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7" r:id="rId8"/>
    <p:sldId id="261" r:id="rId9"/>
    <p:sldId id="260" r:id="rId10"/>
    <p:sldId id="284" r:id="rId11"/>
    <p:sldId id="264" r:id="rId12"/>
    <p:sldId id="28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63357-44F3-4F94-BFBF-53E8EC1810AD}" v="1" dt="2023-07-16T14:03:5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78" d="100"/>
          <a:sy n="78" d="100"/>
        </p:scale>
        <p:origin x="43" y="77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ITHA REPALLE" userId="f5d2242ceca416ab" providerId="LiveId" clId="{5EC63357-44F3-4F94-BFBF-53E8EC1810AD}"/>
    <pc:docChg chg="modSld">
      <pc:chgData name="LOHITHA REPALLE" userId="f5d2242ceca416ab" providerId="LiveId" clId="{5EC63357-44F3-4F94-BFBF-53E8EC1810AD}" dt="2023-07-16T14:03:13.504" v="87"/>
      <pc:docMkLst>
        <pc:docMk/>
      </pc:docMkLst>
      <pc:sldChg chg="modSp mod">
        <pc:chgData name="LOHITHA REPALLE" userId="f5d2242ceca416ab" providerId="LiveId" clId="{5EC63357-44F3-4F94-BFBF-53E8EC1810AD}" dt="2023-07-16T14:03:13.504" v="87"/>
        <pc:sldMkLst>
          <pc:docMk/>
          <pc:sldMk cId="4212917468" sldId="260"/>
        </pc:sldMkLst>
        <pc:spChg chg="mod">
          <ac:chgData name="LOHITHA REPALLE" userId="f5d2242ceca416ab" providerId="LiveId" clId="{5EC63357-44F3-4F94-BFBF-53E8EC1810AD}" dt="2023-07-16T13:57:51.673" v="2" actId="1076"/>
          <ac:spMkLst>
            <pc:docMk/>
            <pc:sldMk cId="4212917468" sldId="260"/>
            <ac:spMk id="9" creationId="{8E2BFFD1-70AE-3156-C093-6DD9F99FCE3A}"/>
          </ac:spMkLst>
        </pc:spChg>
        <pc:spChg chg="mod">
          <ac:chgData name="LOHITHA REPALLE" userId="f5d2242ceca416ab" providerId="LiveId" clId="{5EC63357-44F3-4F94-BFBF-53E8EC1810AD}" dt="2023-07-16T14:03:13.504" v="87"/>
          <ac:spMkLst>
            <pc:docMk/>
            <pc:sldMk cId="4212917468" sldId="260"/>
            <ac:spMk id="10" creationId="{129CD6C8-74F7-7D2A-5EA9-87FF13DA71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hitharepalle.github.io/Portfolio/" TargetMode="External"/><Relationship Id="rId2" Type="http://schemas.openxmlformats.org/officeDocument/2006/relationships/hyperlink" Target="https://github.com/Lohitharepalle/Portfoli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d0ozFxOEofKm8r3a09xrJzfkYlEITzZo/view?usp=sha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94" y="1186559"/>
            <a:ext cx="7828434" cy="224244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545454"/>
                </a:solidFill>
                <a:latin typeface="Roca One"/>
              </a:rPr>
              <a:t>IBM SkillsBuild FED Internship Program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5B699354-776C-4413-3CE6-B846BE9B6955}"/>
              </a:ext>
            </a:extLst>
          </p:cNvPr>
          <p:cNvSpPr txBox="1"/>
          <p:nvPr/>
        </p:nvSpPr>
        <p:spPr>
          <a:xfrm>
            <a:off x="7551531" y="4357028"/>
            <a:ext cx="6211206" cy="1849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2400" dirty="0">
                <a:solidFill>
                  <a:srgbClr val="545454"/>
                </a:solidFill>
                <a:latin typeface="Poppins"/>
              </a:rPr>
              <a:t>Submitted By</a:t>
            </a:r>
          </a:p>
          <a:p>
            <a:pPr algn="just">
              <a:lnSpc>
                <a:spcPts val="5039"/>
              </a:lnSpc>
            </a:pPr>
            <a:r>
              <a:rPr lang="en-US" sz="2400" dirty="0">
                <a:solidFill>
                  <a:srgbClr val="545454"/>
                </a:solidFill>
                <a:latin typeface="Poppins"/>
              </a:rPr>
              <a:t>Lohitha Repalle</a:t>
            </a:r>
          </a:p>
          <a:p>
            <a:pPr algn="just">
              <a:lnSpc>
                <a:spcPts val="5039"/>
              </a:lnSpc>
            </a:pPr>
            <a:r>
              <a:rPr lang="en-US" sz="2400" dirty="0">
                <a:solidFill>
                  <a:srgbClr val="545454"/>
                </a:solidFill>
                <a:latin typeface="Poppins"/>
              </a:rPr>
              <a:t>208w1a05b1@vrsec.ac.in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01EDF25-87B8-2605-ADA6-F87BE077252A}"/>
              </a:ext>
            </a:extLst>
          </p:cNvPr>
          <p:cNvSpPr txBox="1"/>
          <p:nvPr/>
        </p:nvSpPr>
        <p:spPr>
          <a:xfrm>
            <a:off x="3745963" y="3134834"/>
            <a:ext cx="8226079" cy="871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21"/>
              </a:lnSpc>
            </a:pPr>
            <a:r>
              <a:rPr lang="en-US" sz="4000" dirty="0">
                <a:solidFill>
                  <a:srgbClr val="545454"/>
                </a:solidFill>
                <a:latin typeface="Roca One"/>
              </a:rPr>
              <a:t>APSCHE, Edunet Foundation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914760EC-7217-6856-C0E4-CA088F985AF2}"/>
              </a:ext>
            </a:extLst>
          </p:cNvPr>
          <p:cNvGrpSpPr/>
          <p:nvPr/>
        </p:nvGrpSpPr>
        <p:grpSpPr>
          <a:xfrm>
            <a:off x="435979" y="1012384"/>
            <a:ext cx="11320041" cy="4833232"/>
            <a:chOff x="0" y="0"/>
            <a:chExt cx="4113456" cy="2172842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7F42D255-E82E-5A10-813D-3E95C7CF2A2E}"/>
                </a:ext>
              </a:extLst>
            </p:cNvPr>
            <p:cNvSpPr/>
            <p:nvPr/>
          </p:nvSpPr>
          <p:spPr>
            <a:xfrm>
              <a:off x="0" y="0"/>
              <a:ext cx="4113456" cy="2172842"/>
            </a:xfrm>
            <a:custGeom>
              <a:avLst/>
              <a:gdLst/>
              <a:ahLst/>
              <a:cxnLst/>
              <a:rect l="l" t="t" r="r" b="b"/>
              <a:pathLst>
                <a:path w="4113456" h="2172842">
                  <a:moveTo>
                    <a:pt x="0" y="0"/>
                  </a:moveTo>
                  <a:lnTo>
                    <a:pt x="4113456" y="0"/>
                  </a:lnTo>
                  <a:lnTo>
                    <a:pt x="4113456" y="2172842"/>
                  </a:lnTo>
                  <a:lnTo>
                    <a:pt x="0" y="2172842"/>
                  </a:lnTo>
                  <a:close/>
                </a:path>
              </a:pathLst>
            </a:custGeom>
            <a:solidFill>
              <a:srgbClr val="F4EADE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69147658-6AF0-EA89-3316-8BC72A0FD0F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CB2339E-810B-2E87-B0EB-7DCAF8D263B2}"/>
              </a:ext>
            </a:extLst>
          </p:cNvPr>
          <p:cNvSpPr txBox="1"/>
          <p:nvPr/>
        </p:nvSpPr>
        <p:spPr>
          <a:xfrm>
            <a:off x="3944114" y="2499670"/>
            <a:ext cx="8151828" cy="1119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999"/>
              </a:lnSpc>
            </a:pPr>
            <a:r>
              <a:rPr lang="en-US" sz="5400" dirty="0">
                <a:solidFill>
                  <a:srgbClr val="545454"/>
                </a:solidFill>
                <a:latin typeface="Roca One"/>
              </a:rPr>
              <a:t>THANK YOU!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327F65C5-C204-BFCF-B813-D462ADF3F739}"/>
              </a:ext>
            </a:extLst>
          </p:cNvPr>
          <p:cNvSpPr/>
          <p:nvPr/>
        </p:nvSpPr>
        <p:spPr>
          <a:xfrm>
            <a:off x="7788712" y="2499670"/>
            <a:ext cx="4307230" cy="3509542"/>
          </a:xfrm>
          <a:custGeom>
            <a:avLst/>
            <a:gdLst/>
            <a:ahLst/>
            <a:cxnLst/>
            <a:rect l="l" t="t" r="r" b="b"/>
            <a:pathLst>
              <a:path w="5163358" h="4297247">
                <a:moveTo>
                  <a:pt x="0" y="0"/>
                </a:moveTo>
                <a:lnTo>
                  <a:pt x="5163358" y="0"/>
                </a:lnTo>
                <a:lnTo>
                  <a:pt x="5163358" y="4297247"/>
                </a:lnTo>
                <a:lnTo>
                  <a:pt x="0" y="4297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60" y="2234917"/>
            <a:ext cx="6749478" cy="22424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latin typeface="Roca One" panose="020B0604020202020204" charset="0"/>
              </a:rPr>
              <a:t>Project:</a:t>
            </a:r>
            <a:br>
              <a:rPr lang="en-US" sz="4800" dirty="0">
                <a:latin typeface="Roca One" panose="020B0604020202020204" charset="0"/>
              </a:rPr>
            </a:br>
            <a:r>
              <a:rPr lang="en-US" sz="4800" dirty="0">
                <a:latin typeface="Roca One" panose="020B0604020202020204" charset="0"/>
              </a:rPr>
              <a:t>Portfolio Website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AFDAF03-F053-D148-A3A5-2D9FC4D358D5}"/>
              </a:ext>
            </a:extLst>
          </p:cNvPr>
          <p:cNvSpPr/>
          <p:nvPr/>
        </p:nvSpPr>
        <p:spPr>
          <a:xfrm>
            <a:off x="5962650" y="1325508"/>
            <a:ext cx="6096000" cy="4206983"/>
          </a:xfrm>
          <a:custGeom>
            <a:avLst/>
            <a:gdLst/>
            <a:ahLst/>
            <a:cxnLst/>
            <a:rect l="l" t="t" r="r" b="b"/>
            <a:pathLst>
              <a:path w="9859021" h="6873037">
                <a:moveTo>
                  <a:pt x="0" y="0"/>
                </a:moveTo>
                <a:lnTo>
                  <a:pt x="9859021" y="0"/>
                </a:lnTo>
                <a:lnTo>
                  <a:pt x="9859021" y="6873037"/>
                </a:lnTo>
                <a:lnTo>
                  <a:pt x="0" y="6873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" r="-519" b="-130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663100"/>
            <a:ext cx="3936825" cy="1340615"/>
          </a:xfrm>
        </p:spPr>
        <p:txBody>
          <a:bodyPr/>
          <a:lstStyle/>
          <a:p>
            <a:r>
              <a:rPr lang="en-US" sz="4800" dirty="0">
                <a:latin typeface="Roca One" panose="020B0604020202020204" charset="0"/>
              </a:rPr>
              <a:t>Introduction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6E940E8-AE80-97AF-E8FE-5E8A71CDA6B2}"/>
              </a:ext>
            </a:extLst>
          </p:cNvPr>
          <p:cNvSpPr txBox="1"/>
          <p:nvPr/>
        </p:nvSpPr>
        <p:spPr>
          <a:xfrm>
            <a:off x="1208411" y="2336702"/>
            <a:ext cx="9775177" cy="2726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A portfolio website is an essential tool for a front-end developer to present their skills and expertise in a visually appealing and accessible manner. It serves as a comprehensive display of my previous projects, highlighting my technical abilities, problem-solving skills, and creativity in web development. It reflects my professionalism and attention to detail, which are crucial traits in the field of front-end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7E6C6432-EBFB-0273-E6BB-2E0CA70FDB0D}"/>
              </a:ext>
            </a:extLst>
          </p:cNvPr>
          <p:cNvSpPr txBox="1">
            <a:spLocks/>
          </p:cNvSpPr>
          <p:nvPr/>
        </p:nvSpPr>
        <p:spPr>
          <a:xfrm>
            <a:off x="735291" y="606873"/>
            <a:ext cx="3936825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>
                <a:latin typeface="Roca One" panose="020B0604020202020204" charset="0"/>
              </a:rPr>
              <a:t>Project Overview:</a:t>
            </a:r>
            <a:endParaRPr lang="en-IN" sz="4800" dirty="0">
              <a:latin typeface="Roca One" panose="020B060402020202020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C3AE67F-0A30-7AA0-DE41-B3044050B6F1}"/>
              </a:ext>
            </a:extLst>
          </p:cNvPr>
          <p:cNvSpPr txBox="1"/>
          <p:nvPr/>
        </p:nvSpPr>
        <p:spPr>
          <a:xfrm>
            <a:off x="1162965" y="2392767"/>
            <a:ext cx="10130346" cy="3188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This visually appealing and interactive "Portfolio Website"  showcases my  technical skills, projects, and relevant course work. Designed with a strong emphasis on aesthetics and user experience, this website incorporates various animations and engaging elements to highlight my proficiency in Front-end web technologies like HTML, CSS and Bootstrap. The purpose of this website is to provide a professional platform to present my work and abilities as a web developer and programmer.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>
            <a:extLst>
              <a:ext uri="{FF2B5EF4-FFF2-40B4-BE49-F238E27FC236}">
                <a16:creationId xmlns:a16="http://schemas.microsoft.com/office/drawing/2014/main" id="{4A98CD31-D2FA-F50E-A5FD-CD5883B0335B}"/>
              </a:ext>
            </a:extLst>
          </p:cNvPr>
          <p:cNvSpPr txBox="1">
            <a:spLocks/>
          </p:cNvSpPr>
          <p:nvPr/>
        </p:nvSpPr>
        <p:spPr>
          <a:xfrm>
            <a:off x="772998" y="965092"/>
            <a:ext cx="5128181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>
                <a:latin typeface="Roca One" panose="020B0604020202020204" charset="0"/>
              </a:rPr>
              <a:t>Technologies       Used:</a:t>
            </a:r>
            <a:endParaRPr lang="en-IN" sz="4800" dirty="0">
              <a:latin typeface="Roca One" panose="020B0604020202020204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1D18297-7729-01F1-715F-CFCE464B066F}"/>
              </a:ext>
            </a:extLst>
          </p:cNvPr>
          <p:cNvSpPr txBox="1"/>
          <p:nvPr/>
        </p:nvSpPr>
        <p:spPr>
          <a:xfrm>
            <a:off x="854064" y="2775700"/>
            <a:ext cx="11117978" cy="1803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2480" lvl="1" indent="-41124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HTML5: </a:t>
            </a:r>
            <a:r>
              <a:rPr lang="en-US" sz="200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creating the structure and layout of the website.</a:t>
            </a:r>
          </a:p>
          <a:p>
            <a:pPr marL="822480" lvl="1" indent="-41124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CSS3: </a:t>
            </a:r>
            <a:r>
              <a:rPr lang="en-US" sz="200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styling and visual enhancements of the website.</a:t>
            </a:r>
          </a:p>
          <a:p>
            <a:pPr marL="822480" lvl="1" indent="-41124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Bootstrap: </a:t>
            </a:r>
            <a:r>
              <a:rPr lang="en-US" sz="200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Used to leverage pre-designed CSS components and grid system for responsive design.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2D110448-3898-7D86-F3BE-9D348B714D7B}"/>
              </a:ext>
            </a:extLst>
          </p:cNvPr>
          <p:cNvSpPr txBox="1"/>
          <p:nvPr/>
        </p:nvSpPr>
        <p:spPr>
          <a:xfrm>
            <a:off x="8365814" y="5204259"/>
            <a:ext cx="10499702" cy="1282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4400" i="1" dirty="0">
                <a:solidFill>
                  <a:srgbClr val="696B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a One"/>
              </a:rPr>
              <a:t>PORTFOLIO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E2BFFD1-70AE-3156-C093-6DD9F99FCE3A}"/>
              </a:ext>
            </a:extLst>
          </p:cNvPr>
          <p:cNvSpPr txBox="1"/>
          <p:nvPr/>
        </p:nvSpPr>
        <p:spPr>
          <a:xfrm>
            <a:off x="372644" y="371018"/>
            <a:ext cx="9043528" cy="1015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4800" dirty="0">
                <a:solidFill>
                  <a:srgbClr val="545454"/>
                </a:solidFill>
                <a:latin typeface="Roca One Bold"/>
              </a:rPr>
              <a:t>Project Links: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29CD6C8-74F7-7D2A-5EA9-87FF13DA717B}"/>
              </a:ext>
            </a:extLst>
          </p:cNvPr>
          <p:cNvSpPr txBox="1"/>
          <p:nvPr/>
        </p:nvSpPr>
        <p:spPr>
          <a:xfrm>
            <a:off x="446876" y="2046141"/>
            <a:ext cx="11607473" cy="2264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45454"/>
                </a:solidFill>
                <a:latin typeface="Poppins Bold"/>
              </a:rPr>
              <a:t>GitHub Link: </a:t>
            </a:r>
            <a:r>
              <a:rPr lang="en-US" sz="2000" u="sng" dirty="0">
                <a:solidFill>
                  <a:srgbClr val="545454"/>
                </a:solidFill>
                <a:latin typeface="Poppins Bold"/>
                <a:hlinkClick r:id="rId2" tooltip="https://github.com/Lohitharepalle/Portfolio"/>
              </a:rPr>
              <a:t>https://github.com/Lohitharepalle/Portfolio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45454"/>
                </a:solidFill>
                <a:latin typeface="Poppins Bold"/>
              </a:rPr>
              <a:t>Portfolio Link: </a:t>
            </a:r>
            <a:r>
              <a:rPr lang="en-US" sz="2000" u="sng" dirty="0">
                <a:solidFill>
                  <a:srgbClr val="545454"/>
                </a:solidFill>
                <a:latin typeface="Poppins Bold"/>
                <a:hlinkClick r:id="rId3" tooltip="https://lohitharepalle.github.io/Portfolio/"/>
              </a:rPr>
              <a:t>https://lohitharepalle.github.io/Portfolio/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45454"/>
                </a:solidFill>
                <a:latin typeface="Poppins Bold"/>
              </a:rPr>
              <a:t>Video Link: </a:t>
            </a:r>
            <a:r>
              <a:rPr lang="en-US" sz="2000" dirty="0">
                <a:solidFill>
                  <a:srgbClr val="545454"/>
                </a:solidFill>
                <a:latin typeface="Poppins Bold"/>
                <a:hlinkClick r:id="rId4"/>
              </a:rPr>
              <a:t>https://drive.google.com/file/d/1d0ozFxOEofKm8r3a09xrJzfkYlEITzZo/view?usp=sharing</a:t>
            </a:r>
            <a:endParaRPr lang="en-US" sz="2000" u="sng" dirty="0">
              <a:solidFill>
                <a:srgbClr val="545454"/>
              </a:solidFill>
              <a:latin typeface="Poppins Bold"/>
              <a:hlinkClick r:id="" action="ppaction://noaction"/>
            </a:endParaRPr>
          </a:p>
          <a:p>
            <a:pPr>
              <a:lnSpc>
                <a:spcPct val="150000"/>
              </a:lnSpc>
            </a:pPr>
            <a:endParaRPr lang="en-US" sz="2000" u="sng" dirty="0">
              <a:solidFill>
                <a:srgbClr val="545454"/>
              </a:solidFill>
              <a:latin typeface="Poppins Bold"/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C1C3A73D-A499-6743-5063-24255CA1BC3B}"/>
              </a:ext>
            </a:extLst>
          </p:cNvPr>
          <p:cNvSpPr txBox="1"/>
          <p:nvPr/>
        </p:nvSpPr>
        <p:spPr>
          <a:xfrm>
            <a:off x="542563" y="208083"/>
            <a:ext cx="9043528" cy="1015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4800" dirty="0">
                <a:solidFill>
                  <a:srgbClr val="545454"/>
                </a:solidFill>
                <a:latin typeface="Roca One Bold"/>
              </a:rPr>
              <a:t>Portfolio details: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6DA59D5-789E-F270-96FF-6E589F8E7805}"/>
              </a:ext>
            </a:extLst>
          </p:cNvPr>
          <p:cNvSpPr txBox="1"/>
          <p:nvPr/>
        </p:nvSpPr>
        <p:spPr>
          <a:xfrm>
            <a:off x="365205" y="1177189"/>
            <a:ext cx="11461590" cy="5496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5099" lvl="1" indent="-347549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The portfolio elements used in this website are designed to showcase my professional profile. The background gradient in the introduction adds a visually appealing touch, creating a vibrant backdrop. </a:t>
            </a:r>
          </a:p>
          <a:p>
            <a:pPr marL="695099" lvl="1" indent="-347549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The social icons provide links to my LinkedIn and GitHub profiles, allowing visitors to easily connect and explore my work. </a:t>
            </a:r>
          </a:p>
          <a:p>
            <a:pPr marL="695099" lvl="1" indent="-347549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The navigation bar at the top ensures easy navigation throughout the website, with links to different sections such as About, Projects, Skills, Education, Certifications, and Contact. </a:t>
            </a:r>
          </a:p>
          <a:p>
            <a:pPr marL="695099" lvl="1" indent="-347549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Different types of cards are used to display my projects and certifications. The skills are represented with colorful icons along with tooltips. </a:t>
            </a:r>
          </a:p>
          <a:p>
            <a:pPr marL="695099" lvl="1" indent="-347549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The contact section provides contact information through icons for LinkedIn, Email, and Phone, making it convenient for potential collaborators or clients to get in touch.</a:t>
            </a:r>
          </a:p>
        </p:txBody>
      </p:sp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086ECE6-EE65-2CBF-B945-75043BF2E0EF}"/>
              </a:ext>
            </a:extLst>
          </p:cNvPr>
          <p:cNvSpPr txBox="1"/>
          <p:nvPr/>
        </p:nvSpPr>
        <p:spPr>
          <a:xfrm>
            <a:off x="459128" y="371018"/>
            <a:ext cx="9992827" cy="81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4800" dirty="0">
                <a:solidFill>
                  <a:srgbClr val="5454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elin Eator Bold"/>
              </a:rPr>
              <a:t>PORTFOLIO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F0EA1107-DE3D-ACEB-E91F-76B4D9FC4747}"/>
              </a:ext>
            </a:extLst>
          </p:cNvPr>
          <p:cNvSpPr/>
          <p:nvPr/>
        </p:nvSpPr>
        <p:spPr>
          <a:xfrm>
            <a:off x="459128" y="1275265"/>
            <a:ext cx="11273743" cy="5211717"/>
          </a:xfrm>
          <a:custGeom>
            <a:avLst/>
            <a:gdLst/>
            <a:ahLst/>
            <a:cxnLst/>
            <a:rect l="l" t="t" r="r" b="b"/>
            <a:pathLst>
              <a:path w="17100014" h="8108076">
                <a:moveTo>
                  <a:pt x="0" y="0"/>
                </a:moveTo>
                <a:lnTo>
                  <a:pt x="17100014" y="0"/>
                </a:lnTo>
                <a:lnTo>
                  <a:pt x="17100014" y="8108076"/>
                </a:lnTo>
                <a:lnTo>
                  <a:pt x="0" y="8108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4088B84-F13A-18B2-BEC2-AB76E2385941}"/>
              </a:ext>
            </a:extLst>
          </p:cNvPr>
          <p:cNvSpPr txBox="1"/>
          <p:nvPr/>
        </p:nvSpPr>
        <p:spPr>
          <a:xfrm>
            <a:off x="484775" y="407646"/>
            <a:ext cx="6353155" cy="823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84"/>
              </a:lnSpc>
            </a:pPr>
            <a:r>
              <a:rPr lang="en-US" sz="4800" dirty="0">
                <a:solidFill>
                  <a:srgbClr val="545454"/>
                </a:solidFill>
                <a:latin typeface="Roca One Bold"/>
              </a:rPr>
              <a:t>Conclusion: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0A778EBC-96CD-5BE9-1544-9A350E31DA19}"/>
              </a:ext>
            </a:extLst>
          </p:cNvPr>
          <p:cNvSpPr txBox="1"/>
          <p:nvPr/>
        </p:nvSpPr>
        <p:spPr>
          <a:xfrm>
            <a:off x="727844" y="1604141"/>
            <a:ext cx="10927863" cy="3649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545454"/>
                </a:solidFill>
                <a:latin typeface="Poppins"/>
              </a:rPr>
              <a:t>During the process of building my portfolio website, I had the opportunity to apply and expand upon my theoretical knowledge of animations and styles, resulting in a visually captivating and dynamic web experience. Overall, this internship has been a valuable learning experience, providing me with both theoretical and practical knowledge. It has equipped me with the skills and confidence to pursue a career in Front-end development. I am grateful for the support and guidance provided by Edunet foundation throughout this internship, and I believe that these skills will enable me to contribute to the ever-evolving world of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{1CBF2658-1202-47D1-9F89-028A58661603}tf16411245_win32</Template>
  <TotalTime>37</TotalTime>
  <Words>535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Biome Light</vt:lpstr>
      <vt:lpstr>Calibri</vt:lpstr>
      <vt:lpstr>Kelin Eator Bold</vt:lpstr>
      <vt:lpstr>Poppins</vt:lpstr>
      <vt:lpstr>Poppins Bold</vt:lpstr>
      <vt:lpstr>Roca One</vt:lpstr>
      <vt:lpstr>Roca One Bold</vt:lpstr>
      <vt:lpstr>Office Theme</vt:lpstr>
      <vt:lpstr>IBM SkillsBuild FED Internship Program</vt:lpstr>
      <vt:lpstr>Project: Portfolio Website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SkillsBuild FED Internship Program</dc:title>
  <dc:creator>LOHITHA REPALLE</dc:creator>
  <cp:lastModifiedBy>LOHITHA REPALLE</cp:lastModifiedBy>
  <cp:revision>1</cp:revision>
  <dcterms:created xsi:type="dcterms:W3CDTF">2023-07-16T13:25:37Z</dcterms:created>
  <dcterms:modified xsi:type="dcterms:W3CDTF">2023-07-16T14:04:00Z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