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5" r:id="rId4"/>
    <p:sldId id="291" r:id="rId5"/>
    <p:sldId id="297" r:id="rId6"/>
    <p:sldId id="296" r:id="rId7"/>
    <p:sldId id="295" r:id="rId8"/>
    <p:sldId id="292" r:id="rId9"/>
    <p:sldId id="293" r:id="rId10"/>
    <p:sldId id="294" r:id="rId11"/>
    <p:sldId id="290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55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63D29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510449" y="1257300"/>
            <a:ext cx="8123102" cy="15885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10449" y="3182312"/>
            <a:ext cx="8123102" cy="630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6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63D2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71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16161"/>
              </a:buClr>
              <a:buFont typeface="Helvetica"/>
              <a:defRPr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endParaRPr/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Clr>
                <a:srgbClr val="616161"/>
              </a:buClr>
              <a:buFont typeface="Helvetica"/>
              <a:defRPr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63D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490250" y="526349"/>
            <a:ext cx="57975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6825"/>
            <a:ext cx="5998802" cy="5988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00000"/>
              </a:lnSpc>
              <a:spcBef>
                <a:spcPts val="0"/>
              </a:spcBef>
              <a:buClrTx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00000"/>
              </a:lnSpc>
              <a:spcBef>
                <a:spcPts val="0"/>
              </a:spcBef>
              <a:buClrTx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00000"/>
              </a:lnSpc>
              <a:spcBef>
                <a:spcPts val="0"/>
              </a:spcBef>
              <a:buClrTx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00000"/>
              </a:lnSpc>
              <a:spcBef>
                <a:spcPts val="0"/>
              </a:spcBef>
              <a:buClrTx/>
              <a:defRPr sz="21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9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63D29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xfrm>
            <a:off x="311699" y="991475"/>
            <a:ext cx="8520602" cy="1917901"/>
          </a:xfrm>
          <a:prstGeom prst="rect">
            <a:avLst/>
          </a:prstGeom>
        </p:spPr>
        <p:txBody>
          <a:bodyPr anchor="ctr"/>
          <a:lstStyle>
            <a:lvl1pPr algn="ctr">
              <a:defRPr sz="14000" b="1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3071299"/>
            <a:ext cx="8520602" cy="901801"/>
          </a:xfrm>
          <a:prstGeom prst="rect">
            <a:avLst/>
          </a:prstGeom>
        </p:spPr>
        <p:txBody>
          <a:bodyPr/>
          <a:lstStyle>
            <a:lvl1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>
              <a:buClr>
                <a:srgbClr val="616161"/>
              </a:buClr>
              <a:buFont typeface="Helvetica"/>
              <a:defRPr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72458" y="4669900"/>
            <a:ext cx="393318" cy="380234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7504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 txBox="1"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</a:lvl2pPr>
            <a:lvl3pPr>
              <a:lnSpc>
                <a:spcPct val="100000"/>
              </a:lnSpc>
              <a:spcBef>
                <a:spcPts val="0"/>
              </a:spcBef>
              <a:buClrTx/>
            </a:lvl3pPr>
            <a:lvl4pPr>
              <a:lnSpc>
                <a:spcPct val="100000"/>
              </a:lnSpc>
              <a:spcBef>
                <a:spcPts val="0"/>
              </a:spcBef>
              <a:buClrTx/>
            </a:lvl4pPr>
            <a:lvl5pPr>
              <a:lnSpc>
                <a:spcPct val="100000"/>
              </a:lnSpc>
              <a:spcBef>
                <a:spcPts val="0"/>
              </a:spcBef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  <p:sldLayoutId id="2147483670" r:id="rId1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chemeClr val="accent2">
            <a:lumOff val="21764"/>
          </a:schemeClr>
        </a:buClr>
        <a:buSzPct val="100000"/>
        <a:buFontTx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angular-material-dialog/" TargetMode="External"/><Relationship Id="rId2" Type="http://schemas.openxmlformats.org/officeDocument/2006/relationships/hyperlink" Target="https://stackoverflow.com/questions/3087975/make-the-cursor-a-hand-when-auser-hovers-over-a-list-ite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ackoverflow.com/questions/43289366/angular2-routing-the-requestedpath-contains-undefined-segment-at-index-1" TargetMode="External"/><Relationship Id="rId5" Type="http://schemas.openxmlformats.org/officeDocument/2006/relationships/hyperlink" Target="html-using-angular%20https:/www.w3schools.com/angular/ng_ng-repeat.asp" TargetMode="External"/><Relationship Id="rId4" Type="http://schemas.openxmlformats.org/officeDocument/2006/relationships/hyperlink" Target="https://stackoverflow.com/questions/28175381/how-to-access-json-array-object-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04"/>
          <p:cNvSpPr txBox="1">
            <a:spLocks noGrp="1"/>
          </p:cNvSpPr>
          <p:nvPr>
            <p:ph type="title"/>
          </p:nvPr>
        </p:nvSpPr>
        <p:spPr>
          <a:xfrm>
            <a:off x="510449" y="774699"/>
            <a:ext cx="7838344" cy="20392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spcBef>
                <a:spcPts val="1600"/>
              </a:spcBef>
              <a:defRPr sz="3600" b="1">
                <a:latin typeface="PT Sans Narrow"/>
                <a:ea typeface="PT Sans Narrow"/>
                <a:cs typeface="PT Sans Narrow"/>
                <a:sym typeface="PT Sans Narrow"/>
              </a:defRPr>
            </a:pPr>
            <a:r>
              <a:rPr lang="it-IT" dirty="0"/>
              <a:t>Automatic </a:t>
            </a:r>
            <a:br>
              <a:rPr lang="it-IT" dirty="0"/>
            </a:br>
            <a:r>
              <a:rPr lang="it-IT" dirty="0"/>
              <a:t>Question Paper </a:t>
            </a:r>
            <a:br>
              <a:rPr lang="it-IT" dirty="0"/>
            </a:br>
            <a:r>
              <a:rPr lang="it-IT" dirty="0"/>
              <a:t>Generator App</a:t>
            </a:r>
            <a:endParaRPr dirty="0"/>
          </a:p>
          <a:p>
            <a:pPr defTabSz="365760">
              <a:defRPr sz="1920"/>
            </a:pPr>
            <a:endParaRPr dirty="0"/>
          </a:p>
        </p:txBody>
      </p:sp>
      <p:sp>
        <p:nvSpPr>
          <p:cNvPr id="211" name="Shape 105"/>
          <p:cNvSpPr txBox="1">
            <a:spLocks noGrp="1"/>
          </p:cNvSpPr>
          <p:nvPr>
            <p:ph type="body" sz="quarter" idx="1"/>
          </p:nvPr>
        </p:nvSpPr>
        <p:spPr>
          <a:xfrm>
            <a:off x="510449" y="3182349"/>
            <a:ext cx="4022401" cy="180270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212" name="Shape 106"/>
          <p:cNvSpPr txBox="1"/>
          <p:nvPr/>
        </p:nvSpPr>
        <p:spPr>
          <a:xfrm>
            <a:off x="4816850" y="3182349"/>
            <a:ext cx="4022400" cy="18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Ramya </a:t>
            </a:r>
            <a:r>
              <a:rPr lang="en-US" dirty="0" err="1"/>
              <a:t>Boyapati</a:t>
            </a:r>
            <a:r>
              <a:rPr lang="en-US" dirty="0"/>
              <a:t>(4)</a:t>
            </a:r>
          </a:p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/>
              <a:t>Kishan</a:t>
            </a:r>
            <a:r>
              <a:rPr lang="en-US" dirty="0"/>
              <a:t> Koushik(6)</a:t>
            </a:r>
          </a:p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Aparna Manda(14)</a:t>
            </a:r>
          </a:p>
          <a:p>
            <a:pPr algn="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Lohitha Yenugu(34)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FDA468-37F4-4552-A4A1-7776415E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719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1" cy="4090800"/>
          </a:xfrm>
          <a:prstGeom prst="rect">
            <a:avLst/>
          </a:prstGeom>
        </p:spPr>
        <p:txBody>
          <a:bodyPr/>
          <a:lstStyle/>
          <a:p>
            <a:r>
              <a:rPr dirty="0"/>
              <a:t>Thank You 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124"/>
          <p:cNvSpPr txBox="1">
            <a:spLocks noGrp="1"/>
          </p:cNvSpPr>
          <p:nvPr>
            <p:ph type="title"/>
          </p:nvPr>
        </p:nvSpPr>
        <p:spPr>
          <a:xfrm>
            <a:off x="311699" y="183774"/>
            <a:ext cx="8520602" cy="572702"/>
          </a:xfrm>
          <a:prstGeom prst="rect">
            <a:avLst/>
          </a:prstGeom>
        </p:spPr>
        <p:txBody>
          <a:bodyPr>
            <a:normAutofit/>
          </a:bodyPr>
          <a:lstStyle>
            <a:lvl1pPr defTabSz="640079">
              <a:defRPr sz="2520" b="1">
                <a:solidFill>
                  <a:srgbClr val="93C47D"/>
                </a:solidFill>
              </a:defRPr>
            </a:lvl1pPr>
          </a:lstStyle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Shape 125"/>
          <p:cNvSpPr txBox="1">
            <a:spLocks noGrp="1"/>
          </p:cNvSpPr>
          <p:nvPr>
            <p:ph type="body" idx="1"/>
          </p:nvPr>
        </p:nvSpPr>
        <p:spPr>
          <a:xfrm>
            <a:off x="311699" y="904274"/>
            <a:ext cx="8520602" cy="41064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317500" algn="just">
              <a:spcBef>
                <a:spcPts val="0"/>
              </a:spcBef>
              <a:buClr>
                <a:srgbClr val="000000"/>
              </a:buClr>
              <a:buFont typeface="Times New Roman"/>
              <a:defRPr sz="1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Our system divides users in </a:t>
            </a:r>
            <a:r>
              <a:rPr lang="en-US" dirty="0"/>
              <a:t>two</a:t>
            </a:r>
            <a:r>
              <a:rPr dirty="0"/>
              <a:t> categories-</a:t>
            </a:r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Faculty</a:t>
            </a:r>
            <a:endParaRPr dirty="0"/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Student</a:t>
            </a:r>
            <a:endParaRPr dirty="0"/>
          </a:p>
          <a:p>
            <a:pPr algn="just">
              <a:spcBef>
                <a:spcPts val="0"/>
              </a:spcBef>
              <a:buSzTx/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 algn="just">
              <a:spcBef>
                <a:spcPts val="0"/>
              </a:spcBef>
              <a:buClr>
                <a:srgbClr val="000000"/>
              </a:buClr>
              <a:buFont typeface="Times New Roman"/>
              <a:defRPr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</a:t>
            </a:r>
            <a:r>
              <a:rPr lang="en-US" dirty="0"/>
              <a:t>Faculty</a:t>
            </a:r>
            <a:r>
              <a:rPr dirty="0"/>
              <a:t>:</a:t>
            </a:r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400" dirty="0">
                <a:sym typeface="Times New Roman"/>
              </a:rPr>
              <a:t>Sign ups to the application and selects the courses to generate question paper </a:t>
            </a:r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400" dirty="0">
                <a:sym typeface="Times New Roman"/>
              </a:rPr>
              <a:t>Questions List component, to add Descriptive/Multiple Choice Questions per course basis </a:t>
            </a:r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400" dirty="0">
                <a:sym typeface="Times New Roman"/>
              </a:rPr>
              <a:t>Student List component, to view the list of students enrolled into courses </a:t>
            </a:r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400" dirty="0">
                <a:sym typeface="Times New Roman"/>
              </a:rPr>
              <a:t>Courses component, to generate question paper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17500" algn="just">
              <a:spcBef>
                <a:spcPts val="0"/>
              </a:spcBef>
              <a:buClr>
                <a:srgbClr val="000000"/>
              </a:buClr>
              <a:buFont typeface="Times New Roman"/>
              <a:defRPr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</a:t>
            </a:r>
            <a:r>
              <a:rPr lang="en-US" dirty="0"/>
              <a:t>Student</a:t>
            </a:r>
            <a:r>
              <a:rPr dirty="0"/>
              <a:t> :</a:t>
            </a:r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400" dirty="0">
                <a:sym typeface="Times New Roman"/>
              </a:rPr>
              <a:t>Sign ups to the application and can enroll into courses</a:t>
            </a:r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400" dirty="0">
                <a:sym typeface="Times New Roman"/>
              </a:rPr>
              <a:t>Enrollment component, to view the courses enrolled</a:t>
            </a:r>
          </a:p>
          <a:p>
            <a:pPr marL="914400" lvl="1" indent="-317500" algn="just">
              <a:spcBef>
                <a:spcPts val="0"/>
              </a:spcBef>
              <a:buClr>
                <a:srgbClr val="000000"/>
              </a:buClr>
              <a:buFontTx/>
              <a:buAutoNum type="alphaLcPeriod"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400" dirty="0">
                <a:sym typeface="Times New Roman"/>
              </a:rPr>
              <a:t>Assignments component, to view the question paper 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64"/>
          <p:cNvSpPr txBox="1">
            <a:spLocks noGrp="1"/>
          </p:cNvSpPr>
          <p:nvPr>
            <p:ph type="title"/>
          </p:nvPr>
        </p:nvSpPr>
        <p:spPr>
          <a:xfrm>
            <a:off x="1969049" y="828650"/>
            <a:ext cx="5205901" cy="4078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/>
          </a:p>
        </p:txBody>
      </p:sp>
      <p:grpSp>
        <p:nvGrpSpPr>
          <p:cNvPr id="286" name="Shape 265"/>
          <p:cNvGrpSpPr/>
          <p:nvPr/>
        </p:nvGrpSpPr>
        <p:grpSpPr>
          <a:xfrm>
            <a:off x="62099" y="113850"/>
            <a:ext cx="3431101" cy="481200"/>
            <a:chOff x="0" y="0"/>
            <a:chExt cx="3431099" cy="481199"/>
          </a:xfrm>
        </p:grpSpPr>
        <p:sp>
          <p:nvSpPr>
            <p:cNvPr id="284" name="Rectangle"/>
            <p:cNvSpPr/>
            <p:nvPr/>
          </p:nvSpPr>
          <p:spPr>
            <a:xfrm>
              <a:off x="-1" y="0"/>
              <a:ext cx="3431101" cy="4812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System Design"/>
            <p:cNvSpPr txBox="1"/>
            <p:nvPr/>
          </p:nvSpPr>
          <p:spPr>
            <a:xfrm>
              <a:off x="-1" y="0"/>
              <a:ext cx="3431101" cy="424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>
                  <a:solidFill>
                    <a:srgbClr val="134F5C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System Design</a:t>
              </a:r>
            </a:p>
          </p:txBody>
        </p:sp>
      </p:grpSp>
      <p:pic>
        <p:nvPicPr>
          <p:cNvPr id="287" name="Shape 266" descr="Shape 266"/>
          <p:cNvPicPr>
            <a:picLocks noChangeAspect="1"/>
          </p:cNvPicPr>
          <p:nvPr/>
        </p:nvPicPr>
        <p:blipFill>
          <a:blip r:embed="rId2">
            <a:extLst/>
          </a:blip>
          <a:srcRect l="4007" t="4763" r="50959" b="52586"/>
          <a:stretch>
            <a:fillRect/>
          </a:stretch>
        </p:blipFill>
        <p:spPr>
          <a:xfrm>
            <a:off x="152399" y="152400"/>
            <a:ext cx="8991602" cy="4991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86173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B0C2-6E2B-48FC-AD75-FAC1E91B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0E68-31E2-4036-9F36-D691A0DA4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jQuery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Technology: MEAN Stack </a:t>
            </a:r>
          </a:p>
        </p:txBody>
      </p:sp>
    </p:spTree>
    <p:extLst>
      <p:ext uri="{BB962C8B-B14F-4D97-AF65-F5344CB8AC3E}">
        <p14:creationId xmlns:p14="http://schemas.microsoft.com/office/powerpoint/2010/main" val="27448828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0015-713B-4BF3-A7AA-78423042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70E9-BC06-44DA-B055-812CB8F51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Ramya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Boyapati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Login Component, Signup Component, Student List Component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Koushik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Donthineni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MyProfile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Component, Enrollments Component, Assignments                  Component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Aparna Manda- Courses Component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Lohitha Yenugu- Questions List Component</a:t>
            </a:r>
          </a:p>
        </p:txBody>
      </p:sp>
    </p:spTree>
    <p:extLst>
      <p:ext uri="{BB962C8B-B14F-4D97-AF65-F5344CB8AC3E}">
        <p14:creationId xmlns:p14="http://schemas.microsoft.com/office/powerpoint/2010/main" val="911958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DA7D-4428-4EB6-BB0A-079CA992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B148-2AA6-44D3-8480-BE4E3B78A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Sending notifications to students when the paper is generated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Allowing the students to write exam online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120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CD37-DFDF-4655-AE5E-20606205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BDE0-0221-4CAF-ABEE-9ACB5346F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hlinkClick r:id="rId2"/>
              </a:rPr>
              <a:t>https://stackoverflow.com/questions/3087975/make-the-cursor-a-hand-when-auser-hovers-over-a-list-item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hlinkClick r:id="rId3"/>
              </a:rPr>
              <a:t>https://blog.angular-university.io/angular-material-dialog/ </a:t>
            </a:r>
            <a:endParaRPr lang="en-US" dirty="0"/>
          </a:p>
          <a:p>
            <a:pPr>
              <a:buNone/>
            </a:pPr>
            <a:r>
              <a:rPr lang="en-US" dirty="0">
                <a:hlinkClick r:id="rId4"/>
              </a:rPr>
              <a:t>https://stackoverflow.com/questions/28175381/how-to-access-json-array-object-in</a:t>
            </a:r>
            <a:endParaRPr lang="en-US" dirty="0"/>
          </a:p>
          <a:p>
            <a:pPr>
              <a:buNone/>
            </a:pPr>
            <a:r>
              <a:rPr lang="en-US" dirty="0">
                <a:hlinkClick r:id="rId5"/>
              </a:rPr>
              <a:t>html-using-angular https://www.w3schools.com/angular/ng_ng-repeat.asp </a:t>
            </a:r>
            <a:endParaRPr lang="en-US" dirty="0"/>
          </a:p>
          <a:p>
            <a:pPr>
              <a:buNone/>
            </a:pPr>
            <a:r>
              <a:rPr lang="en-US" dirty="0">
                <a:hlinkClick r:id="rId6"/>
              </a:rPr>
              <a:t>https://stackoverflow.com/questions/43289366/angular2-routing-the-requestedpath-contains-undefined-segment-at-index-1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10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078E-DF3B-4DFC-AEC0-FC2BD76D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263B-EF82-430C-9891-AD4EC75FE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1F0BD-517B-4ED8-BE65-B745479F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642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544A-F54F-4417-AA3C-F9E9AE42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172B-F814-4928-B036-7FB5BA7FE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5F4FA-DECE-4204-9A19-73C0F7EA5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52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249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Comic Sans MS</vt:lpstr>
      <vt:lpstr>Helvetica</vt:lpstr>
      <vt:lpstr>Helvetica Neue</vt:lpstr>
      <vt:lpstr>Proxima Nova</vt:lpstr>
      <vt:lpstr>PT Sans Narrow</vt:lpstr>
      <vt:lpstr>Times New Roman</vt:lpstr>
      <vt:lpstr>Simple Light</vt:lpstr>
      <vt:lpstr>Automatic  Question Paper  Generator App </vt:lpstr>
      <vt:lpstr>System Implementation</vt:lpstr>
      <vt:lpstr>PowerPoint Presentation</vt:lpstr>
      <vt:lpstr>Technologies Used</vt:lpstr>
      <vt:lpstr>Contribution</vt:lpstr>
      <vt:lpstr>Future Scope</vt:lpstr>
      <vt:lpstr>Reference Links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Project Report</dc:title>
  <cp:lastModifiedBy>Lohitha Yenugu</cp:lastModifiedBy>
  <cp:revision>29</cp:revision>
  <dcterms:modified xsi:type="dcterms:W3CDTF">2019-05-13T22:40:12Z</dcterms:modified>
</cp:coreProperties>
</file>