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70" r:id="rId5"/>
    <p:sldId id="268" r:id="rId6"/>
    <p:sldId id="269" r:id="rId7"/>
    <p:sldId id="271" r:id="rId8"/>
    <p:sldId id="272" r:id="rId9"/>
    <p:sldId id="257" r:id="rId10"/>
    <p:sldId id="263" r:id="rId11"/>
    <p:sldId id="258" r:id="rId12"/>
    <p:sldId id="264" r:id="rId13"/>
    <p:sldId id="262" r:id="rId14"/>
    <p:sldId id="274" r:id="rId15"/>
    <p:sldId id="273" r:id="rId16"/>
    <p:sldId id="266" r:id="rId17"/>
    <p:sldId id="267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7949-7D99-488C-B2B7-ED342CB5F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87E7-29F4-4392-B267-E032D5399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D5FB-7411-47B7-8AE8-FB93856E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7648-F666-43DE-953D-749A0051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598A-AF63-4AFE-8F9C-9EAF949F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E1F9-917C-4768-9F76-CB6DA1E8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53CA7-73A3-4A41-AC2D-69605CA95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B2F1-9E00-4EED-B26F-CB70CD0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A4B7-4DA2-4A9B-ADFA-39DA040F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7E95-1F68-4A97-98D7-72A7480E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9B02C-73FB-4491-9129-C18C80DAB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F0A2D-5888-4AFF-9CF7-284FF66F0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8EFC-1F1D-489F-96D2-B1561AE9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5206-F46F-4963-923A-89D3AE91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7BC1-0215-41A7-8D86-CBD3548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AE18-2DD8-4362-9E0E-E97CAA2A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8A1E-2B5F-4444-9469-E42D54AD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BAE0-55CB-4DA5-B972-160429B9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1BACA-6162-401B-909F-9932E20F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8908-2A3A-473E-92AD-F3C32981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49D7-55EB-4AF5-A7EF-85D61CB2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2AEBF-8999-4507-B9BB-0948223D0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85FA-F341-4F3C-894D-E5F791D1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13888-F5B6-4AA7-A0C1-879CC97B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A8CA-A0FF-45E0-91D3-C768B9B0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9B70-B05D-48BB-892C-0259701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72F-C9EE-4E54-BBC8-3C2F60D83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06031-0751-4090-AEEA-BF654A2A8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7506-8EDC-427F-988E-7A6ECD3A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1E02-DA51-41DB-A2AA-80928A6E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39E4-261B-4C3D-9217-4A4B9DC2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8EFF-1048-4F40-94DB-8196230A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05EEA-EF3E-4D46-95FE-7562E53A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28D02-9894-4D21-A951-05517A357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55A0-B431-435F-AB76-5FC516BC7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2994B-4F33-425A-8C76-D9226D330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F635C-194D-4E21-84A8-2897277E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0F81-F961-4D45-9AEC-21591FAD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BDB23-ADD3-47B6-9E41-858D944C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3390-0F45-4C4D-950C-8FC3BEA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4F535-D7C6-43DF-8A1C-B033B874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2B631-CFAD-468A-A11A-B7A29459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986C0-89EC-4EA1-AE69-AE88B7AB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E7341-B26B-4702-8774-AFCEACEF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B8E7F-1CF9-4C07-A6B0-0AD9DDFD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DE459-70AA-402F-9A64-18091789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BA09-9B22-41F4-BCF7-9E8C007F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0462-10AD-4901-9BCF-5000563C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AF56B-44E0-4561-8BDB-15E6918E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C7D27-B225-48E6-8F0C-AA837514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89D2B-F8DB-45B7-92D8-77A5628C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BA02B-D9D0-4E6E-9C49-B3ADE974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C0B9-88AF-4BD6-8FBB-907FA5F7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22E48-4484-4CCE-8979-0D47CDF74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B810-1EF6-4A4B-B200-CBBFDB566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20E5F-E834-4321-BD62-B4E6BA9D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A34D-6A28-44F6-B001-68D388AF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D144E-6C46-4960-A6BD-3799FB19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95D90-8BFE-47F8-9C69-A0BE8044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510B-AD12-4BB7-802E-C1554B91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6C33-944D-4FC6-811C-A1B2B2C9E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A2F1-3E7B-4838-AE2F-414ECC0C5E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ED2A-CD37-4904-8234-2611923B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10E9-D722-4B96-9EE0-CAAA24891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8A9F-9DD0-4C95-84D4-E93CED4A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audioset/ontology/car.html" TargetMode="External"/><Relationship Id="rId2" Type="http://schemas.openxmlformats.org/officeDocument/2006/relationships/hyperlink" Target="http://dcase.community/challenge2020/inde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rbansounddataset.weebly.com/" TargetMode="External"/><Relationship Id="rId4" Type="http://schemas.openxmlformats.org/officeDocument/2006/relationships/hyperlink" Target="https://mivia.unisa.it/datasets/audio-analysis/mivia-road-audio-events-data-se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wuZi_C_yFtHsfCicthqyg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EDAA-A23A-4EB1-ABDE-B30948D9B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Preliminary Research and Data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E49ED-8541-40DB-B97B-260ADD82D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Audio Anomaly Detection Demo</a:t>
            </a:r>
          </a:p>
          <a:p>
            <a:r>
              <a:rPr lang="en-US" sz="1800" b="1" dirty="0">
                <a:solidFill>
                  <a:schemeClr val="bg2">
                    <a:lumMod val="90000"/>
                  </a:schemeClr>
                </a:solidFill>
              </a:rPr>
              <a:t>07/20/20</a:t>
            </a:r>
          </a:p>
        </p:txBody>
      </p:sp>
    </p:spTree>
    <p:extLst>
      <p:ext uri="{BB962C8B-B14F-4D97-AF65-F5344CB8AC3E}">
        <p14:creationId xmlns:p14="http://schemas.microsoft.com/office/powerpoint/2010/main" val="58768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CC7D82-D56F-4982-ACFE-4F52572F4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10" y="1448120"/>
            <a:ext cx="6476579" cy="373513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CDA0D2-F663-4848-BF9B-253A5AA18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75" y="5425639"/>
            <a:ext cx="7365247" cy="4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990-E761-42B4-9771-8FAFA6FF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Time Domain Features</a:t>
            </a:r>
          </a:p>
          <a:p>
            <a:pPr lvl="1"/>
            <a:r>
              <a:rPr lang="en-US" sz="2800" dirty="0"/>
              <a:t>Zero Cross Rate</a:t>
            </a:r>
          </a:p>
          <a:p>
            <a:pPr lvl="1"/>
            <a:r>
              <a:rPr lang="en-US" sz="2800" dirty="0"/>
              <a:t>Signal Power</a:t>
            </a:r>
          </a:p>
          <a:p>
            <a:pPr lvl="1"/>
            <a:r>
              <a:rPr lang="en-US" sz="2800" dirty="0"/>
              <a:t>Entropy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Frequency Domain Features</a:t>
            </a:r>
          </a:p>
          <a:p>
            <a:pPr lvl="1"/>
            <a:r>
              <a:rPr lang="en-US" sz="2800" dirty="0"/>
              <a:t>Spectral Centroid</a:t>
            </a:r>
          </a:p>
          <a:p>
            <a:pPr lvl="1"/>
            <a:r>
              <a:rPr lang="en-US" sz="2800" dirty="0"/>
              <a:t>Spectral Spread</a:t>
            </a:r>
          </a:p>
          <a:p>
            <a:pPr lvl="1"/>
            <a:r>
              <a:rPr lang="en-US" sz="2800" dirty="0"/>
              <a:t>Spectral Flux</a:t>
            </a:r>
          </a:p>
          <a:p>
            <a:pPr lvl="1"/>
            <a:r>
              <a:rPr lang="en-US" sz="2800" dirty="0"/>
              <a:t>Spectral </a:t>
            </a:r>
            <a:r>
              <a:rPr lang="en-US" sz="2800" dirty="0" err="1"/>
              <a:t>Rolloff</a:t>
            </a:r>
            <a:endParaRPr lang="en-US" sz="2800" dirty="0"/>
          </a:p>
          <a:p>
            <a:pPr lvl="1"/>
            <a:r>
              <a:rPr lang="en-US" sz="2800" dirty="0"/>
              <a:t>Spectral Entropy</a:t>
            </a:r>
          </a:p>
          <a:p>
            <a:pPr lvl="1"/>
            <a:r>
              <a:rPr lang="en-US" sz="2800" dirty="0"/>
              <a:t>Chroma Vector</a:t>
            </a:r>
          </a:p>
          <a:p>
            <a:pPr lvl="1"/>
            <a:r>
              <a:rPr lang="en-US" sz="2800" dirty="0"/>
              <a:t>Mel-Frequency Cepstral Coefficients (MFCCs)</a:t>
            </a:r>
          </a:p>
        </p:txBody>
      </p:sp>
    </p:spTree>
    <p:extLst>
      <p:ext uri="{BB962C8B-B14F-4D97-AF65-F5344CB8AC3E}">
        <p14:creationId xmlns:p14="http://schemas.microsoft.com/office/powerpoint/2010/main" val="411227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990-E761-42B4-9771-8FAFA6FF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Spectrogram Image Analysis</a:t>
            </a:r>
          </a:p>
          <a:p>
            <a:pPr lvl="1"/>
            <a:r>
              <a:rPr lang="en-US" sz="2800" dirty="0"/>
              <a:t>Peak Vertical Alignment</a:t>
            </a:r>
          </a:p>
          <a:p>
            <a:pPr lvl="1"/>
            <a:r>
              <a:rPr lang="en-US" sz="2800" dirty="0"/>
              <a:t>Peak Horizontal Alignment</a:t>
            </a:r>
          </a:p>
          <a:p>
            <a:pPr lvl="1"/>
            <a:r>
              <a:rPr lang="en-US" sz="2800" dirty="0"/>
              <a:t>Peak Entropy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42693-7B61-498D-BFBC-CC19EE7B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90" y="3985086"/>
            <a:ext cx="2325528" cy="2191877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5AE4BC3A-649A-4C15-88D1-AB7A2A49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09" y="3817116"/>
            <a:ext cx="2325528" cy="225002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227419-3FD3-49CF-A60C-0CA1065D5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572" y="3940437"/>
            <a:ext cx="2059419" cy="21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8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990-E761-42B4-9771-8FAFA6FF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08" y="1690688"/>
            <a:ext cx="10515600" cy="4351338"/>
          </a:xfrm>
        </p:spPr>
        <p:txBody>
          <a:bodyPr/>
          <a:lstStyle/>
          <a:p>
            <a:r>
              <a:rPr lang="en-US" dirty="0"/>
              <a:t>Random Forest Classifiers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6A3D020-0A45-49F4-8E51-CBC4DA11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84" y="2726266"/>
            <a:ext cx="703043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0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990-E761-42B4-9771-8FAFA6FF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Hazardous Road Events From Audio Streams: An Ensemble Outlier Detection Approach</a:t>
            </a:r>
          </a:p>
          <a:p>
            <a:r>
              <a:rPr lang="en-US" dirty="0"/>
              <a:t>IEEE Conference on Evolving and Adaptive Intelligent Systems</a:t>
            </a:r>
          </a:p>
          <a:p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88974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F54800-8E88-483A-B5B5-755CDC364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53" y="1917192"/>
            <a:ext cx="4494766" cy="347693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0DA7E4-45C6-4155-BC2B-009CB5C9C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5" y="1917192"/>
            <a:ext cx="4494766" cy="15471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5E832-D64F-4D89-9E95-F6D8321DE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48" y="3690808"/>
            <a:ext cx="4478220" cy="21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44CE84-B957-483B-BE01-35470CA0B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06" y="2252067"/>
            <a:ext cx="4114641" cy="2890760"/>
          </a:xfrm>
        </p:spPr>
      </p:pic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F8B9CEFA-03DF-4F91-8757-D1E814E71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40" y="2461513"/>
            <a:ext cx="4501312" cy="26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075082-A49A-45A3-B1C7-EF4BA9F4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44" y="2130216"/>
            <a:ext cx="4750112" cy="3339406"/>
          </a:xfrm>
        </p:spPr>
      </p:pic>
    </p:spTree>
    <p:extLst>
      <p:ext uri="{BB962C8B-B14F-4D97-AF65-F5344CB8AC3E}">
        <p14:creationId xmlns:p14="http://schemas.microsoft.com/office/powerpoint/2010/main" val="23095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990-E761-42B4-9771-8FAFA6FF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Labeled Audio Dataset</a:t>
            </a:r>
          </a:p>
          <a:p>
            <a:pPr algn="just"/>
            <a:r>
              <a:rPr lang="en-US" dirty="0">
                <a:hlinkClick r:id="rId2"/>
              </a:rPr>
              <a:t>DCASE</a:t>
            </a:r>
            <a:r>
              <a:rPr lang="en-US" dirty="0"/>
              <a:t> – Detection and Classification of Acoustic Scenes and Events</a:t>
            </a:r>
          </a:p>
          <a:p>
            <a:pPr algn="just"/>
            <a:r>
              <a:rPr lang="en-US" dirty="0" err="1">
                <a:hlinkClick r:id="rId3"/>
              </a:rPr>
              <a:t>AudioSet</a:t>
            </a:r>
            <a:r>
              <a:rPr lang="en-US" dirty="0">
                <a:hlinkClick r:id="rId3"/>
              </a:rPr>
              <a:t> &gt; Vehicle &gt; Motor Vehicle (Road) 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MIVIA Road Audio Events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Urban Acoustic Environment &gt; Mechanical &gt; Motorized Transport &gt; Road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0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990-E761-42B4-9771-8FAFA6FF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Unlabeled Audio Dataset</a:t>
            </a:r>
          </a:p>
          <a:p>
            <a:r>
              <a:rPr lang="en-US" dirty="0">
                <a:hlinkClick r:id="rId2"/>
              </a:rPr>
              <a:t>Car Crashes Time </a:t>
            </a:r>
            <a:r>
              <a:rPr lang="en-US" dirty="0" err="1">
                <a:hlinkClick r:id="rId2"/>
              </a:rPr>
              <a:t>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8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990-E761-42B4-9771-8FAFA6FF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Audio Surveillance of Roads: A System for Detecting Anomalous Sounds</a:t>
            </a:r>
          </a:p>
          <a:p>
            <a:pPr algn="just"/>
            <a:r>
              <a:rPr lang="en-US" dirty="0"/>
              <a:t>IEEE Transactions On Intelligent Transportation Systems</a:t>
            </a:r>
          </a:p>
          <a:p>
            <a:pPr algn="just"/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90528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990-E761-42B4-9771-8FAFA6FF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dirty="0"/>
              <a:t>Two-level representation of audio stream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4EECA6-8D41-4245-B07B-4536FBD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5" y="2681897"/>
            <a:ext cx="1027890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5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990-E761-42B4-9771-8FAFA6FF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dirty="0"/>
              <a:t>Two-level representation of audio stream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EECA6-8D41-4245-B07B-4536FBD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4955" y="2681897"/>
            <a:ext cx="852208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2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48F88AFB-334C-46A4-B631-CF63D7413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2138896"/>
            <a:ext cx="5649113" cy="3724795"/>
          </a:xfrm>
        </p:spPr>
      </p:pic>
    </p:spTree>
    <p:extLst>
      <p:ext uri="{BB962C8B-B14F-4D97-AF65-F5344CB8AC3E}">
        <p14:creationId xmlns:p14="http://schemas.microsoft.com/office/powerpoint/2010/main" val="34052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62E87-4E7B-4BED-A2C7-8C2549A4E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91" y="2250847"/>
            <a:ext cx="5325218" cy="342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indoor, orange, dark, looking&#10;&#10;Description automatically generated">
            <a:extLst>
              <a:ext uri="{FF2B5EF4-FFF2-40B4-BE49-F238E27FC236}">
                <a16:creationId xmlns:a16="http://schemas.microsoft.com/office/drawing/2014/main" id="{2B865919-FF65-4B4C-8F5F-6113D32C2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2976499"/>
            <a:ext cx="5715798" cy="905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orange, photo, dark, sitting&#10;&#10;Description automatically generated">
            <a:extLst>
              <a:ext uri="{FF2B5EF4-FFF2-40B4-BE49-F238E27FC236}">
                <a16:creationId xmlns:a16="http://schemas.microsoft.com/office/drawing/2014/main" id="{F39FC4D2-40DA-4310-9F58-B11FBA9DF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4413574"/>
            <a:ext cx="5696745" cy="581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885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3AC7814-110A-4376-9BDF-2AA3D4C92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935"/>
            <a:ext cx="10515600" cy="2574718"/>
          </a:xfrm>
        </p:spPr>
      </p:pic>
    </p:spTree>
    <p:extLst>
      <p:ext uri="{BB962C8B-B14F-4D97-AF65-F5344CB8AC3E}">
        <p14:creationId xmlns:p14="http://schemas.microsoft.com/office/powerpoint/2010/main" val="387999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C3AAB0-C412-4557-9B2A-6C45DE1AA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5291"/>
            <a:ext cx="5630613" cy="4351338"/>
          </a:xfr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1B75E91-173A-4274-A311-A35A7323F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35" y="2560112"/>
            <a:ext cx="5677692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6B7-47DA-4F28-B929-B3A79AE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990-E761-42B4-9771-8FAFA6FF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Car Accident Detection and Recognition Through Sound Analysis with </a:t>
            </a:r>
            <a:r>
              <a:rPr lang="en-US" dirty="0" err="1"/>
              <a:t>Crashzam</a:t>
            </a:r>
            <a:endParaRPr lang="en-US" dirty="0"/>
          </a:p>
          <a:p>
            <a:pPr algn="just"/>
            <a:r>
              <a:rPr lang="en-US" dirty="0"/>
              <a:t>International Conference on Vehicle Technology and Intelligent Transport Systems</a:t>
            </a:r>
          </a:p>
          <a:p>
            <a:pPr algn="just"/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5780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205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Preliminary Research and Data Gathering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Preliminary Research</vt:lpstr>
      <vt:lpstr>Data Gathering</vt:lpstr>
      <vt:lpstr>Data Gathering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Research and Data Gathering</dc:title>
  <dc:creator>조아나</dc:creator>
  <cp:lastModifiedBy>조아나</cp:lastModifiedBy>
  <cp:revision>22</cp:revision>
  <dcterms:created xsi:type="dcterms:W3CDTF">2020-07-20T02:29:42Z</dcterms:created>
  <dcterms:modified xsi:type="dcterms:W3CDTF">2020-07-20T06:25:01Z</dcterms:modified>
</cp:coreProperties>
</file>