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Google Sans"/>
      <p:regular r:id="rId4"/>
      <p:bold r:id="rId5"/>
      <p:italic r:id="rId6"/>
      <p:boldItalic r:id="rId7"/>
    </p:embeddedFont>
    <p:embeddedFont>
      <p:font typeface="Roboto" panose="02000000000000000000" pitchFamily="2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hya Sujith" userId="908cfe4e2906d287" providerId="LiveId" clId="{DE87782C-B46B-4369-B563-2F17A4F50D39}"/>
    <pc:docChg chg="undo custSel modSld">
      <pc:chgData name="Lohya Sujith" userId="908cfe4e2906d287" providerId="LiveId" clId="{DE87782C-B46B-4369-B563-2F17A4F50D39}" dt="2024-11-02T23:20:20.096" v="95" actId="123"/>
      <pc:docMkLst>
        <pc:docMk/>
      </pc:docMkLst>
      <pc:sldChg chg="modSp mod">
        <pc:chgData name="Lohya Sujith" userId="908cfe4e2906d287" providerId="LiveId" clId="{DE87782C-B46B-4369-B563-2F17A4F50D39}" dt="2024-11-02T23:20:20.096" v="95" actId="123"/>
        <pc:sldMkLst>
          <pc:docMk/>
          <pc:sldMk cId="0" sldId="256"/>
        </pc:sldMkLst>
        <pc:spChg chg="mod">
          <ac:chgData name="Lohya Sujith" userId="908cfe4e2906d287" providerId="LiveId" clId="{DE87782C-B46B-4369-B563-2F17A4F50D39}" dt="2024-11-02T23:20:00.402" v="91"/>
          <ac:spMkLst>
            <pc:docMk/>
            <pc:sldMk cId="0" sldId="256"/>
            <ac:spMk id="56" creationId="{00000000-0000-0000-0000-000000000000}"/>
          </ac:spMkLst>
        </pc:spChg>
        <pc:spChg chg="mod">
          <ac:chgData name="Lohya Sujith" userId="908cfe4e2906d287" providerId="LiveId" clId="{DE87782C-B46B-4369-B563-2F17A4F50D39}" dt="2024-11-02T23:18:48.673" v="17" actId="20577"/>
          <ac:spMkLst>
            <pc:docMk/>
            <pc:sldMk cId="0" sldId="256"/>
            <ac:spMk id="61" creationId="{00000000-0000-0000-0000-000000000000}"/>
          </ac:spMkLst>
        </pc:spChg>
        <pc:spChg chg="mod">
          <ac:chgData name="Lohya Sujith" userId="908cfe4e2906d287" providerId="LiveId" clId="{DE87782C-B46B-4369-B563-2F17A4F50D39}" dt="2024-11-02T23:20:20.096" v="95" actId="123"/>
          <ac:spMkLst>
            <pc:docMk/>
            <pc:sldMk cId="0" sldId="256"/>
            <ac:spMk id="62" creationId="{00000000-0000-0000-0000-000000000000}"/>
          </ac:spMkLst>
        </pc:spChg>
        <pc:spChg chg="mod">
          <ac:chgData name="Lohya Sujith" userId="908cfe4e2906d287" providerId="LiveId" clId="{DE87782C-B46B-4369-B563-2F17A4F50D39}" dt="2024-11-02T23:19:38.442" v="29" actId="255"/>
          <ac:spMkLst>
            <pc:docMk/>
            <pc:sldMk cId="0" sldId="256"/>
            <ac:spMk id="6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744909" y="70550"/>
            <a:ext cx="5109300" cy="5109300"/>
          </a:xfrm>
          <a:prstGeom prst="ellipse">
            <a:avLst/>
          </a:prstGeom>
          <a:solidFill>
            <a:srgbClr val="E6B8AF">
              <a:alpha val="38750"/>
            </a:srgbClr>
          </a:solidFill>
          <a:ln w="28575" cap="flat" cmpd="sng">
            <a:solidFill>
              <a:srgbClr val="EA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" name="Google Shape;55;p13"/>
          <p:cNvGrpSpPr/>
          <p:nvPr/>
        </p:nvGrpSpPr>
        <p:grpSpPr>
          <a:xfrm>
            <a:off x="116816" y="70594"/>
            <a:ext cx="5109253" cy="5109253"/>
            <a:chOff x="2986712" y="1676962"/>
            <a:chExt cx="1854000" cy="1854000"/>
          </a:xfrm>
        </p:grpSpPr>
        <p:sp>
          <p:nvSpPr>
            <p:cNvPr id="56" name="Google Shape;56;p13"/>
            <p:cNvSpPr/>
            <p:nvPr/>
          </p:nvSpPr>
          <p:spPr>
            <a:xfrm>
              <a:off x="2986712" y="1676962"/>
              <a:ext cx="1854000" cy="1854000"/>
            </a:xfrm>
            <a:prstGeom prst="ellipse">
              <a:avLst/>
            </a:prstGeom>
            <a:solidFill>
              <a:srgbClr val="DEE7F2">
                <a:alpha val="64709"/>
              </a:srgbClr>
            </a:solidFill>
            <a:ln w="28575" cap="flat" cmpd="sng">
              <a:solidFill>
                <a:srgbClr val="A1C3F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                                                            </a:t>
              </a:r>
              <a:endParaRPr dirty="0"/>
            </a:p>
          </p:txBody>
        </p:sp>
        <p:sp>
          <p:nvSpPr>
            <p:cNvPr id="57" name="Google Shape;57;p13"/>
            <p:cNvSpPr txBox="1"/>
            <p:nvPr/>
          </p:nvSpPr>
          <p:spPr>
            <a:xfrm>
              <a:off x="3606964" y="1726110"/>
              <a:ext cx="613500" cy="29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dk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Wireshark</a:t>
              </a:r>
              <a:endParaRPr sz="1700" b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sp>
        <p:nvSpPr>
          <p:cNvPr id="58" name="Google Shape;58;p13"/>
          <p:cNvSpPr txBox="1"/>
          <p:nvPr/>
        </p:nvSpPr>
        <p:spPr>
          <a:xfrm>
            <a:off x="5805900" y="206050"/>
            <a:ext cx="1162500" cy="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tcpdump</a:t>
            </a:r>
            <a:endParaRPr sz="1700"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915150" y="1366575"/>
            <a:ext cx="11202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Similarities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1539766" y="1574345"/>
            <a:ext cx="277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1084463" y="1149752"/>
            <a:ext cx="2777700" cy="2520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a graphical user interface (GUI) that provides a visual representation of network traffic, making it accessible for users who prefer interactive analysis.</a:t>
            </a:r>
          </a:p>
          <a:p>
            <a:pPr marL="15875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advanced features such as protocol decoding, detailed packet analysis, and the ability to reconstruct TCP sessions. It also allows for real-time packet capture and offers extensive filtering options.</a:t>
            </a:r>
          </a:p>
        </p:txBody>
      </p:sp>
      <p:sp>
        <p:nvSpPr>
          <p:cNvPr id="62" name="Google Shape;62;p13"/>
          <p:cNvSpPr txBox="1"/>
          <p:nvPr/>
        </p:nvSpPr>
        <p:spPr>
          <a:xfrm>
            <a:off x="3940200" y="1836375"/>
            <a:ext cx="1070100" cy="1741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74320" lvl="0" indent="-292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tools are capable of capturing live network traffic, allowing users to monitor and analyze data packets traversing the network</a:t>
            </a:r>
            <a:endParaRPr sz="800" dirty="0">
              <a:solidFill>
                <a:schemeClr val="dk1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4998288" y="1149752"/>
            <a:ext cx="2777700" cy="2520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Operates through a command-line interface (CLI), which is suitable for users comfortable with text-based commands and scripting.</a:t>
            </a:r>
          </a:p>
          <a:p>
            <a:pPr marL="457200" lvl="0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endParaRPr lang="en-US" sz="1100" dirty="0">
              <a:solidFill>
                <a:schemeClr val="dk1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457200" lvl="0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endParaRPr lang="en-US" sz="1100" dirty="0">
              <a:solidFill>
                <a:schemeClr val="dk1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457200" lvl="0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Focuses on capturing and displaying packet headers, providing a more straightforward view of network traffic. It is highly efficient for quick captures and is often used in scripting and automation</a:t>
            </a:r>
            <a:r>
              <a:rPr lang="en-US" sz="1100" dirty="0">
                <a:solidFill>
                  <a:schemeClr val="dk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.</a:t>
            </a:r>
            <a:endParaRPr sz="1100" dirty="0">
              <a:solidFill>
                <a:schemeClr val="dk1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</Words>
  <Application>Microsoft Office PowerPoint</Application>
  <PresentationFormat>On-screen Show (16:9)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Google Sans</vt:lpstr>
      <vt:lpstr>Times New Roman</vt:lpstr>
      <vt:lpstr>Roboto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Lohya Sujith</cp:lastModifiedBy>
  <cp:revision>1</cp:revision>
  <dcterms:modified xsi:type="dcterms:W3CDTF">2024-11-02T23:20:23Z</dcterms:modified>
</cp:coreProperties>
</file>