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ia Lamarque" initials="LL" lastIdx="0" clrIdx="0">
    <p:extLst>
      <p:ext uri="{19B8F6BF-5375-455C-9EA6-DF929625EA0E}">
        <p15:presenceInfo xmlns:p15="http://schemas.microsoft.com/office/powerpoint/2012/main" userId="S-1-5-21-4145820125-1267106944-2403979137-221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802" y="-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E3A68-306F-4801-9F3B-AA9A63A8F452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8C6DC-CDA0-4632-BAB8-942150148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51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Critères d’exclusion </a:t>
            </a:r>
            <a:r>
              <a:rPr lang="fr-FR" dirty="0" err="1"/>
              <a:t>df</a:t>
            </a:r>
            <a:r>
              <a:rPr lang="fr-FR" dirty="0"/>
              <a:t> </a:t>
            </a:r>
            <a:r>
              <a:rPr lang="fr-FR" dirty="0" err="1"/>
              <a:t>ownerhsip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8C6DC-CDA0-4632-BAB8-94215014884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22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Critères d’exclusion post-marital residence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8C6DC-CDA0-4632-BAB8-94215014884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71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143C-55F9-4EC4-BEE9-07A0032A4819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913E-CEA1-420B-AD83-C59449827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26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143C-55F9-4EC4-BEE9-07A0032A4819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913E-CEA1-420B-AD83-C59449827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55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143C-55F9-4EC4-BEE9-07A0032A4819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913E-CEA1-420B-AD83-C59449827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81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143C-55F9-4EC4-BEE9-07A0032A4819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913E-CEA1-420B-AD83-C59449827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37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143C-55F9-4EC4-BEE9-07A0032A4819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913E-CEA1-420B-AD83-C59449827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89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143C-55F9-4EC4-BEE9-07A0032A4819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913E-CEA1-420B-AD83-C59449827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3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143C-55F9-4EC4-BEE9-07A0032A4819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913E-CEA1-420B-AD83-C59449827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9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143C-55F9-4EC4-BEE9-07A0032A4819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913E-CEA1-420B-AD83-C59449827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84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143C-55F9-4EC4-BEE9-07A0032A4819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913E-CEA1-420B-AD83-C59449827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66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143C-55F9-4EC4-BEE9-07A0032A4819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913E-CEA1-420B-AD83-C59449827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13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143C-55F9-4EC4-BEE9-07A0032A4819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913E-CEA1-420B-AD83-C59449827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65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5143C-55F9-4EC4-BEE9-07A0032A4819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6913E-CEA1-420B-AD83-C59449827A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16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4D9A10-5A79-4CC6-A887-63EBEE0D4706}"/>
              </a:ext>
            </a:extLst>
          </p:cNvPr>
          <p:cNvSpPr/>
          <p:nvPr/>
        </p:nvSpPr>
        <p:spPr>
          <a:xfrm>
            <a:off x="2439128" y="3816219"/>
            <a:ext cx="1119468" cy="59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88A44-0AC0-45D7-B9F6-BB9DDAFEA0D4}"/>
              </a:ext>
            </a:extLst>
          </p:cNvPr>
          <p:cNvSpPr/>
          <p:nvPr/>
        </p:nvSpPr>
        <p:spPr>
          <a:xfrm>
            <a:off x="4249438" y="4413773"/>
            <a:ext cx="1412213" cy="919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0B1311-A53C-4CAB-9565-FD74CD2224F5}"/>
              </a:ext>
            </a:extLst>
          </p:cNvPr>
          <p:cNvSpPr txBox="1"/>
          <p:nvPr/>
        </p:nvSpPr>
        <p:spPr>
          <a:xfrm flipH="1">
            <a:off x="2537460" y="3933215"/>
            <a:ext cx="1021136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17,772 women interviewed  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7297DE2-B812-4ACB-BBBF-AE5FD1CE3FD9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2998862" y="4413773"/>
            <a:ext cx="0" cy="258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BC54559-B850-4C95-8D16-A27CCA3DB0E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98862" y="4873410"/>
            <a:ext cx="12505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36DDFAB6-F9BB-43D5-863F-265FB50C2F27}"/>
              </a:ext>
            </a:extLst>
          </p:cNvPr>
          <p:cNvSpPr txBox="1"/>
          <p:nvPr/>
        </p:nvSpPr>
        <p:spPr>
          <a:xfrm flipH="1">
            <a:off x="2537460" y="3933215"/>
            <a:ext cx="1021136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17,772 women interviewed 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7BCD513-0173-4390-A89F-02DFA0FC9A45}"/>
              </a:ext>
            </a:extLst>
          </p:cNvPr>
          <p:cNvSpPr txBox="1"/>
          <p:nvPr/>
        </p:nvSpPr>
        <p:spPr>
          <a:xfrm flipH="1">
            <a:off x="4249435" y="4461335"/>
            <a:ext cx="1412220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8,809 women excluded: height and weight missing, or haemoglobin level missing 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0122F95-D586-4B4A-BC45-91AEFCD9439A}"/>
              </a:ext>
            </a:extLst>
          </p:cNvPr>
          <p:cNvCxnSpPr>
            <a:cxnSpLocks/>
          </p:cNvCxnSpPr>
          <p:nvPr/>
        </p:nvCxnSpPr>
        <p:spPr>
          <a:xfrm>
            <a:off x="2998862" y="5891491"/>
            <a:ext cx="1250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6AAD2823-9F93-448B-9526-E3AAB1ACD230}"/>
              </a:ext>
            </a:extLst>
          </p:cNvPr>
          <p:cNvSpPr txBox="1"/>
          <p:nvPr/>
        </p:nvSpPr>
        <p:spPr>
          <a:xfrm flipH="1">
            <a:off x="4249444" y="5468056"/>
            <a:ext cx="1412207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185 women excluded, number of children born missing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E60E31-1399-4859-909C-158EB4845F94}"/>
              </a:ext>
            </a:extLst>
          </p:cNvPr>
          <p:cNvSpPr/>
          <p:nvPr/>
        </p:nvSpPr>
        <p:spPr>
          <a:xfrm>
            <a:off x="4249439" y="5462141"/>
            <a:ext cx="1412212" cy="59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A7D7518-0BFA-44C1-9F11-C708D3888083}"/>
              </a:ext>
            </a:extLst>
          </p:cNvPr>
          <p:cNvCxnSpPr>
            <a:cxnSpLocks/>
          </p:cNvCxnSpPr>
          <p:nvPr/>
        </p:nvCxnSpPr>
        <p:spPr>
          <a:xfrm>
            <a:off x="2998862" y="6603463"/>
            <a:ext cx="1250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59DCEDAD-7F2A-416B-AF1E-AF23F81AD5EE}"/>
              </a:ext>
            </a:extLst>
          </p:cNvPr>
          <p:cNvSpPr txBox="1"/>
          <p:nvPr/>
        </p:nvSpPr>
        <p:spPr>
          <a:xfrm flipH="1">
            <a:off x="4249439" y="6169954"/>
            <a:ext cx="1412206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2024 women excluded, gender of the house owner missing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07D31C-B7DC-4401-8C16-671E64B1D28D}"/>
              </a:ext>
            </a:extLst>
          </p:cNvPr>
          <p:cNvSpPr/>
          <p:nvPr/>
        </p:nvSpPr>
        <p:spPr>
          <a:xfrm>
            <a:off x="4249439" y="6174114"/>
            <a:ext cx="1412206" cy="59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B1A0D6-7913-4B75-9C1D-2E6222073E36}"/>
              </a:ext>
            </a:extLst>
          </p:cNvPr>
          <p:cNvSpPr/>
          <p:nvPr/>
        </p:nvSpPr>
        <p:spPr>
          <a:xfrm>
            <a:off x="2439128" y="6999601"/>
            <a:ext cx="1119468" cy="431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F8D8F79-A7F7-4E92-A60D-326C3F61ED21}"/>
              </a:ext>
            </a:extLst>
          </p:cNvPr>
          <p:cNvSpPr txBox="1"/>
          <p:nvPr/>
        </p:nvSpPr>
        <p:spPr>
          <a:xfrm flipH="1">
            <a:off x="2488294" y="7084520"/>
            <a:ext cx="102113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6600 women</a:t>
            </a:r>
          </a:p>
        </p:txBody>
      </p: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02E28CEF-642D-44F8-9A01-F2E329A30D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30681" y="7215540"/>
            <a:ext cx="783865" cy="572099"/>
          </a:xfrm>
          <a:prstGeom prst="bentConnector3">
            <a:avLst>
              <a:gd name="adj1" fmla="val 995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524C0B1E-09D9-4E3F-95D9-A8573C13840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558596" y="7194267"/>
            <a:ext cx="783865" cy="572099"/>
          </a:xfrm>
          <a:prstGeom prst="bentConnector3">
            <a:avLst>
              <a:gd name="adj1" fmla="val 995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347268FC-CCC6-461B-8F66-AA3E9BE3C44D}"/>
              </a:ext>
            </a:extLst>
          </p:cNvPr>
          <p:cNvSpPr txBox="1"/>
          <p:nvPr/>
        </p:nvSpPr>
        <p:spPr>
          <a:xfrm flipH="1">
            <a:off x="3685526" y="7773630"/>
            <a:ext cx="1412207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2571 women living in households where male members own the house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E3C32D-58E7-4E69-9AC5-19150EA05674}"/>
              </a:ext>
            </a:extLst>
          </p:cNvPr>
          <p:cNvSpPr/>
          <p:nvPr/>
        </p:nvSpPr>
        <p:spPr>
          <a:xfrm>
            <a:off x="3685521" y="7767714"/>
            <a:ext cx="1412212" cy="751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47CE854-F9AF-41CB-8F47-C85967797830}"/>
              </a:ext>
            </a:extLst>
          </p:cNvPr>
          <p:cNvSpPr txBox="1"/>
          <p:nvPr/>
        </p:nvSpPr>
        <p:spPr>
          <a:xfrm flipH="1">
            <a:off x="924580" y="7802897"/>
            <a:ext cx="1412207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4029 women living in households where female members own the house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CE2005-CBB4-4054-B983-2EB40DE9F58C}"/>
              </a:ext>
            </a:extLst>
          </p:cNvPr>
          <p:cNvSpPr/>
          <p:nvPr/>
        </p:nvSpPr>
        <p:spPr>
          <a:xfrm>
            <a:off x="924575" y="7796982"/>
            <a:ext cx="1412212" cy="721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942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4D9A10-5A79-4CC6-A887-63EBEE0D4706}"/>
              </a:ext>
            </a:extLst>
          </p:cNvPr>
          <p:cNvSpPr/>
          <p:nvPr/>
        </p:nvSpPr>
        <p:spPr>
          <a:xfrm>
            <a:off x="2439128" y="3816219"/>
            <a:ext cx="1119468" cy="59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88A44-0AC0-45D7-B9F6-BB9DDAFEA0D4}"/>
              </a:ext>
            </a:extLst>
          </p:cNvPr>
          <p:cNvSpPr/>
          <p:nvPr/>
        </p:nvSpPr>
        <p:spPr>
          <a:xfrm>
            <a:off x="4249438" y="4413773"/>
            <a:ext cx="1412213" cy="919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0B1311-A53C-4CAB-9565-FD74CD2224F5}"/>
              </a:ext>
            </a:extLst>
          </p:cNvPr>
          <p:cNvSpPr txBox="1"/>
          <p:nvPr/>
        </p:nvSpPr>
        <p:spPr>
          <a:xfrm flipH="1">
            <a:off x="2537460" y="3933215"/>
            <a:ext cx="1021136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17,772 women interviewed  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7297DE2-B812-4ACB-BBBF-AE5FD1CE3FD9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2998862" y="4413773"/>
            <a:ext cx="0" cy="258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BC54559-B850-4C95-8D16-A27CCA3DB0E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98862" y="4873410"/>
            <a:ext cx="12505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36DDFAB6-F9BB-43D5-863F-265FB50C2F27}"/>
              </a:ext>
            </a:extLst>
          </p:cNvPr>
          <p:cNvSpPr txBox="1"/>
          <p:nvPr/>
        </p:nvSpPr>
        <p:spPr>
          <a:xfrm flipH="1">
            <a:off x="2537460" y="3933215"/>
            <a:ext cx="1021136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17,772 women interviewed 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7BCD513-0173-4390-A89F-02DFA0FC9A45}"/>
              </a:ext>
            </a:extLst>
          </p:cNvPr>
          <p:cNvSpPr txBox="1"/>
          <p:nvPr/>
        </p:nvSpPr>
        <p:spPr>
          <a:xfrm flipH="1">
            <a:off x="4249435" y="4522334"/>
            <a:ext cx="1412220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13557 women excluded: Not HH head or spouse of the HH head 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A7D7518-0BFA-44C1-9F11-C708D3888083}"/>
              </a:ext>
            </a:extLst>
          </p:cNvPr>
          <p:cNvCxnSpPr>
            <a:cxnSpLocks/>
          </p:cNvCxnSpPr>
          <p:nvPr/>
        </p:nvCxnSpPr>
        <p:spPr>
          <a:xfrm>
            <a:off x="2998862" y="6603463"/>
            <a:ext cx="1250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59DCEDAD-7F2A-416B-AF1E-AF23F81AD5EE}"/>
              </a:ext>
            </a:extLst>
          </p:cNvPr>
          <p:cNvSpPr txBox="1"/>
          <p:nvPr/>
        </p:nvSpPr>
        <p:spPr>
          <a:xfrm flipH="1">
            <a:off x="4249439" y="6169954"/>
            <a:ext cx="1412206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1173 women excluded, genre of the house owner missing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07D31C-B7DC-4401-8C16-671E64B1D28D}"/>
              </a:ext>
            </a:extLst>
          </p:cNvPr>
          <p:cNvSpPr/>
          <p:nvPr/>
        </p:nvSpPr>
        <p:spPr>
          <a:xfrm>
            <a:off x="4249439" y="6174114"/>
            <a:ext cx="1412206" cy="59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B1A0D6-7913-4B75-9C1D-2E6222073E36}"/>
              </a:ext>
            </a:extLst>
          </p:cNvPr>
          <p:cNvSpPr/>
          <p:nvPr/>
        </p:nvSpPr>
        <p:spPr>
          <a:xfrm>
            <a:off x="2439128" y="6999601"/>
            <a:ext cx="1119468" cy="431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F8D8F79-A7F7-4E92-A60D-326C3F61ED21}"/>
              </a:ext>
            </a:extLst>
          </p:cNvPr>
          <p:cNvSpPr txBox="1"/>
          <p:nvPr/>
        </p:nvSpPr>
        <p:spPr>
          <a:xfrm flipH="1">
            <a:off x="2488294" y="7084520"/>
            <a:ext cx="102113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3042 women</a:t>
            </a:r>
          </a:p>
        </p:txBody>
      </p: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02E28CEF-642D-44F8-9A01-F2E329A30D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30681" y="7215540"/>
            <a:ext cx="783865" cy="572099"/>
          </a:xfrm>
          <a:prstGeom prst="bentConnector3">
            <a:avLst>
              <a:gd name="adj1" fmla="val 995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524C0B1E-09D9-4E3F-95D9-A8573C13840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558596" y="7194267"/>
            <a:ext cx="783865" cy="572099"/>
          </a:xfrm>
          <a:prstGeom prst="bentConnector3">
            <a:avLst>
              <a:gd name="adj1" fmla="val 995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347268FC-CCC6-461B-8F66-AA3E9BE3C44D}"/>
              </a:ext>
            </a:extLst>
          </p:cNvPr>
          <p:cNvSpPr txBox="1"/>
          <p:nvPr/>
        </p:nvSpPr>
        <p:spPr>
          <a:xfrm flipH="1">
            <a:off x="3954088" y="7730219"/>
            <a:ext cx="776746" cy="1495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549 women living in households where male members own the house 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47CE854-F9AF-41CB-8F47-C85967797830}"/>
              </a:ext>
            </a:extLst>
          </p:cNvPr>
          <p:cNvSpPr txBox="1"/>
          <p:nvPr/>
        </p:nvSpPr>
        <p:spPr>
          <a:xfrm flipH="1">
            <a:off x="1226264" y="7897734"/>
            <a:ext cx="910316" cy="11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1683 women living in households where female members own the house 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5E5B186-C639-4A5F-BB15-10FBBCB531FC}"/>
              </a:ext>
            </a:extLst>
          </p:cNvPr>
          <p:cNvCxnSpPr>
            <a:cxnSpLocks/>
          </p:cNvCxnSpPr>
          <p:nvPr/>
        </p:nvCxnSpPr>
        <p:spPr>
          <a:xfrm>
            <a:off x="3043064" y="7431481"/>
            <a:ext cx="4726" cy="33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EBDB3D77-8DD5-4A4D-9A39-FC42AFBD0E7F}"/>
              </a:ext>
            </a:extLst>
          </p:cNvPr>
          <p:cNvSpPr txBox="1"/>
          <p:nvPr/>
        </p:nvSpPr>
        <p:spPr>
          <a:xfrm flipH="1">
            <a:off x="2559093" y="7741858"/>
            <a:ext cx="915243" cy="1495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810 women living in households where both male and female members own the house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04FC52-8CDA-4AB0-AABF-3E826943A16D}"/>
              </a:ext>
            </a:extLst>
          </p:cNvPr>
          <p:cNvSpPr/>
          <p:nvPr/>
        </p:nvSpPr>
        <p:spPr>
          <a:xfrm>
            <a:off x="2526409" y="7766366"/>
            <a:ext cx="991650" cy="1422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5049AF-CD48-4323-9BB1-DDAC3532D168}"/>
              </a:ext>
            </a:extLst>
          </p:cNvPr>
          <p:cNvSpPr/>
          <p:nvPr/>
        </p:nvSpPr>
        <p:spPr>
          <a:xfrm>
            <a:off x="1185597" y="7789618"/>
            <a:ext cx="991650" cy="1422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9AB328-4D6A-4193-8A4C-780A63FFAC43}"/>
              </a:ext>
            </a:extLst>
          </p:cNvPr>
          <p:cNvSpPr/>
          <p:nvPr/>
        </p:nvSpPr>
        <p:spPr>
          <a:xfrm>
            <a:off x="3848996" y="7759814"/>
            <a:ext cx="991650" cy="1422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45295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3377</TotalTime>
  <Words>139</Words>
  <Application>Microsoft Office PowerPoint</Application>
  <PresentationFormat>Grand écran</PresentationFormat>
  <Paragraphs>20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Loia Lamarque</dc:creator>
  <cp:lastModifiedBy>Loia Lamarque</cp:lastModifiedBy>
  <cp:revision>12</cp:revision>
  <dcterms:created xsi:type="dcterms:W3CDTF">2023-01-16T19:47:19Z</dcterms:created>
  <dcterms:modified xsi:type="dcterms:W3CDTF">2023-01-24T13:18:13Z</dcterms:modified>
</cp:coreProperties>
</file>