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2C8C7-29FF-4F9F-B2FC-ABA25760B57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64CE6A10-84C6-4897-871D-8D4587707CFB}">
      <dgm:prSet phldrT="[Texte]"/>
      <dgm:spPr/>
      <dgm:t>
        <a:bodyPr/>
        <a:lstStyle/>
        <a:p>
          <a:r>
            <a:rPr lang="fr-FR" dirty="0"/>
            <a:t>Expérience n°1</a:t>
          </a:r>
        </a:p>
      </dgm:t>
    </dgm:pt>
    <dgm:pt modelId="{201FB7DD-3E8D-43AD-9802-D5A6D034334C}" type="parTrans" cxnId="{55A47367-5C7C-4A1B-AEF8-9681931FBAAA}">
      <dgm:prSet/>
      <dgm:spPr/>
      <dgm:t>
        <a:bodyPr/>
        <a:lstStyle/>
        <a:p>
          <a:endParaRPr lang="fr-FR"/>
        </a:p>
      </dgm:t>
    </dgm:pt>
    <dgm:pt modelId="{724A239C-D42E-4D86-9819-0D232F9C8120}" type="sibTrans" cxnId="{55A47367-5C7C-4A1B-AEF8-9681931FBAAA}">
      <dgm:prSet/>
      <dgm:spPr/>
      <dgm:t>
        <a:bodyPr/>
        <a:lstStyle/>
        <a:p>
          <a:endParaRPr lang="fr-FR"/>
        </a:p>
      </dgm:t>
    </dgm:pt>
    <dgm:pt modelId="{E7E49A28-196B-42BE-B68E-410BA1316F6C}">
      <dgm:prSet phldrT="[Texte]"/>
      <dgm:spPr/>
      <dgm:t>
        <a:bodyPr/>
        <a:lstStyle/>
        <a:p>
          <a:r>
            <a:rPr lang="fr-FR" dirty="0"/>
            <a:t>Expérience n°2</a:t>
          </a:r>
        </a:p>
      </dgm:t>
    </dgm:pt>
    <dgm:pt modelId="{EFAA1F05-CFD6-4D86-B04D-D5704138B5C6}" type="parTrans" cxnId="{65D868F6-5113-478E-BEF5-100F31C6F31B}">
      <dgm:prSet/>
      <dgm:spPr/>
      <dgm:t>
        <a:bodyPr/>
        <a:lstStyle/>
        <a:p>
          <a:endParaRPr lang="fr-FR"/>
        </a:p>
      </dgm:t>
    </dgm:pt>
    <dgm:pt modelId="{93E2A8EF-40CF-42A4-A00C-5C2069607533}" type="sibTrans" cxnId="{65D868F6-5113-478E-BEF5-100F31C6F31B}">
      <dgm:prSet/>
      <dgm:spPr/>
      <dgm:t>
        <a:bodyPr/>
        <a:lstStyle/>
        <a:p>
          <a:endParaRPr lang="fr-FR"/>
        </a:p>
      </dgm:t>
    </dgm:pt>
    <dgm:pt modelId="{9FECB6A7-7C58-4CE5-B3D3-CF11A3836E99}">
      <dgm:prSet phldrT="[Texte]"/>
      <dgm:spPr/>
      <dgm:t>
        <a:bodyPr/>
        <a:lstStyle/>
        <a:p>
          <a:r>
            <a:rPr lang="fr-FR" dirty="0"/>
            <a:t>Réalisation du prototype</a:t>
          </a:r>
        </a:p>
      </dgm:t>
    </dgm:pt>
    <dgm:pt modelId="{87604D44-3C71-472F-BA97-608795129CFA}" type="parTrans" cxnId="{02FEDA6A-C868-4CF7-BFA4-67E6F2378847}">
      <dgm:prSet/>
      <dgm:spPr/>
      <dgm:t>
        <a:bodyPr/>
        <a:lstStyle/>
        <a:p>
          <a:endParaRPr lang="fr-FR"/>
        </a:p>
      </dgm:t>
    </dgm:pt>
    <dgm:pt modelId="{6F3E68BB-DD1F-4161-AD2B-DD9823EDA9DA}" type="sibTrans" cxnId="{02FEDA6A-C868-4CF7-BFA4-67E6F2378847}">
      <dgm:prSet/>
      <dgm:spPr/>
      <dgm:t>
        <a:bodyPr/>
        <a:lstStyle/>
        <a:p>
          <a:endParaRPr lang="fr-FR"/>
        </a:p>
      </dgm:t>
    </dgm:pt>
    <dgm:pt modelId="{EF702A6A-D821-4787-A4EA-98E2D2483D6C}" type="pres">
      <dgm:prSet presAssocID="{3A72C8C7-29FF-4F9F-B2FC-ABA25760B57C}" presName="linearFlow" presStyleCnt="0">
        <dgm:presLayoutVars>
          <dgm:resizeHandles val="exact"/>
        </dgm:presLayoutVars>
      </dgm:prSet>
      <dgm:spPr/>
    </dgm:pt>
    <dgm:pt modelId="{387FF647-5053-4B25-ACF8-6918C1161B48}" type="pres">
      <dgm:prSet presAssocID="{64CE6A10-84C6-4897-871D-8D4587707CFB}" presName="node" presStyleLbl="node1" presStyleIdx="0" presStyleCnt="3">
        <dgm:presLayoutVars>
          <dgm:bulletEnabled val="1"/>
        </dgm:presLayoutVars>
      </dgm:prSet>
      <dgm:spPr/>
    </dgm:pt>
    <dgm:pt modelId="{D6A02C6B-6E00-4CE9-BAEF-D7EA771D6632}" type="pres">
      <dgm:prSet presAssocID="{724A239C-D42E-4D86-9819-0D232F9C8120}" presName="sibTrans" presStyleLbl="sibTrans2D1" presStyleIdx="0" presStyleCnt="2"/>
      <dgm:spPr/>
    </dgm:pt>
    <dgm:pt modelId="{9210E30A-0146-4FFB-9549-52B4318F918A}" type="pres">
      <dgm:prSet presAssocID="{724A239C-D42E-4D86-9819-0D232F9C8120}" presName="connectorText" presStyleLbl="sibTrans2D1" presStyleIdx="0" presStyleCnt="2"/>
      <dgm:spPr/>
    </dgm:pt>
    <dgm:pt modelId="{09F4DF1B-38F5-4629-9843-8BBEC8709A4B}" type="pres">
      <dgm:prSet presAssocID="{E7E49A28-196B-42BE-B68E-410BA1316F6C}" presName="node" presStyleLbl="node1" presStyleIdx="1" presStyleCnt="3">
        <dgm:presLayoutVars>
          <dgm:bulletEnabled val="1"/>
        </dgm:presLayoutVars>
      </dgm:prSet>
      <dgm:spPr/>
    </dgm:pt>
    <dgm:pt modelId="{4250F152-BE02-4221-98F3-4C1CCBF349FC}" type="pres">
      <dgm:prSet presAssocID="{93E2A8EF-40CF-42A4-A00C-5C2069607533}" presName="sibTrans" presStyleLbl="sibTrans2D1" presStyleIdx="1" presStyleCnt="2"/>
      <dgm:spPr/>
    </dgm:pt>
    <dgm:pt modelId="{54926AC3-88C8-4430-8D02-BEF3793981BD}" type="pres">
      <dgm:prSet presAssocID="{93E2A8EF-40CF-42A4-A00C-5C2069607533}" presName="connectorText" presStyleLbl="sibTrans2D1" presStyleIdx="1" presStyleCnt="2"/>
      <dgm:spPr/>
    </dgm:pt>
    <dgm:pt modelId="{0B5FC516-4B96-4E9C-B3E8-9BF158A241EA}" type="pres">
      <dgm:prSet presAssocID="{9FECB6A7-7C58-4CE5-B3D3-CF11A3836E99}" presName="node" presStyleLbl="node1" presStyleIdx="2" presStyleCnt="3">
        <dgm:presLayoutVars>
          <dgm:bulletEnabled val="1"/>
        </dgm:presLayoutVars>
      </dgm:prSet>
      <dgm:spPr/>
    </dgm:pt>
  </dgm:ptLst>
  <dgm:cxnLst>
    <dgm:cxn modelId="{73787CC3-4CDB-4C52-BC46-85760C7E8863}" type="presOf" srcId="{E7E49A28-196B-42BE-B68E-410BA1316F6C}" destId="{09F4DF1B-38F5-4629-9843-8BBEC8709A4B}" srcOrd="0" destOrd="0" presId="urn:microsoft.com/office/officeart/2005/8/layout/process2"/>
    <dgm:cxn modelId="{D006D60B-2943-4E4B-97F1-351E2CD8DDCE}" type="presOf" srcId="{93E2A8EF-40CF-42A4-A00C-5C2069607533}" destId="{4250F152-BE02-4221-98F3-4C1CCBF349FC}" srcOrd="0" destOrd="0" presId="urn:microsoft.com/office/officeart/2005/8/layout/process2"/>
    <dgm:cxn modelId="{7D77DB06-D3CD-464A-92DD-6375CFB2265B}" type="presOf" srcId="{64CE6A10-84C6-4897-871D-8D4587707CFB}" destId="{387FF647-5053-4B25-ACF8-6918C1161B48}" srcOrd="0" destOrd="0" presId="urn:microsoft.com/office/officeart/2005/8/layout/process2"/>
    <dgm:cxn modelId="{D3A865D4-C04E-4FCF-A61E-DA76F82B36E9}" type="presOf" srcId="{9FECB6A7-7C58-4CE5-B3D3-CF11A3836E99}" destId="{0B5FC516-4B96-4E9C-B3E8-9BF158A241EA}" srcOrd="0" destOrd="0" presId="urn:microsoft.com/office/officeart/2005/8/layout/process2"/>
    <dgm:cxn modelId="{02FEDA6A-C868-4CF7-BFA4-67E6F2378847}" srcId="{3A72C8C7-29FF-4F9F-B2FC-ABA25760B57C}" destId="{9FECB6A7-7C58-4CE5-B3D3-CF11A3836E99}" srcOrd="2" destOrd="0" parTransId="{87604D44-3C71-472F-BA97-608795129CFA}" sibTransId="{6F3E68BB-DD1F-4161-AD2B-DD9823EDA9DA}"/>
    <dgm:cxn modelId="{65D868F6-5113-478E-BEF5-100F31C6F31B}" srcId="{3A72C8C7-29FF-4F9F-B2FC-ABA25760B57C}" destId="{E7E49A28-196B-42BE-B68E-410BA1316F6C}" srcOrd="1" destOrd="0" parTransId="{EFAA1F05-CFD6-4D86-B04D-D5704138B5C6}" sibTransId="{93E2A8EF-40CF-42A4-A00C-5C2069607533}"/>
    <dgm:cxn modelId="{6CFC3845-F433-4A33-8BC8-29DC8702256F}" type="presOf" srcId="{724A239C-D42E-4D86-9819-0D232F9C8120}" destId="{9210E30A-0146-4FFB-9549-52B4318F918A}" srcOrd="1" destOrd="0" presId="urn:microsoft.com/office/officeart/2005/8/layout/process2"/>
    <dgm:cxn modelId="{5B504F9D-B03E-4559-B7DB-DAAB2BE1DA33}" type="presOf" srcId="{724A239C-D42E-4D86-9819-0D232F9C8120}" destId="{D6A02C6B-6E00-4CE9-BAEF-D7EA771D6632}" srcOrd="0" destOrd="0" presId="urn:microsoft.com/office/officeart/2005/8/layout/process2"/>
    <dgm:cxn modelId="{55A47367-5C7C-4A1B-AEF8-9681931FBAAA}" srcId="{3A72C8C7-29FF-4F9F-B2FC-ABA25760B57C}" destId="{64CE6A10-84C6-4897-871D-8D4587707CFB}" srcOrd="0" destOrd="0" parTransId="{201FB7DD-3E8D-43AD-9802-D5A6D034334C}" sibTransId="{724A239C-D42E-4D86-9819-0D232F9C8120}"/>
    <dgm:cxn modelId="{6D02C1ED-968A-44F5-8F1E-3F94423F9853}" type="presOf" srcId="{3A72C8C7-29FF-4F9F-B2FC-ABA25760B57C}" destId="{EF702A6A-D821-4787-A4EA-98E2D2483D6C}" srcOrd="0" destOrd="0" presId="urn:microsoft.com/office/officeart/2005/8/layout/process2"/>
    <dgm:cxn modelId="{EB7BCA4B-EDAB-481C-BB89-2C1B917A0F16}" type="presOf" srcId="{93E2A8EF-40CF-42A4-A00C-5C2069607533}" destId="{54926AC3-88C8-4430-8D02-BEF3793981BD}" srcOrd="1" destOrd="0" presId="urn:microsoft.com/office/officeart/2005/8/layout/process2"/>
    <dgm:cxn modelId="{4AD18E69-2B8E-409D-8CA7-6E358ABDDD42}" type="presParOf" srcId="{EF702A6A-D821-4787-A4EA-98E2D2483D6C}" destId="{387FF647-5053-4B25-ACF8-6918C1161B48}" srcOrd="0" destOrd="0" presId="urn:microsoft.com/office/officeart/2005/8/layout/process2"/>
    <dgm:cxn modelId="{BFC8BEB4-D38A-4F58-9F7F-F31F3E296F6E}" type="presParOf" srcId="{EF702A6A-D821-4787-A4EA-98E2D2483D6C}" destId="{D6A02C6B-6E00-4CE9-BAEF-D7EA771D6632}" srcOrd="1" destOrd="0" presId="urn:microsoft.com/office/officeart/2005/8/layout/process2"/>
    <dgm:cxn modelId="{8675DBEA-5D52-461C-94B0-EA856529FD8E}" type="presParOf" srcId="{D6A02C6B-6E00-4CE9-BAEF-D7EA771D6632}" destId="{9210E30A-0146-4FFB-9549-52B4318F918A}" srcOrd="0" destOrd="0" presId="urn:microsoft.com/office/officeart/2005/8/layout/process2"/>
    <dgm:cxn modelId="{2A91653E-1FFF-4194-B3FD-034B625D12C2}" type="presParOf" srcId="{EF702A6A-D821-4787-A4EA-98E2D2483D6C}" destId="{09F4DF1B-38F5-4629-9843-8BBEC8709A4B}" srcOrd="2" destOrd="0" presId="urn:microsoft.com/office/officeart/2005/8/layout/process2"/>
    <dgm:cxn modelId="{555E6647-DA84-4C0F-A6F6-2C1D3C21A358}" type="presParOf" srcId="{EF702A6A-D821-4787-A4EA-98E2D2483D6C}" destId="{4250F152-BE02-4221-98F3-4C1CCBF349FC}" srcOrd="3" destOrd="0" presId="urn:microsoft.com/office/officeart/2005/8/layout/process2"/>
    <dgm:cxn modelId="{46ED0995-0147-469A-8B47-D2F87A2385E3}" type="presParOf" srcId="{4250F152-BE02-4221-98F3-4C1CCBF349FC}" destId="{54926AC3-88C8-4430-8D02-BEF3793981BD}" srcOrd="0" destOrd="0" presId="urn:microsoft.com/office/officeart/2005/8/layout/process2"/>
    <dgm:cxn modelId="{AD5E3771-ADFA-4F41-90DD-FE1BACA9AB5C}" type="presParOf" srcId="{EF702A6A-D821-4787-A4EA-98E2D2483D6C}" destId="{0B5FC516-4B96-4E9C-B3E8-9BF158A241E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8B7652-AE5E-455D-BE30-0D8AA86491A9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25E5677F-350D-4E45-9740-5FD4236B6DB9}">
      <dgm:prSet phldrT="[Texte]"/>
      <dgm:spPr/>
      <dgm:t>
        <a:bodyPr/>
        <a:lstStyle/>
        <a:p>
          <a:r>
            <a:rPr lang="fr-FR" dirty="0"/>
            <a:t>Schéma </a:t>
          </a:r>
          <a:r>
            <a:rPr lang="fr-FR" dirty="0" err="1"/>
            <a:t>Fritzing</a:t>
          </a:r>
          <a:endParaRPr lang="fr-FR" dirty="0"/>
        </a:p>
      </dgm:t>
    </dgm:pt>
    <dgm:pt modelId="{72899933-6DAD-489F-9691-FCBAF41397A3}" type="parTrans" cxnId="{D4AF4637-291B-4D7A-B2A4-1DEDD4EDD698}">
      <dgm:prSet/>
      <dgm:spPr/>
      <dgm:t>
        <a:bodyPr/>
        <a:lstStyle/>
        <a:p>
          <a:endParaRPr lang="fr-FR"/>
        </a:p>
      </dgm:t>
    </dgm:pt>
    <dgm:pt modelId="{4CAA43DC-E28A-471E-AB50-3AC9F59F583A}" type="sibTrans" cxnId="{D4AF4637-291B-4D7A-B2A4-1DEDD4EDD698}">
      <dgm:prSet/>
      <dgm:spPr/>
      <dgm:t>
        <a:bodyPr/>
        <a:lstStyle/>
        <a:p>
          <a:endParaRPr lang="fr-FR"/>
        </a:p>
      </dgm:t>
    </dgm:pt>
    <dgm:pt modelId="{FD8FB92A-C34D-49AA-85A0-F0E23E0BE872}">
      <dgm:prSet phldrT="[Texte]"/>
      <dgm:spPr/>
      <dgm:t>
        <a:bodyPr/>
        <a:lstStyle/>
        <a:p>
          <a:r>
            <a:rPr lang="fr-FR" dirty="0"/>
            <a:t>Réalisation circuit</a:t>
          </a:r>
        </a:p>
      </dgm:t>
    </dgm:pt>
    <dgm:pt modelId="{3BB424B3-E816-4CD7-9526-8473124BB254}" type="parTrans" cxnId="{DBD3CE92-BC6B-4D3A-AD71-933B036767FA}">
      <dgm:prSet/>
      <dgm:spPr/>
      <dgm:t>
        <a:bodyPr/>
        <a:lstStyle/>
        <a:p>
          <a:endParaRPr lang="fr-FR"/>
        </a:p>
      </dgm:t>
    </dgm:pt>
    <dgm:pt modelId="{87F27D03-9943-4965-9B52-13A0333A8D77}" type="sibTrans" cxnId="{DBD3CE92-BC6B-4D3A-AD71-933B036767FA}">
      <dgm:prSet/>
      <dgm:spPr/>
      <dgm:t>
        <a:bodyPr/>
        <a:lstStyle/>
        <a:p>
          <a:endParaRPr lang="fr-FR"/>
        </a:p>
      </dgm:t>
    </dgm:pt>
    <dgm:pt modelId="{781FA478-1C1A-4CBD-A4EC-BBEC625EBBDE}">
      <dgm:prSet phldrT="[Texte]"/>
      <dgm:spPr/>
      <dgm:t>
        <a:bodyPr/>
        <a:lstStyle/>
        <a:p>
          <a:r>
            <a:rPr lang="fr-FR" dirty="0"/>
            <a:t>Conception code</a:t>
          </a:r>
        </a:p>
      </dgm:t>
    </dgm:pt>
    <dgm:pt modelId="{9F4534A9-44AC-48C6-9700-65C1C4C0F86B}" type="parTrans" cxnId="{EC682C4C-D7E2-418A-AAF1-76DBF66EA69F}">
      <dgm:prSet/>
      <dgm:spPr/>
      <dgm:t>
        <a:bodyPr/>
        <a:lstStyle/>
        <a:p>
          <a:endParaRPr lang="fr-FR"/>
        </a:p>
      </dgm:t>
    </dgm:pt>
    <dgm:pt modelId="{6540A9A9-4D72-4593-98AA-261C684369D7}" type="sibTrans" cxnId="{EC682C4C-D7E2-418A-AAF1-76DBF66EA69F}">
      <dgm:prSet/>
      <dgm:spPr/>
      <dgm:t>
        <a:bodyPr/>
        <a:lstStyle/>
        <a:p>
          <a:endParaRPr lang="fr-FR"/>
        </a:p>
      </dgm:t>
    </dgm:pt>
    <dgm:pt modelId="{505C1FC8-F403-4B50-8729-9811792597E0}" type="pres">
      <dgm:prSet presAssocID="{5E8B7652-AE5E-455D-BE30-0D8AA86491A9}" presName="Name0" presStyleCnt="0">
        <dgm:presLayoutVars>
          <dgm:dir/>
          <dgm:animLvl val="lvl"/>
          <dgm:resizeHandles val="exact"/>
        </dgm:presLayoutVars>
      </dgm:prSet>
      <dgm:spPr/>
    </dgm:pt>
    <dgm:pt modelId="{D52C6340-4B1D-45FA-B6DF-154BCAD17653}" type="pres">
      <dgm:prSet presAssocID="{25E5677F-350D-4E45-9740-5FD4236B6DB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1BBF23-8AF2-4AD0-B9CD-C0F8CC69D27C}" type="pres">
      <dgm:prSet presAssocID="{4CAA43DC-E28A-471E-AB50-3AC9F59F583A}" presName="parTxOnlySpace" presStyleCnt="0"/>
      <dgm:spPr/>
    </dgm:pt>
    <dgm:pt modelId="{A398D046-EEA7-4956-B3D3-2D2943BDA2C8}" type="pres">
      <dgm:prSet presAssocID="{FD8FB92A-C34D-49AA-85A0-F0E23E0BE8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F1D2619-1932-49AF-BE10-C93E30841E17}" type="pres">
      <dgm:prSet presAssocID="{87F27D03-9943-4965-9B52-13A0333A8D77}" presName="parTxOnlySpace" presStyleCnt="0"/>
      <dgm:spPr/>
    </dgm:pt>
    <dgm:pt modelId="{E15324C5-53FF-4E92-B556-23D88ABACB19}" type="pres">
      <dgm:prSet presAssocID="{781FA478-1C1A-4CBD-A4EC-BBEC625EBB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007945-2186-422E-BDE4-5BEE1A4288D4}" type="presOf" srcId="{5E8B7652-AE5E-455D-BE30-0D8AA86491A9}" destId="{505C1FC8-F403-4B50-8729-9811792597E0}" srcOrd="0" destOrd="0" presId="urn:microsoft.com/office/officeart/2005/8/layout/chevron1"/>
    <dgm:cxn modelId="{D4AF4637-291B-4D7A-B2A4-1DEDD4EDD698}" srcId="{5E8B7652-AE5E-455D-BE30-0D8AA86491A9}" destId="{25E5677F-350D-4E45-9740-5FD4236B6DB9}" srcOrd="0" destOrd="0" parTransId="{72899933-6DAD-489F-9691-FCBAF41397A3}" sibTransId="{4CAA43DC-E28A-471E-AB50-3AC9F59F583A}"/>
    <dgm:cxn modelId="{5A8FF02C-C0B4-4F6D-AFA2-3B576A6A74DE}" type="presOf" srcId="{FD8FB92A-C34D-49AA-85A0-F0E23E0BE872}" destId="{A398D046-EEA7-4956-B3D3-2D2943BDA2C8}" srcOrd="0" destOrd="0" presId="urn:microsoft.com/office/officeart/2005/8/layout/chevron1"/>
    <dgm:cxn modelId="{DBD3CE92-BC6B-4D3A-AD71-933B036767FA}" srcId="{5E8B7652-AE5E-455D-BE30-0D8AA86491A9}" destId="{FD8FB92A-C34D-49AA-85A0-F0E23E0BE872}" srcOrd="1" destOrd="0" parTransId="{3BB424B3-E816-4CD7-9526-8473124BB254}" sibTransId="{87F27D03-9943-4965-9B52-13A0333A8D77}"/>
    <dgm:cxn modelId="{EC682C4C-D7E2-418A-AAF1-76DBF66EA69F}" srcId="{5E8B7652-AE5E-455D-BE30-0D8AA86491A9}" destId="{781FA478-1C1A-4CBD-A4EC-BBEC625EBBDE}" srcOrd="2" destOrd="0" parTransId="{9F4534A9-44AC-48C6-9700-65C1C4C0F86B}" sibTransId="{6540A9A9-4D72-4593-98AA-261C684369D7}"/>
    <dgm:cxn modelId="{6491000D-CDFB-4539-9BFB-98FF48331CEF}" type="presOf" srcId="{25E5677F-350D-4E45-9740-5FD4236B6DB9}" destId="{D52C6340-4B1D-45FA-B6DF-154BCAD17653}" srcOrd="0" destOrd="0" presId="urn:microsoft.com/office/officeart/2005/8/layout/chevron1"/>
    <dgm:cxn modelId="{B4FCB25D-56B3-45E0-AE28-D6162E504960}" type="presOf" srcId="{781FA478-1C1A-4CBD-A4EC-BBEC625EBBDE}" destId="{E15324C5-53FF-4E92-B556-23D88ABACB19}" srcOrd="0" destOrd="0" presId="urn:microsoft.com/office/officeart/2005/8/layout/chevron1"/>
    <dgm:cxn modelId="{16A4AD64-34A0-4BDC-AD9E-9100097D82A0}" type="presParOf" srcId="{505C1FC8-F403-4B50-8729-9811792597E0}" destId="{D52C6340-4B1D-45FA-B6DF-154BCAD17653}" srcOrd="0" destOrd="0" presId="urn:microsoft.com/office/officeart/2005/8/layout/chevron1"/>
    <dgm:cxn modelId="{1F6F9A3B-3360-4D47-A987-BDDA9D919A55}" type="presParOf" srcId="{505C1FC8-F403-4B50-8729-9811792597E0}" destId="{551BBF23-8AF2-4AD0-B9CD-C0F8CC69D27C}" srcOrd="1" destOrd="0" presId="urn:microsoft.com/office/officeart/2005/8/layout/chevron1"/>
    <dgm:cxn modelId="{C8550FCA-1546-4C51-AF37-4B373D492CCA}" type="presParOf" srcId="{505C1FC8-F403-4B50-8729-9811792597E0}" destId="{A398D046-EEA7-4956-B3D3-2D2943BDA2C8}" srcOrd="2" destOrd="0" presId="urn:microsoft.com/office/officeart/2005/8/layout/chevron1"/>
    <dgm:cxn modelId="{6B86A7B5-9354-4269-BDD3-96CD0DDD54E6}" type="presParOf" srcId="{505C1FC8-F403-4B50-8729-9811792597E0}" destId="{CF1D2619-1932-49AF-BE10-C93E30841E17}" srcOrd="3" destOrd="0" presId="urn:microsoft.com/office/officeart/2005/8/layout/chevron1"/>
    <dgm:cxn modelId="{D799D25F-2A03-4D56-BC0B-A20FB05DCD34}" type="presParOf" srcId="{505C1FC8-F403-4B50-8729-9811792597E0}" destId="{E15324C5-53FF-4E92-B556-23D88ABACB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B7652-AE5E-455D-BE30-0D8AA86491A9}" type="doc">
      <dgm:prSet loTypeId="urn:microsoft.com/office/officeart/2005/8/layout/chevron1" loCatId="process" qsTypeId="urn:microsoft.com/office/officeart/2005/8/quickstyle/simple1" qsCatId="simple" csTypeId="urn:microsoft.com/office/officeart/2005/8/colors/accent5_3" csCatId="accent5" phldr="1"/>
      <dgm:spPr/>
    </dgm:pt>
    <dgm:pt modelId="{25E5677F-350D-4E45-9740-5FD4236B6DB9}">
      <dgm:prSet phldrT="[Texte]"/>
      <dgm:spPr/>
      <dgm:t>
        <a:bodyPr/>
        <a:lstStyle/>
        <a:p>
          <a:r>
            <a:rPr lang="fr-FR" dirty="0"/>
            <a:t>Réalisation circuit</a:t>
          </a:r>
        </a:p>
      </dgm:t>
    </dgm:pt>
    <dgm:pt modelId="{72899933-6DAD-489F-9691-FCBAF41397A3}" type="parTrans" cxnId="{D4AF4637-291B-4D7A-B2A4-1DEDD4EDD698}">
      <dgm:prSet/>
      <dgm:spPr/>
      <dgm:t>
        <a:bodyPr/>
        <a:lstStyle/>
        <a:p>
          <a:endParaRPr lang="fr-FR"/>
        </a:p>
      </dgm:t>
    </dgm:pt>
    <dgm:pt modelId="{4CAA43DC-E28A-471E-AB50-3AC9F59F583A}" type="sibTrans" cxnId="{D4AF4637-291B-4D7A-B2A4-1DEDD4EDD698}">
      <dgm:prSet/>
      <dgm:spPr/>
      <dgm:t>
        <a:bodyPr/>
        <a:lstStyle/>
        <a:p>
          <a:endParaRPr lang="fr-FR"/>
        </a:p>
      </dgm:t>
    </dgm:pt>
    <dgm:pt modelId="{FD8FB92A-C34D-49AA-85A0-F0E23E0BE872}">
      <dgm:prSet phldrT="[Texte]"/>
      <dgm:spPr/>
      <dgm:t>
        <a:bodyPr/>
        <a:lstStyle/>
        <a:p>
          <a:r>
            <a:rPr lang="fr-FR" dirty="0"/>
            <a:t>Noter résultats</a:t>
          </a:r>
        </a:p>
      </dgm:t>
    </dgm:pt>
    <dgm:pt modelId="{3BB424B3-E816-4CD7-9526-8473124BB254}" type="parTrans" cxnId="{DBD3CE92-BC6B-4D3A-AD71-933B036767FA}">
      <dgm:prSet/>
      <dgm:spPr/>
      <dgm:t>
        <a:bodyPr/>
        <a:lstStyle/>
        <a:p>
          <a:endParaRPr lang="fr-FR"/>
        </a:p>
      </dgm:t>
    </dgm:pt>
    <dgm:pt modelId="{87F27D03-9943-4965-9B52-13A0333A8D77}" type="sibTrans" cxnId="{DBD3CE92-BC6B-4D3A-AD71-933B036767FA}">
      <dgm:prSet/>
      <dgm:spPr/>
      <dgm:t>
        <a:bodyPr/>
        <a:lstStyle/>
        <a:p>
          <a:endParaRPr lang="fr-FR"/>
        </a:p>
      </dgm:t>
    </dgm:pt>
    <dgm:pt modelId="{781FA478-1C1A-4CBD-A4EC-BBEC625EBBDE}">
      <dgm:prSet phldrT="[Texte]"/>
      <dgm:spPr/>
      <dgm:t>
        <a:bodyPr/>
        <a:lstStyle/>
        <a:p>
          <a:r>
            <a:rPr lang="fr-FR" dirty="0"/>
            <a:t>Répondre aux questions</a:t>
          </a:r>
        </a:p>
      </dgm:t>
    </dgm:pt>
    <dgm:pt modelId="{9F4534A9-44AC-48C6-9700-65C1C4C0F86B}" type="parTrans" cxnId="{EC682C4C-D7E2-418A-AAF1-76DBF66EA69F}">
      <dgm:prSet/>
      <dgm:spPr/>
      <dgm:t>
        <a:bodyPr/>
        <a:lstStyle/>
        <a:p>
          <a:endParaRPr lang="fr-FR"/>
        </a:p>
      </dgm:t>
    </dgm:pt>
    <dgm:pt modelId="{6540A9A9-4D72-4593-98AA-261C684369D7}" type="sibTrans" cxnId="{EC682C4C-D7E2-418A-AAF1-76DBF66EA69F}">
      <dgm:prSet/>
      <dgm:spPr/>
      <dgm:t>
        <a:bodyPr/>
        <a:lstStyle/>
        <a:p>
          <a:endParaRPr lang="fr-FR"/>
        </a:p>
      </dgm:t>
    </dgm:pt>
    <dgm:pt modelId="{505C1FC8-F403-4B50-8729-9811792597E0}" type="pres">
      <dgm:prSet presAssocID="{5E8B7652-AE5E-455D-BE30-0D8AA86491A9}" presName="Name0" presStyleCnt="0">
        <dgm:presLayoutVars>
          <dgm:dir/>
          <dgm:animLvl val="lvl"/>
          <dgm:resizeHandles val="exact"/>
        </dgm:presLayoutVars>
      </dgm:prSet>
      <dgm:spPr/>
    </dgm:pt>
    <dgm:pt modelId="{D52C6340-4B1D-45FA-B6DF-154BCAD17653}" type="pres">
      <dgm:prSet presAssocID="{25E5677F-350D-4E45-9740-5FD4236B6DB9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51BBF23-8AF2-4AD0-B9CD-C0F8CC69D27C}" type="pres">
      <dgm:prSet presAssocID="{4CAA43DC-E28A-471E-AB50-3AC9F59F583A}" presName="parTxOnlySpace" presStyleCnt="0"/>
      <dgm:spPr/>
    </dgm:pt>
    <dgm:pt modelId="{A398D046-EEA7-4956-B3D3-2D2943BDA2C8}" type="pres">
      <dgm:prSet presAssocID="{FD8FB92A-C34D-49AA-85A0-F0E23E0BE87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F1D2619-1932-49AF-BE10-C93E30841E17}" type="pres">
      <dgm:prSet presAssocID="{87F27D03-9943-4965-9B52-13A0333A8D77}" presName="parTxOnlySpace" presStyleCnt="0"/>
      <dgm:spPr/>
    </dgm:pt>
    <dgm:pt modelId="{E15324C5-53FF-4E92-B556-23D88ABACB19}" type="pres">
      <dgm:prSet presAssocID="{781FA478-1C1A-4CBD-A4EC-BBEC625EBBD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0007945-2186-422E-BDE4-5BEE1A4288D4}" type="presOf" srcId="{5E8B7652-AE5E-455D-BE30-0D8AA86491A9}" destId="{505C1FC8-F403-4B50-8729-9811792597E0}" srcOrd="0" destOrd="0" presId="urn:microsoft.com/office/officeart/2005/8/layout/chevron1"/>
    <dgm:cxn modelId="{D4AF4637-291B-4D7A-B2A4-1DEDD4EDD698}" srcId="{5E8B7652-AE5E-455D-BE30-0D8AA86491A9}" destId="{25E5677F-350D-4E45-9740-5FD4236B6DB9}" srcOrd="0" destOrd="0" parTransId="{72899933-6DAD-489F-9691-FCBAF41397A3}" sibTransId="{4CAA43DC-E28A-471E-AB50-3AC9F59F583A}"/>
    <dgm:cxn modelId="{5A8FF02C-C0B4-4F6D-AFA2-3B576A6A74DE}" type="presOf" srcId="{FD8FB92A-C34D-49AA-85A0-F0E23E0BE872}" destId="{A398D046-EEA7-4956-B3D3-2D2943BDA2C8}" srcOrd="0" destOrd="0" presId="urn:microsoft.com/office/officeart/2005/8/layout/chevron1"/>
    <dgm:cxn modelId="{DBD3CE92-BC6B-4D3A-AD71-933B036767FA}" srcId="{5E8B7652-AE5E-455D-BE30-0D8AA86491A9}" destId="{FD8FB92A-C34D-49AA-85A0-F0E23E0BE872}" srcOrd="1" destOrd="0" parTransId="{3BB424B3-E816-4CD7-9526-8473124BB254}" sibTransId="{87F27D03-9943-4965-9B52-13A0333A8D77}"/>
    <dgm:cxn modelId="{EC682C4C-D7E2-418A-AAF1-76DBF66EA69F}" srcId="{5E8B7652-AE5E-455D-BE30-0D8AA86491A9}" destId="{781FA478-1C1A-4CBD-A4EC-BBEC625EBBDE}" srcOrd="2" destOrd="0" parTransId="{9F4534A9-44AC-48C6-9700-65C1C4C0F86B}" sibTransId="{6540A9A9-4D72-4593-98AA-261C684369D7}"/>
    <dgm:cxn modelId="{6491000D-CDFB-4539-9BFB-98FF48331CEF}" type="presOf" srcId="{25E5677F-350D-4E45-9740-5FD4236B6DB9}" destId="{D52C6340-4B1D-45FA-B6DF-154BCAD17653}" srcOrd="0" destOrd="0" presId="urn:microsoft.com/office/officeart/2005/8/layout/chevron1"/>
    <dgm:cxn modelId="{B4FCB25D-56B3-45E0-AE28-D6162E504960}" type="presOf" srcId="{781FA478-1C1A-4CBD-A4EC-BBEC625EBBDE}" destId="{E15324C5-53FF-4E92-B556-23D88ABACB19}" srcOrd="0" destOrd="0" presId="urn:microsoft.com/office/officeart/2005/8/layout/chevron1"/>
    <dgm:cxn modelId="{16A4AD64-34A0-4BDC-AD9E-9100097D82A0}" type="presParOf" srcId="{505C1FC8-F403-4B50-8729-9811792597E0}" destId="{D52C6340-4B1D-45FA-B6DF-154BCAD17653}" srcOrd="0" destOrd="0" presId="urn:microsoft.com/office/officeart/2005/8/layout/chevron1"/>
    <dgm:cxn modelId="{1F6F9A3B-3360-4D47-A987-BDDA9D919A55}" type="presParOf" srcId="{505C1FC8-F403-4B50-8729-9811792597E0}" destId="{551BBF23-8AF2-4AD0-B9CD-C0F8CC69D27C}" srcOrd="1" destOrd="0" presId="urn:microsoft.com/office/officeart/2005/8/layout/chevron1"/>
    <dgm:cxn modelId="{C8550FCA-1546-4C51-AF37-4B373D492CCA}" type="presParOf" srcId="{505C1FC8-F403-4B50-8729-9811792597E0}" destId="{A398D046-EEA7-4956-B3D3-2D2943BDA2C8}" srcOrd="2" destOrd="0" presId="urn:microsoft.com/office/officeart/2005/8/layout/chevron1"/>
    <dgm:cxn modelId="{6B86A7B5-9354-4269-BDD3-96CD0DDD54E6}" type="presParOf" srcId="{505C1FC8-F403-4B50-8729-9811792597E0}" destId="{CF1D2619-1932-49AF-BE10-C93E30841E17}" srcOrd="3" destOrd="0" presId="urn:microsoft.com/office/officeart/2005/8/layout/chevron1"/>
    <dgm:cxn modelId="{D799D25F-2A03-4D56-BC0B-A20FB05DCD34}" type="presParOf" srcId="{505C1FC8-F403-4B50-8729-9811792597E0}" destId="{E15324C5-53FF-4E92-B556-23D88ABACB1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FF647-5053-4B25-ACF8-6918C1161B48}">
      <dsp:nvSpPr>
        <dsp:cNvPr id="0" name=""/>
        <dsp:cNvSpPr/>
      </dsp:nvSpPr>
      <dsp:spPr>
        <a:xfrm>
          <a:off x="883862" y="0"/>
          <a:ext cx="2315583" cy="12864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Expérience n°1</a:t>
          </a:r>
        </a:p>
      </dsp:txBody>
      <dsp:txXfrm>
        <a:off x="921540" y="37678"/>
        <a:ext cx="2240227" cy="1211079"/>
      </dsp:txXfrm>
    </dsp:sp>
    <dsp:sp modelId="{D6A02C6B-6E00-4CE9-BAEF-D7EA771D6632}">
      <dsp:nvSpPr>
        <dsp:cNvPr id="0" name=""/>
        <dsp:cNvSpPr/>
      </dsp:nvSpPr>
      <dsp:spPr>
        <a:xfrm rot="5400000">
          <a:off x="1800447" y="1318596"/>
          <a:ext cx="482413" cy="578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-5400000">
        <a:off x="1867985" y="1366837"/>
        <a:ext cx="347337" cy="337689"/>
      </dsp:txXfrm>
    </dsp:sp>
    <dsp:sp modelId="{09F4DF1B-38F5-4629-9843-8BBEC8709A4B}">
      <dsp:nvSpPr>
        <dsp:cNvPr id="0" name=""/>
        <dsp:cNvSpPr/>
      </dsp:nvSpPr>
      <dsp:spPr>
        <a:xfrm>
          <a:off x="883862" y="1929652"/>
          <a:ext cx="2315583" cy="12864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Expérience n°2</a:t>
          </a:r>
        </a:p>
      </dsp:txBody>
      <dsp:txXfrm>
        <a:off x="921540" y="1967330"/>
        <a:ext cx="2240227" cy="1211079"/>
      </dsp:txXfrm>
    </dsp:sp>
    <dsp:sp modelId="{4250F152-BE02-4221-98F3-4C1CCBF349FC}">
      <dsp:nvSpPr>
        <dsp:cNvPr id="0" name=""/>
        <dsp:cNvSpPr/>
      </dsp:nvSpPr>
      <dsp:spPr>
        <a:xfrm rot="5400000">
          <a:off x="1800447" y="3248249"/>
          <a:ext cx="482413" cy="578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577372"/>
            <a:satOff val="-27996"/>
            <a:lumOff val="391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200" kern="1200"/>
        </a:p>
      </dsp:txBody>
      <dsp:txXfrm rot="-5400000">
        <a:off x="1867985" y="3296490"/>
        <a:ext cx="347337" cy="337689"/>
      </dsp:txXfrm>
    </dsp:sp>
    <dsp:sp modelId="{0B5FC516-4B96-4E9C-B3E8-9BF158A241EA}">
      <dsp:nvSpPr>
        <dsp:cNvPr id="0" name=""/>
        <dsp:cNvSpPr/>
      </dsp:nvSpPr>
      <dsp:spPr>
        <a:xfrm>
          <a:off x="883862" y="3859305"/>
          <a:ext cx="2315583" cy="12864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dirty="0"/>
            <a:t>Réalisation du prototype</a:t>
          </a:r>
        </a:p>
      </dsp:txBody>
      <dsp:txXfrm>
        <a:off x="921540" y="3896983"/>
        <a:ext cx="2240227" cy="121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6340-4B1D-45FA-B6DF-154BCAD17653}">
      <dsp:nvSpPr>
        <dsp:cNvPr id="0" name=""/>
        <dsp:cNvSpPr/>
      </dsp:nvSpPr>
      <dsp:spPr>
        <a:xfrm>
          <a:off x="1716" y="621059"/>
          <a:ext cx="2091072" cy="836429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Schéma </a:t>
          </a:r>
          <a:r>
            <a:rPr lang="fr-FR" sz="1800" kern="1200" dirty="0" err="1"/>
            <a:t>Fritzing</a:t>
          </a:r>
          <a:endParaRPr lang="fr-FR" sz="1800" kern="1200" dirty="0"/>
        </a:p>
      </dsp:txBody>
      <dsp:txXfrm>
        <a:off x="419931" y="621059"/>
        <a:ext cx="1254643" cy="836429"/>
      </dsp:txXfrm>
    </dsp:sp>
    <dsp:sp modelId="{A398D046-EEA7-4956-B3D3-2D2943BDA2C8}">
      <dsp:nvSpPr>
        <dsp:cNvPr id="0" name=""/>
        <dsp:cNvSpPr/>
      </dsp:nvSpPr>
      <dsp:spPr>
        <a:xfrm>
          <a:off x="1883681" y="621059"/>
          <a:ext cx="2091072" cy="836429"/>
        </a:xfrm>
        <a:prstGeom prst="chevron">
          <a:avLst/>
        </a:prstGeom>
        <a:solidFill>
          <a:schemeClr val="accent5">
            <a:shade val="80000"/>
            <a:hueOff val="5273"/>
            <a:satOff val="-146"/>
            <a:lumOff val="115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Réalisation circuit</a:t>
          </a:r>
        </a:p>
      </dsp:txBody>
      <dsp:txXfrm>
        <a:off x="2301896" y="621059"/>
        <a:ext cx="1254643" cy="836429"/>
      </dsp:txXfrm>
    </dsp:sp>
    <dsp:sp modelId="{E15324C5-53FF-4E92-B556-23D88ABACB19}">
      <dsp:nvSpPr>
        <dsp:cNvPr id="0" name=""/>
        <dsp:cNvSpPr/>
      </dsp:nvSpPr>
      <dsp:spPr>
        <a:xfrm>
          <a:off x="3765647" y="621059"/>
          <a:ext cx="2091072" cy="836429"/>
        </a:xfrm>
        <a:prstGeom prst="chevron">
          <a:avLst/>
        </a:prstGeom>
        <a:solidFill>
          <a:schemeClr val="accent5">
            <a:shade val="80000"/>
            <a:hueOff val="10547"/>
            <a:satOff val="-291"/>
            <a:lumOff val="23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Conception code</a:t>
          </a:r>
        </a:p>
      </dsp:txBody>
      <dsp:txXfrm>
        <a:off x="4183862" y="621059"/>
        <a:ext cx="1254643" cy="8364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C6340-4B1D-45FA-B6DF-154BCAD17653}">
      <dsp:nvSpPr>
        <dsp:cNvPr id="0" name=""/>
        <dsp:cNvSpPr/>
      </dsp:nvSpPr>
      <dsp:spPr>
        <a:xfrm>
          <a:off x="1762" y="261988"/>
          <a:ext cx="2147073" cy="858829"/>
        </a:xfrm>
        <a:prstGeom prst="chevron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Réalisation circuit</a:t>
          </a:r>
        </a:p>
      </dsp:txBody>
      <dsp:txXfrm>
        <a:off x="431177" y="261988"/>
        <a:ext cx="1288244" cy="858829"/>
      </dsp:txXfrm>
    </dsp:sp>
    <dsp:sp modelId="{A398D046-EEA7-4956-B3D3-2D2943BDA2C8}">
      <dsp:nvSpPr>
        <dsp:cNvPr id="0" name=""/>
        <dsp:cNvSpPr/>
      </dsp:nvSpPr>
      <dsp:spPr>
        <a:xfrm>
          <a:off x="1934128" y="261988"/>
          <a:ext cx="2147073" cy="858829"/>
        </a:xfrm>
        <a:prstGeom prst="chevron">
          <a:avLst/>
        </a:prstGeom>
        <a:solidFill>
          <a:schemeClr val="accent5">
            <a:shade val="80000"/>
            <a:hueOff val="5273"/>
            <a:satOff val="-146"/>
            <a:lumOff val="1158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Noter résultats</a:t>
          </a:r>
        </a:p>
      </dsp:txBody>
      <dsp:txXfrm>
        <a:off x="2363543" y="261988"/>
        <a:ext cx="1288244" cy="858829"/>
      </dsp:txXfrm>
    </dsp:sp>
    <dsp:sp modelId="{E15324C5-53FF-4E92-B556-23D88ABACB19}">
      <dsp:nvSpPr>
        <dsp:cNvPr id="0" name=""/>
        <dsp:cNvSpPr/>
      </dsp:nvSpPr>
      <dsp:spPr>
        <a:xfrm>
          <a:off x="3866494" y="261988"/>
          <a:ext cx="2147073" cy="858829"/>
        </a:xfrm>
        <a:prstGeom prst="chevron">
          <a:avLst/>
        </a:prstGeom>
        <a:solidFill>
          <a:schemeClr val="accent5">
            <a:shade val="80000"/>
            <a:hueOff val="10547"/>
            <a:satOff val="-291"/>
            <a:lumOff val="23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Répondre aux questions</a:t>
          </a:r>
        </a:p>
      </dsp:txBody>
      <dsp:txXfrm>
        <a:off x="4295909" y="261988"/>
        <a:ext cx="1288244" cy="858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56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329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6229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1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164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061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91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95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038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56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2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26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0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5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4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BCFDC-25E4-42B7-BA5E-222B57344B21}" type="datetimeFigureOut">
              <a:rPr lang="fr-FR" smtClean="0"/>
              <a:t>15/11/2016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8FF9CD-1CE6-4EBE-849C-2547F71B4E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92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1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1301" y="2715491"/>
            <a:ext cx="8682332" cy="1195578"/>
          </a:xfrm>
        </p:spPr>
        <p:txBody>
          <a:bodyPr/>
          <a:lstStyle/>
          <a:p>
            <a:r>
              <a:rPr lang="fr-FR" sz="6500" dirty="0"/>
              <a:t>PROJET SMARTPATATE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24245" y="6315636"/>
            <a:ext cx="894494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chemeClr val="bg1">
                    <a:lumMod val="50000"/>
                  </a:schemeClr>
                </a:solidFill>
              </a:rPr>
              <a:t>Membres</a:t>
            </a:r>
            <a:r>
              <a:rPr lang="fr-FR" sz="2500" dirty="0">
                <a:solidFill>
                  <a:schemeClr val="bg1">
                    <a:lumMod val="50000"/>
                  </a:schemeClr>
                </a:solidFill>
              </a:rPr>
              <a:t> : Victor LOSSER, Loïc FAULLIMMEL, Sébastien BOHN</a:t>
            </a:r>
          </a:p>
        </p:txBody>
      </p:sp>
      <p:pic>
        <p:nvPicPr>
          <p:cNvPr id="11" name="Picture 4" descr="https://exia.cesi.fr/wp-content/themes/eice/assets/images/logo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346"/>
            <a:ext cx="2223610" cy="1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29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Transformer une pomme de terre en capteur capacitif qui détecte si on le touche avec un doigt, deux doigts ou à pleine main.</a:t>
            </a:r>
          </a:p>
          <a:p>
            <a:r>
              <a:rPr lang="fr-FR" dirty="0"/>
              <a:t>Présenter un prototype fonctionnel</a:t>
            </a:r>
          </a:p>
          <a:p>
            <a:r>
              <a:rPr lang="fr-FR" dirty="0"/>
              <a:t>2 jours complet : de lundi à mercredi</a:t>
            </a:r>
          </a:p>
        </p:txBody>
      </p:sp>
      <p:pic>
        <p:nvPicPr>
          <p:cNvPr id="5" name="Picture 4" descr="https://exia.cesi.fr/wp-content/themes/eice/assets/images/logo-head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346"/>
            <a:ext cx="2223610" cy="1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35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2851" y="288795"/>
            <a:ext cx="8596668" cy="730624"/>
          </a:xfrm>
        </p:spPr>
        <p:txBody>
          <a:bodyPr/>
          <a:lstStyle/>
          <a:p>
            <a:r>
              <a:rPr lang="fr-FR" dirty="0"/>
              <a:t>Déroulement du projet</a:t>
            </a:r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548499501"/>
              </p:ext>
            </p:extLst>
          </p:nvPr>
        </p:nvGraphicFramePr>
        <p:xfrm>
          <a:off x="-76085" y="1425387"/>
          <a:ext cx="4083308" cy="5145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001742573"/>
              </p:ext>
            </p:extLst>
          </p:nvPr>
        </p:nvGraphicFramePr>
        <p:xfrm>
          <a:off x="3254188" y="4921623"/>
          <a:ext cx="5858436" cy="2078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238702572"/>
              </p:ext>
            </p:extLst>
          </p:nvPr>
        </p:nvGraphicFramePr>
        <p:xfrm>
          <a:off x="3697941" y="2334184"/>
          <a:ext cx="6015331" cy="138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9" name="Connecteur droit 8"/>
          <p:cNvCxnSpPr/>
          <p:nvPr/>
        </p:nvCxnSpPr>
        <p:spPr>
          <a:xfrm>
            <a:off x="3433483" y="1425386"/>
            <a:ext cx="0" cy="320040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https://exia.cesi.fr/wp-content/themes/eice/assets/images/logo-header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346"/>
            <a:ext cx="2223610" cy="1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75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1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381000"/>
            <a:ext cx="8596668" cy="708212"/>
          </a:xfrm>
        </p:spPr>
        <p:txBody>
          <a:bodyPr/>
          <a:lstStyle/>
          <a:p>
            <a:r>
              <a:rPr lang="fr-FR" dirty="0"/>
              <a:t>Expérience 1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09" y="1154116"/>
            <a:ext cx="4858871" cy="36441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30" y="1235919"/>
            <a:ext cx="5400675" cy="35623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37" y="4907693"/>
            <a:ext cx="8640016" cy="153953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881568" y="4866078"/>
            <a:ext cx="905210" cy="164959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4" descr="https://exia.cesi.fr/wp-content/themes/eice/assets/images/logo-head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763" y="62346"/>
            <a:ext cx="2223610" cy="116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83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theme/theme1.xml><?xml version="1.0" encoding="utf-8"?>
<a:theme xmlns:a="http://schemas.openxmlformats.org/drawingml/2006/main" name="Facette">
  <a:themeElements>
    <a:clrScheme name="Orange roug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503</TotalTime>
  <Words>77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PROJET SMARTPATATE</vt:lpstr>
      <vt:lpstr>Introduction</vt:lpstr>
      <vt:lpstr>Déroulement du projet</vt:lpstr>
      <vt:lpstr>Expérience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SMARTPATATE</dc:title>
  <dc:creator>Victor Losser</dc:creator>
  <cp:lastModifiedBy>Victor Losser</cp:lastModifiedBy>
  <cp:revision>10</cp:revision>
  <dcterms:created xsi:type="dcterms:W3CDTF">2016-11-15T07:53:43Z</dcterms:created>
  <dcterms:modified xsi:type="dcterms:W3CDTF">2016-11-15T16:17:38Z</dcterms:modified>
</cp:coreProperties>
</file>