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1B92-4096-4FEF-BC91-E37187DE4F18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1477-17D6-4E8D-B1B9-7074BE3B2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95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1B92-4096-4FEF-BC91-E37187DE4F18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1477-17D6-4E8D-B1B9-7074BE3B2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02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1B92-4096-4FEF-BC91-E37187DE4F18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1477-17D6-4E8D-B1B9-7074BE3B2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275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1B92-4096-4FEF-BC91-E37187DE4F18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1477-17D6-4E8D-B1B9-7074BE3B2241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487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1B92-4096-4FEF-BC91-E37187DE4F18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1477-17D6-4E8D-B1B9-7074BE3B2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07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1B92-4096-4FEF-BC91-E37187DE4F18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1477-17D6-4E8D-B1B9-7074BE3B2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090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1B92-4096-4FEF-BC91-E37187DE4F18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1477-17D6-4E8D-B1B9-7074BE3B2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080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1B92-4096-4FEF-BC91-E37187DE4F18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1477-17D6-4E8D-B1B9-7074BE3B2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187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1B92-4096-4FEF-BC91-E37187DE4F18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1477-17D6-4E8D-B1B9-7074BE3B2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1B92-4096-4FEF-BC91-E37187DE4F18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1477-17D6-4E8D-B1B9-7074BE3B2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22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1B92-4096-4FEF-BC91-E37187DE4F18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1477-17D6-4E8D-B1B9-7074BE3B2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96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1B92-4096-4FEF-BC91-E37187DE4F18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1477-17D6-4E8D-B1B9-7074BE3B2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20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1B92-4096-4FEF-BC91-E37187DE4F18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1477-17D6-4E8D-B1B9-7074BE3B2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47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1B92-4096-4FEF-BC91-E37187DE4F18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1477-17D6-4E8D-B1B9-7074BE3B2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90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1B92-4096-4FEF-BC91-E37187DE4F18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1477-17D6-4E8D-B1B9-7074BE3B2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96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1B92-4096-4FEF-BC91-E37187DE4F18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1477-17D6-4E8D-B1B9-7074BE3B2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2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1B92-4096-4FEF-BC91-E37187DE4F18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1477-17D6-4E8D-B1B9-7074BE3B2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53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6EF1B92-4096-4FEF-BC91-E37187DE4F18}" type="datetimeFigureOut">
              <a:rPr lang="fr-FR" smtClean="0"/>
              <a:t>14/11/2016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1101477-17D6-4E8D-B1B9-7074BE3B22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24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13807" y="194032"/>
            <a:ext cx="9144000" cy="1641490"/>
          </a:xfrm>
        </p:spPr>
        <p:txBody>
          <a:bodyPr/>
          <a:lstStyle/>
          <a:p>
            <a:r>
              <a:rPr lang="fr-FR" dirty="0"/>
              <a:t>Smart Patate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526634" y="1317072"/>
            <a:ext cx="4655891" cy="312627"/>
          </a:xfrm>
        </p:spPr>
        <p:txBody>
          <a:bodyPr>
            <a:normAutofit/>
          </a:bodyPr>
          <a:lstStyle/>
          <a:p>
            <a:pPr algn="l"/>
            <a:r>
              <a:rPr lang="fr-FR" sz="1400" dirty="0"/>
              <a:t>Mathieu BRISSET , Antoine BRAESCH , Anthony DE CAIRES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25834" y="2093257"/>
            <a:ext cx="2176244" cy="55766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Sommaire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65659" y="2563856"/>
            <a:ext cx="10233800" cy="30651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+mj-lt"/>
              <a:buAutoNum type="romanUcPeriod"/>
            </a:pPr>
            <a:r>
              <a:rPr lang="fr-FR" sz="2800" dirty="0"/>
              <a:t>Contexte du projet</a:t>
            </a:r>
          </a:p>
          <a:p>
            <a:pPr marL="571500" indent="-571500" algn="l">
              <a:buFont typeface="+mj-lt"/>
              <a:buAutoNum type="romanUcPeriod"/>
            </a:pPr>
            <a:r>
              <a:rPr lang="fr-FR" sz="2800" dirty="0"/>
              <a:t>Résultat des expériences menées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fr-FR" sz="2800" dirty="0"/>
              <a:t>Explication du fonctionnement du circuit et du fonctionnement du capteur</a:t>
            </a:r>
          </a:p>
          <a:p>
            <a:pPr marL="571500" indent="-571500" algn="l">
              <a:buFont typeface="+mj-lt"/>
              <a:buAutoNum type="romanUcPeriod"/>
            </a:pPr>
            <a:r>
              <a:rPr lang="fr-FR" sz="2800" dirty="0"/>
              <a:t>Présentation du prototype</a:t>
            </a:r>
          </a:p>
          <a:p>
            <a:pPr marL="571500" indent="-571500" algn="l">
              <a:buFont typeface="+mj-lt"/>
              <a:buAutoNum type="romanUcPeriod"/>
            </a:pPr>
            <a:r>
              <a:rPr lang="fr-FR" sz="2800" dirty="0"/>
              <a:t>Bilan du projet</a:t>
            </a:r>
          </a:p>
        </p:txBody>
      </p:sp>
    </p:spTree>
    <p:extLst>
      <p:ext uri="{BB962C8B-B14F-4D97-AF65-F5344CB8AC3E}">
        <p14:creationId xmlns:p14="http://schemas.microsoft.com/office/powerpoint/2010/main" val="116183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28700" indent="-1028700">
              <a:buFont typeface="+mj-lt"/>
              <a:buAutoNum type="romanUcPeriod"/>
            </a:pPr>
            <a:r>
              <a:rPr lang="fr-FR" sz="3200" dirty="0"/>
              <a:t>Contexte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93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II. Résultat des expériences menées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56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III. Explication du fonctionnement du circuit et du fonctionnement du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68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IV. Présentation du </a:t>
            </a:r>
            <a:r>
              <a:rPr lang="fr-FR" sz="3200" dirty="0" err="1"/>
              <a:t>protype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16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V. Bilan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797219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eur">
  <a:themeElements>
    <a:clrScheme name="Profondeur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ondeur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eu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10</TotalTime>
  <Words>66</Words>
  <Application>Microsoft Office PowerPoint</Application>
  <PresentationFormat>Grand écran</PresentationFormat>
  <Paragraphs>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Corbel</vt:lpstr>
      <vt:lpstr>Profondeur</vt:lpstr>
      <vt:lpstr>Smart Patate</vt:lpstr>
      <vt:lpstr>Contexte du projet</vt:lpstr>
      <vt:lpstr>II. Résultat des expériences menées</vt:lpstr>
      <vt:lpstr>III. Explication du fonctionnement du circuit et du fonctionnement du capteur</vt:lpstr>
      <vt:lpstr>IV. Présentation du protype</vt:lpstr>
      <vt:lpstr>V. 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Patate</dc:title>
  <dc:creator>Dell</dc:creator>
  <cp:lastModifiedBy>Dell</cp:lastModifiedBy>
  <cp:revision>3</cp:revision>
  <dcterms:created xsi:type="dcterms:W3CDTF">2016-11-14T13:10:39Z</dcterms:created>
  <dcterms:modified xsi:type="dcterms:W3CDTF">2016-11-14T13:20:41Z</dcterms:modified>
</cp:coreProperties>
</file>