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370EC-64A3-4340-80B6-18A5FC985366}" v="1204" dt="2022-10-25T00:10:1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>
        <p:scale>
          <a:sx n="100" d="100"/>
          <a:sy n="100" d="100"/>
        </p:scale>
        <p:origin x="-230" y="-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402AA63-06C5-4088-AAEF-7CB68E6CC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35" y="1532965"/>
            <a:ext cx="11981330" cy="522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1D9C3-7287-42F4-8388-E643DCBD24EB}"/>
              </a:ext>
            </a:extLst>
          </p:cNvPr>
          <p:cNvSpPr/>
          <p:nvPr userDrawn="1"/>
        </p:nvSpPr>
        <p:spPr>
          <a:xfrm>
            <a:off x="0" y="1"/>
            <a:ext cx="12192000" cy="45720"/>
          </a:xfrm>
          <a:prstGeom prst="rect">
            <a:avLst/>
          </a:prstGeom>
          <a:solidFill>
            <a:srgbClr val="C14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467EB-AE9C-48EE-BE94-E9CD99E3228C}"/>
              </a:ext>
            </a:extLst>
          </p:cNvPr>
          <p:cNvCxnSpPr/>
          <p:nvPr userDrawn="1"/>
        </p:nvCxnSpPr>
        <p:spPr>
          <a:xfrm>
            <a:off x="0" y="142429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B9F03-C870-4617-8181-7C03438F6698}"/>
              </a:ext>
            </a:extLst>
          </p:cNvPr>
          <p:cNvGrpSpPr/>
          <p:nvPr userDrawn="1"/>
        </p:nvGrpSpPr>
        <p:grpSpPr>
          <a:xfrm>
            <a:off x="8736920" y="4574414"/>
            <a:ext cx="2341396" cy="292388"/>
            <a:chOff x="8705064" y="4340500"/>
            <a:chExt cx="2341396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B2C36-077C-4AC6-B842-050A922E36A5}"/>
                </a:ext>
              </a:extLst>
            </p:cNvPr>
            <p:cNvSpPr txBox="1"/>
            <p:nvPr/>
          </p:nvSpPr>
          <p:spPr>
            <a:xfrm>
              <a:off x="9647901" y="4340500"/>
              <a:ext cx="455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223C29-61DA-4C69-871D-170445FEF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4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F2E86-C354-4C87-BD4F-6CD7263B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06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20401-02CC-4379-8155-2B2CB44313A4}"/>
              </a:ext>
            </a:extLst>
          </p:cNvPr>
          <p:cNvGrpSpPr/>
          <p:nvPr userDrawn="1"/>
        </p:nvGrpSpPr>
        <p:grpSpPr>
          <a:xfrm>
            <a:off x="8283949" y="3557063"/>
            <a:ext cx="3462498" cy="756394"/>
            <a:chOff x="8155761" y="3291173"/>
            <a:chExt cx="3462498" cy="756394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67343CF-D5F2-4B64-87A2-34872A6981C9}"/>
                </a:ext>
              </a:extLst>
            </p:cNvPr>
            <p:cNvSpPr txBox="1">
              <a:spLocks/>
            </p:cNvSpPr>
            <p:nvPr/>
          </p:nvSpPr>
          <p:spPr>
            <a:xfrm>
              <a:off x="9160809" y="3291173"/>
              <a:ext cx="2457450" cy="756394"/>
            </a:xfrm>
            <a:prstGeom prst="rect">
              <a:avLst/>
            </a:prstGeom>
            <a:ln w="57150">
              <a:noFill/>
            </a:ln>
          </p:spPr>
          <p:txBody>
            <a:bodyPr vert="horz" lIns="91440" tIns="45720" rIns="91440" bIns="45720" numCol="1" rtlCol="0" anchor="t">
              <a:normAutofit fontScale="85000" lnSpcReduction="10000"/>
            </a:bodyPr>
            <a:lstStyle/>
            <a:p>
              <a:pPr defTabSz="45720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We offer a 100% money-back guarantee.  Try it and, if you’re not satisfied, return it for a full refund within 30 days.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850EA6C-9DA4-4916-AF01-8EAD4858F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5761" y="3397267"/>
              <a:ext cx="809672" cy="54420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50C2E-9532-FD44-58A3-30733810BA8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5460" y="2109118"/>
            <a:ext cx="7440925" cy="4161973"/>
          </a:xfrm>
          <a:prstGeom prst="rect">
            <a:avLst/>
          </a:prstGeom>
          <a:effectLst>
            <a:outerShdw blurRad="368300" dist="889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TLSHAPE_SL_3e1da1920e074dd2be93231958c5ed09_BackgroundRectangle">
            <a:extLst>
              <a:ext uri="{FF2B5EF4-FFF2-40B4-BE49-F238E27FC236}">
                <a16:creationId xmlns:a16="http://schemas.microsoft.com/office/drawing/2014/main" id="{1237A37A-C039-DD41-05F0-E7E9C5605A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51735"/>
            <a:ext cx="112014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TLSHAPE_SL_126e091f51fc47fa8419d7fb0802388a_BackgroundRectangle">
            <a:extLst>
              <a:ext uri="{FF2B5EF4-FFF2-40B4-BE49-F238E27FC236}">
                <a16:creationId xmlns:a16="http://schemas.microsoft.com/office/drawing/2014/main" id="{0DAE1131-E67E-2DCF-143C-3728C285FB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28035"/>
            <a:ext cx="112014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TLSHAPE_SL_f80e239a9d0a47e8aded4a547fcb3871_BackgroundRectangle">
            <a:extLst>
              <a:ext uri="{FF2B5EF4-FFF2-40B4-BE49-F238E27FC236}">
                <a16:creationId xmlns:a16="http://schemas.microsoft.com/office/drawing/2014/main" id="{AE69290B-D9C7-9C52-0819-E56CCA2D0C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204335"/>
            <a:ext cx="112014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TLSHAPE_SL_23f691b2b84d458191306e1bd7d198f0_BackgroundRectangle">
            <a:extLst>
              <a:ext uri="{FF2B5EF4-FFF2-40B4-BE49-F238E27FC236}">
                <a16:creationId xmlns:a16="http://schemas.microsoft.com/office/drawing/2014/main" id="{03E406D4-EE86-3164-C66B-BCC79784404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813935"/>
            <a:ext cx="112014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SL2A_8b65ddfa4db04b998d7788e38bb37a1e_BackgroundRectangle" hidden="1">
            <a:extLst>
              <a:ext uri="{FF2B5EF4-FFF2-40B4-BE49-F238E27FC236}">
                <a16:creationId xmlns:a16="http://schemas.microsoft.com/office/drawing/2014/main" id="{90ED6014-7AC2-796B-6DDD-C2B8724C74E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90600" y="2451735"/>
            <a:ext cx="102743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TLSHAPE_SL2A_962f1a10b2174e7fa9ff32506c8e2123_BackgroundRectangle" hidden="1">
            <a:extLst>
              <a:ext uri="{FF2B5EF4-FFF2-40B4-BE49-F238E27FC236}">
                <a16:creationId xmlns:a16="http://schemas.microsoft.com/office/drawing/2014/main" id="{06249B25-B8AC-5A86-7FB1-ACE669A0ED9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90600" y="3328035"/>
            <a:ext cx="10274300" cy="812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SL2A_fe57c8d62be1452fa55d808d83c9124b_BackgroundRectangle" hidden="1">
            <a:extLst>
              <a:ext uri="{FF2B5EF4-FFF2-40B4-BE49-F238E27FC236}">
                <a16:creationId xmlns:a16="http://schemas.microsoft.com/office/drawing/2014/main" id="{4D0499EB-8DCE-63A8-94B3-2E1F711A27D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90600" y="4204335"/>
            <a:ext cx="102743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TLSHAPE_SL2A_adac34a3753e4f149a8756c4393b95d4_BackgroundRectangle" hidden="1">
            <a:extLst>
              <a:ext uri="{FF2B5EF4-FFF2-40B4-BE49-F238E27FC236}">
                <a16:creationId xmlns:a16="http://schemas.microsoft.com/office/drawing/2014/main" id="{88D0309D-52CE-D22B-75E0-216EB5C241F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90600" y="4813935"/>
            <a:ext cx="102743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7C5F3EA-18BD-6C59-5880-38997478B6E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01735" y="160544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1CD669-4C81-B526-7757-237FFEED67D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11034" y="160544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871778D-7692-8E2C-AA45-88B6325AAC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17600" y="1554480"/>
            <a:ext cx="101473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TLSHAPE_SL_3e1da1920e074dd2be93231958c5ed09_HeaderRectangle">
            <a:extLst>
              <a:ext uri="{FF2B5EF4-FFF2-40B4-BE49-F238E27FC236}">
                <a16:creationId xmlns:a16="http://schemas.microsoft.com/office/drawing/2014/main" id="{125BA8EB-D642-89E6-873B-A16531A4B3F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451735"/>
            <a:ext cx="927100" cy="812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TLSHAPE_SL_126e091f51fc47fa8419d7fb0802388a_HeaderRectangle">
            <a:extLst>
              <a:ext uri="{FF2B5EF4-FFF2-40B4-BE49-F238E27FC236}">
                <a16:creationId xmlns:a16="http://schemas.microsoft.com/office/drawing/2014/main" id="{154BB070-6A55-89E8-8F7C-DA6F86E4432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28035"/>
            <a:ext cx="927100" cy="812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TLSHAPE_SL_f80e239a9d0a47e8aded4a547fcb3871_HeaderRectangle">
            <a:extLst>
              <a:ext uri="{FF2B5EF4-FFF2-40B4-BE49-F238E27FC236}">
                <a16:creationId xmlns:a16="http://schemas.microsoft.com/office/drawing/2014/main" id="{D57D278B-2CF9-A400-9781-812F1654EBE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204335"/>
            <a:ext cx="927100" cy="5461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TLSHAPE_SL_23f691b2b84d458191306e1bd7d198f0_HeaderRectangle">
            <a:extLst>
              <a:ext uri="{FF2B5EF4-FFF2-40B4-BE49-F238E27FC236}">
                <a16:creationId xmlns:a16="http://schemas.microsoft.com/office/drawing/2014/main" id="{800D28B6-8A44-8F45-69C9-2650B58F679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813935"/>
            <a:ext cx="927100" cy="5461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TLSHAPE_SL2A_8b65ddfa4db04b998d7788e38bb37a1e_HeaderRectangle" hidden="1">
            <a:extLst>
              <a:ext uri="{FF2B5EF4-FFF2-40B4-BE49-F238E27FC236}">
                <a16:creationId xmlns:a16="http://schemas.microsoft.com/office/drawing/2014/main" id="{E6B72CAE-F6F2-4872-C833-D9FCFA8E78C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90600" y="245173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TLSHAPE_SL2A_962f1a10b2174e7fa9ff32506c8e2123_HeaderRectangle" hidden="1">
            <a:extLst>
              <a:ext uri="{FF2B5EF4-FFF2-40B4-BE49-F238E27FC236}">
                <a16:creationId xmlns:a16="http://schemas.microsoft.com/office/drawing/2014/main" id="{C76FD373-6253-E0B7-11E2-966149AC90D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90600" y="332803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SL2A_fe57c8d62be1452fa55d808d83c9124b_HeaderRectangle" hidden="1">
            <a:extLst>
              <a:ext uri="{FF2B5EF4-FFF2-40B4-BE49-F238E27FC236}">
                <a16:creationId xmlns:a16="http://schemas.microsoft.com/office/drawing/2014/main" id="{B8F04B4A-9D64-1C72-835D-08AFC3F8B42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90600" y="420433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SL2A_adac34a3753e4f149a8756c4393b95d4_HeaderRectangle" hidden="1">
            <a:extLst>
              <a:ext uri="{FF2B5EF4-FFF2-40B4-BE49-F238E27FC236}">
                <a16:creationId xmlns:a16="http://schemas.microsoft.com/office/drawing/2014/main" id="{A43B72C2-0807-46B3-4BF9-6FD3ED3A309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90600" y="4813935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OTLSHAPE_G_00000000000000000000000000000000_ShapeBelow0">
            <a:extLst>
              <a:ext uri="{FF2B5EF4-FFF2-40B4-BE49-F238E27FC236}">
                <a16:creationId xmlns:a16="http://schemas.microsoft.com/office/drawing/2014/main" id="{79F1CB2C-2258-D434-34A1-7F968C7B2BB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686378" y="1935480"/>
            <a:ext cx="0" cy="342455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1">
            <a:extLst>
              <a:ext uri="{FF2B5EF4-FFF2-40B4-BE49-F238E27FC236}">
                <a16:creationId xmlns:a16="http://schemas.microsoft.com/office/drawing/2014/main" id="{C2991496-D359-ACC3-162E-1912AC3106F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423241" y="1935480"/>
            <a:ext cx="0" cy="342455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G_00000000000000000000000000000000_ShapeBelow2">
            <a:extLst>
              <a:ext uri="{FF2B5EF4-FFF2-40B4-BE49-F238E27FC236}">
                <a16:creationId xmlns:a16="http://schemas.microsoft.com/office/drawing/2014/main" id="{84002837-3839-0858-F5E4-373DB6C51C3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104075" y="1935480"/>
            <a:ext cx="0" cy="342455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G_00000000000000000000000000000000_ShapeBelow3">
            <a:extLst>
              <a:ext uri="{FF2B5EF4-FFF2-40B4-BE49-F238E27FC236}">
                <a16:creationId xmlns:a16="http://schemas.microsoft.com/office/drawing/2014/main" id="{60615D7E-2E96-3756-68CE-2AC5927FF7E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840938" y="1935480"/>
            <a:ext cx="0" cy="342455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G_00000000000000000000000000000000_ShapeBelow4">
            <a:extLst>
              <a:ext uri="{FF2B5EF4-FFF2-40B4-BE49-F238E27FC236}">
                <a16:creationId xmlns:a16="http://schemas.microsoft.com/office/drawing/2014/main" id="{35761DE7-F2A0-D818-5F28-C3178B56AD3B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521772" y="1935480"/>
            <a:ext cx="0" cy="342455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SLT_422a19b5a38f4542a2dbb343021c83e3_Shape">
            <a:extLst>
              <a:ext uri="{FF2B5EF4-FFF2-40B4-BE49-F238E27FC236}">
                <a16:creationId xmlns:a16="http://schemas.microsoft.com/office/drawing/2014/main" id="{FF2464AB-0D38-C028-B9F2-710C2080ECD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82129" y="2489835"/>
            <a:ext cx="571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SLT_32aa91406a374a11b348fd601fa901ed_Shape">
            <a:extLst>
              <a:ext uri="{FF2B5EF4-FFF2-40B4-BE49-F238E27FC236}">
                <a16:creationId xmlns:a16="http://schemas.microsoft.com/office/drawing/2014/main" id="{79BC4F2C-F206-47C8-C3E6-360DC82CA51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182129" y="2756535"/>
            <a:ext cx="13462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TLSHAPE_SLT_7742785d89464f4c81db7aa817cd1d72_Shape">
            <a:extLst>
              <a:ext uri="{FF2B5EF4-FFF2-40B4-BE49-F238E27FC236}">
                <a16:creationId xmlns:a16="http://schemas.microsoft.com/office/drawing/2014/main" id="{67435E56-CC62-0547-61FD-44E2CB7D0D3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82129" y="3023235"/>
            <a:ext cx="1625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SLT_a561b8c4633d4192999816f5085317ac_Shape">
            <a:extLst>
              <a:ext uri="{FF2B5EF4-FFF2-40B4-BE49-F238E27FC236}">
                <a16:creationId xmlns:a16="http://schemas.microsoft.com/office/drawing/2014/main" id="{7F8BC412-07A4-485F-8F2F-7E251D7F71C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574323" y="3366135"/>
            <a:ext cx="2082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SLT_649ab3e95d8b4044a4f2f2d4e857e931_Shape">
            <a:extLst>
              <a:ext uri="{FF2B5EF4-FFF2-40B4-BE49-F238E27FC236}">
                <a16:creationId xmlns:a16="http://schemas.microsoft.com/office/drawing/2014/main" id="{16614215-8CC3-BFBC-ED33-2C9C25CF3D1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966518" y="3632835"/>
            <a:ext cx="2806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SLT_f62aa8a7903449b3a78a2172373f854f_Shape">
            <a:extLst>
              <a:ext uri="{FF2B5EF4-FFF2-40B4-BE49-F238E27FC236}">
                <a16:creationId xmlns:a16="http://schemas.microsoft.com/office/drawing/2014/main" id="{878EF628-015C-9A48-2F40-8B2B76AF00D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358713" y="3899535"/>
            <a:ext cx="28067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SLT_0887c0b9e1854884b6eeb0f34e950966_Shape">
            <a:extLst>
              <a:ext uri="{FF2B5EF4-FFF2-40B4-BE49-F238E27FC236}">
                <a16:creationId xmlns:a16="http://schemas.microsoft.com/office/drawing/2014/main" id="{82E2B258-C285-9E9B-4608-1CAA9664B940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670496" y="4242435"/>
            <a:ext cx="3060685" cy="21954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TLSHAPE_SLT_6422c4572b144e698766d2c89b3247ae_Shape">
            <a:extLst>
              <a:ext uri="{FF2B5EF4-FFF2-40B4-BE49-F238E27FC236}">
                <a16:creationId xmlns:a16="http://schemas.microsoft.com/office/drawing/2014/main" id="{FF16DEF1-3830-CE95-F198-335A67D96E0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104076" y="4509135"/>
            <a:ext cx="201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TLSHAPE_SLT_4a908ce9b88e4890abbb4804affea446_Shape">
            <a:extLst>
              <a:ext uri="{FF2B5EF4-FFF2-40B4-BE49-F238E27FC236}">
                <a16:creationId xmlns:a16="http://schemas.microsoft.com/office/drawing/2014/main" id="{4AB27465-3206-DA8C-7874-6D30C8CA763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672855" y="4852035"/>
            <a:ext cx="952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TLSHAPE_SLT_8f3b6dc74c4b46668f41d3414ec5bdff_Shape">
            <a:extLst>
              <a:ext uri="{FF2B5EF4-FFF2-40B4-BE49-F238E27FC236}">
                <a16:creationId xmlns:a16="http://schemas.microsoft.com/office/drawing/2014/main" id="{0B565B21-6DB2-39B5-5422-5D5CFB0F3C9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69300" y="5118735"/>
            <a:ext cx="16891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653DB030-FCE5-ACF1-F892-E58DF698AC2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117600" y="1859280"/>
            <a:ext cx="2286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SLT_422a19b5a38f4542a2dbb343021c83e3_ShapePercentage" hidden="1">
            <a:extLst>
              <a:ext uri="{FF2B5EF4-FFF2-40B4-BE49-F238E27FC236}">
                <a16:creationId xmlns:a16="http://schemas.microsoft.com/office/drawing/2014/main" id="{611BC79D-369E-ABB0-1DC4-E0E30C5C0F2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182129" y="24898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SLT_32aa91406a374a11b348fd601fa901ed_ShapePercentage" hidden="1">
            <a:extLst>
              <a:ext uri="{FF2B5EF4-FFF2-40B4-BE49-F238E27FC236}">
                <a16:creationId xmlns:a16="http://schemas.microsoft.com/office/drawing/2014/main" id="{82AD30F1-5803-88C9-0683-72AF12DF7AF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182129" y="27565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TLSHAPE_SLT_7742785d89464f4c81db7aa817cd1d72_ShapePercentage" hidden="1">
            <a:extLst>
              <a:ext uri="{FF2B5EF4-FFF2-40B4-BE49-F238E27FC236}">
                <a16:creationId xmlns:a16="http://schemas.microsoft.com/office/drawing/2014/main" id="{71EC4FC1-C053-01E7-4880-88B0E26334F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182129" y="30232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SLT_a561b8c4633d4192999816f5085317ac_ShapePercentage" hidden="1">
            <a:extLst>
              <a:ext uri="{FF2B5EF4-FFF2-40B4-BE49-F238E27FC236}">
                <a16:creationId xmlns:a16="http://schemas.microsoft.com/office/drawing/2014/main" id="{91816CFA-42D1-E5CF-6EBA-6C2C5A159A77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574323" y="33661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SLT_649ab3e95d8b4044a4f2f2d4e857e931_ShapePercentage" hidden="1">
            <a:extLst>
              <a:ext uri="{FF2B5EF4-FFF2-40B4-BE49-F238E27FC236}">
                <a16:creationId xmlns:a16="http://schemas.microsoft.com/office/drawing/2014/main" id="{8629EEC2-1170-B23C-4C6B-C8F6D25BDA3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966518" y="36328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SLT_f62aa8a7903449b3a78a2172373f854f_ShapePercentage" hidden="1">
            <a:extLst>
              <a:ext uri="{FF2B5EF4-FFF2-40B4-BE49-F238E27FC236}">
                <a16:creationId xmlns:a16="http://schemas.microsoft.com/office/drawing/2014/main" id="{88062467-6E43-F620-9A4F-E81356699A4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358713" y="38995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SLT_0887c0b9e1854884b6eeb0f34e950966_ShapePercentage" hidden="1">
            <a:extLst>
              <a:ext uri="{FF2B5EF4-FFF2-40B4-BE49-F238E27FC236}">
                <a16:creationId xmlns:a16="http://schemas.microsoft.com/office/drawing/2014/main" id="{B89B037F-D835-7E51-60FA-47457CAFA6B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711881" y="42424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SLT_6422c4572b144e698766d2c89b3247ae_ShapePercentage" hidden="1">
            <a:extLst>
              <a:ext uri="{FF2B5EF4-FFF2-40B4-BE49-F238E27FC236}">
                <a16:creationId xmlns:a16="http://schemas.microsoft.com/office/drawing/2014/main" id="{84D045ED-BFBF-856A-3C8C-458EBCD2565C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104076" y="45091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TLSHAPE_SLT_4a908ce9b88e4890abbb4804affea446_ShapePercentage" hidden="1">
            <a:extLst>
              <a:ext uri="{FF2B5EF4-FFF2-40B4-BE49-F238E27FC236}">
                <a16:creationId xmlns:a16="http://schemas.microsoft.com/office/drawing/2014/main" id="{4AE23530-7196-D910-4F33-FC041735FDE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672855" y="48520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TLSHAPE_SLT_8f3b6dc74c4b46668f41d3414ec5bdff_ShapePercentage" hidden="1">
            <a:extLst>
              <a:ext uri="{FF2B5EF4-FFF2-40B4-BE49-F238E27FC236}">
                <a16:creationId xmlns:a16="http://schemas.microsoft.com/office/drawing/2014/main" id="{F2812C17-5FDC-EC45-44CE-DCF9458ABAAA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569300" y="511873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3e1da1920e074dd2be93231958c5ed09_Header">
            <a:extLst>
              <a:ext uri="{FF2B5EF4-FFF2-40B4-BE49-F238E27FC236}">
                <a16:creationId xmlns:a16="http://schemas.microsoft.com/office/drawing/2014/main" id="{9A0226F9-ECE5-CE01-663D-A40CDB7413E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2672080"/>
            <a:ext cx="9271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</a:rPr>
              <a:t>- Problem definition</a:t>
            </a:r>
          </a:p>
        </p:txBody>
      </p:sp>
      <p:sp>
        <p:nvSpPr>
          <p:cNvPr id="24" name="OTLSHAPE_SL_126e091f51fc47fa8419d7fb0802388a_Header">
            <a:extLst>
              <a:ext uri="{FF2B5EF4-FFF2-40B4-BE49-F238E27FC236}">
                <a16:creationId xmlns:a16="http://schemas.microsoft.com/office/drawing/2014/main" id="{0D152EA8-7F83-A6FB-C25E-BD88B002894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3455353"/>
            <a:ext cx="927100" cy="5581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</a:rPr>
              <a:t>Greedy randomized heuristics</a:t>
            </a:r>
          </a:p>
        </p:txBody>
      </p:sp>
      <p:sp>
        <p:nvSpPr>
          <p:cNvPr id="27" name="OTLSHAPE_SL_f80e239a9d0a47e8aded4a547fcb3871_Header">
            <a:extLst>
              <a:ext uri="{FF2B5EF4-FFF2-40B4-BE49-F238E27FC236}">
                <a16:creationId xmlns:a16="http://schemas.microsoft.com/office/drawing/2014/main" id="{238C8C52-67B3-0370-E3BB-34D3FDEF6D5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500" y="4384358"/>
            <a:ext cx="927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</a:rPr>
              <a:t>Local search</a:t>
            </a:r>
          </a:p>
        </p:txBody>
      </p:sp>
      <p:sp>
        <p:nvSpPr>
          <p:cNvPr id="30" name="OTLSHAPE_SL_23f691b2b84d458191306e1bd7d198f0_Header">
            <a:extLst>
              <a:ext uri="{FF2B5EF4-FFF2-40B4-BE49-F238E27FC236}">
                <a16:creationId xmlns:a16="http://schemas.microsoft.com/office/drawing/2014/main" id="{727AFDE1-7848-FC37-08EF-C05DBB82F57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500" y="4993958"/>
            <a:ext cx="927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</a:rPr>
              <a:t>All methods</a:t>
            </a:r>
          </a:p>
        </p:txBody>
      </p:sp>
      <p:sp>
        <p:nvSpPr>
          <p:cNvPr id="37" name="OTLSHAPE_SL2A_8b65ddfa4db04b998d7788e38bb37a1e_Header" hidden="1">
            <a:extLst>
              <a:ext uri="{FF2B5EF4-FFF2-40B4-BE49-F238E27FC236}">
                <a16:creationId xmlns:a16="http://schemas.microsoft.com/office/drawing/2014/main" id="{16C7595A-FE06-1D51-113D-50757B052786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2A_962f1a10b2174e7fa9ff32506c8e2123_Header" hidden="1">
            <a:extLst>
              <a:ext uri="{FF2B5EF4-FFF2-40B4-BE49-F238E27FC236}">
                <a16:creationId xmlns:a16="http://schemas.microsoft.com/office/drawing/2014/main" id="{1278223F-40B4-581C-05EC-523307EF98E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2A_fe57c8d62be1452fa55d808d83c9124b_Header" hidden="1">
            <a:extLst>
              <a:ext uri="{FF2B5EF4-FFF2-40B4-BE49-F238E27FC236}">
                <a16:creationId xmlns:a16="http://schemas.microsoft.com/office/drawing/2014/main" id="{6A36F423-0F71-A761-5491-E010E4D7A7A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2A_adac34a3753e4f149a8756c4393b95d4_Header" hidden="1">
            <a:extLst>
              <a:ext uri="{FF2B5EF4-FFF2-40B4-BE49-F238E27FC236}">
                <a16:creationId xmlns:a16="http://schemas.microsoft.com/office/drawing/2014/main" id="{5069B90F-4DC6-5B86-01CC-491CD9720B0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03A46645-FE55-CEFB-84C7-3F98D1FE95D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345002" y="193548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0C7755E9-176D-742C-B61D-5B9A7288FF8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219302" y="206248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246695D7-EC67-E238-6D63-BDEBAFBA104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181100" y="165195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90F7FB7-740E-F6FA-7B90-E24CE171B62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2749879" y="165195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920CD6D8-374F-E82F-B2CA-2A91D2EC0137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486741" y="165195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F30C26F5-BF93-3450-FB79-478DBCADE55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167576" y="165195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FAE55F51-0EDB-AE7D-98CD-6FB3405EFD9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904438" y="165195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3C4ED494-D5BC-0B55-2E20-8007ED1DEB6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585273" y="165195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41" name="OTLSHAPE_SLT_422a19b5a38f4542a2dbb343021c83e3_Duration" hidden="1">
            <a:extLst>
              <a:ext uri="{FF2B5EF4-FFF2-40B4-BE49-F238E27FC236}">
                <a16:creationId xmlns:a16="http://schemas.microsoft.com/office/drawing/2014/main" id="{5A1AF1D4-EA39-D12A-1F0A-356BAB04CD4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42" name="OTLSHAPE_SLT_422a19b5a38f4542a2dbb343021c83e3_TextPercentage" hidden="1">
            <a:extLst>
              <a:ext uri="{FF2B5EF4-FFF2-40B4-BE49-F238E27FC236}">
                <a16:creationId xmlns:a16="http://schemas.microsoft.com/office/drawing/2014/main" id="{04410E7D-874F-A4E1-734B-A82B67EA36B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422a19b5a38f4542a2dbb343021c83e3_StartDate" hidden="1">
            <a:extLst>
              <a:ext uri="{FF2B5EF4-FFF2-40B4-BE49-F238E27FC236}">
                <a16:creationId xmlns:a16="http://schemas.microsoft.com/office/drawing/2014/main" id="{9D4DF544-09B4-9EC4-5A64-7975C8756C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422a19b5a38f4542a2dbb343021c83e3_EndDate" hidden="1">
            <a:extLst>
              <a:ext uri="{FF2B5EF4-FFF2-40B4-BE49-F238E27FC236}">
                <a16:creationId xmlns:a16="http://schemas.microsoft.com/office/drawing/2014/main" id="{07CAD678-10A5-ABB0-71FE-C0B0A9E9848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422a19b5a38f4542a2dbb343021c83e3_Title">
            <a:extLst>
              <a:ext uri="{FF2B5EF4-FFF2-40B4-BE49-F238E27FC236}">
                <a16:creationId xmlns:a16="http://schemas.microsoft.com/office/drawing/2014/main" id="{70913BD7-DCD6-09CA-DB5D-DCFECB76479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178321" y="2506176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Data description</a:t>
            </a:r>
          </a:p>
        </p:txBody>
      </p:sp>
      <p:sp>
        <p:nvSpPr>
          <p:cNvPr id="46" name="OTLSHAPE_SLT_422a19b5a38f4542a2dbb343021c83e3_JoinedDate">
            <a:extLst>
              <a:ext uri="{FF2B5EF4-FFF2-40B4-BE49-F238E27FC236}">
                <a16:creationId xmlns:a16="http://schemas.microsoft.com/office/drawing/2014/main" id="{A7340A27-7C80-2FEB-9A45-041498C1AF8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793168" y="251392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1</a:t>
            </a:r>
          </a:p>
        </p:txBody>
      </p:sp>
      <p:sp>
        <p:nvSpPr>
          <p:cNvPr id="49" name="OTLSHAPE_SLT_32aa91406a374a11b348fd601fa901ed_Duration" hidden="1">
            <a:extLst>
              <a:ext uri="{FF2B5EF4-FFF2-40B4-BE49-F238E27FC236}">
                <a16:creationId xmlns:a16="http://schemas.microsoft.com/office/drawing/2014/main" id="{3D689130-1C00-E769-AD6F-08A28EC88020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50" name="OTLSHAPE_SLT_32aa91406a374a11b348fd601fa901ed_TextPercentage" hidden="1">
            <a:extLst>
              <a:ext uri="{FF2B5EF4-FFF2-40B4-BE49-F238E27FC236}">
                <a16:creationId xmlns:a16="http://schemas.microsoft.com/office/drawing/2014/main" id="{5BE2DCD3-C9AB-F424-66D3-39875B737A5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32aa91406a374a11b348fd601fa901ed_StartDate" hidden="1">
            <a:extLst>
              <a:ext uri="{FF2B5EF4-FFF2-40B4-BE49-F238E27FC236}">
                <a16:creationId xmlns:a16="http://schemas.microsoft.com/office/drawing/2014/main" id="{A105D57E-9A80-6063-DDBB-9D3AB5082B8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32aa91406a374a11b348fd601fa901ed_EndDate" hidden="1">
            <a:extLst>
              <a:ext uri="{FF2B5EF4-FFF2-40B4-BE49-F238E27FC236}">
                <a16:creationId xmlns:a16="http://schemas.microsoft.com/office/drawing/2014/main" id="{B31B6920-2CA3-890A-CA18-DC54ADB2FE5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32aa91406a374a11b348fd601fa901ed_Title">
            <a:extLst>
              <a:ext uri="{FF2B5EF4-FFF2-40B4-BE49-F238E27FC236}">
                <a16:creationId xmlns:a16="http://schemas.microsoft.com/office/drawing/2014/main" id="{D5590340-27A2-EA95-3769-C2A841B7A05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14567" y="2772876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MIP cost function</a:t>
            </a:r>
          </a:p>
        </p:txBody>
      </p:sp>
      <p:sp>
        <p:nvSpPr>
          <p:cNvPr id="54" name="OTLSHAPE_SLT_32aa91406a374a11b348fd601fa901ed_JoinedDate">
            <a:extLst>
              <a:ext uri="{FF2B5EF4-FFF2-40B4-BE49-F238E27FC236}">
                <a16:creationId xmlns:a16="http://schemas.microsoft.com/office/drawing/2014/main" id="{23522BD8-AE79-7778-4EF0-2277D4EB3B8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577557" y="278062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15</a:t>
            </a:r>
          </a:p>
        </p:txBody>
      </p:sp>
      <p:sp>
        <p:nvSpPr>
          <p:cNvPr id="57" name="OTLSHAPE_SLT_7742785d89464f4c81db7aa817cd1d72_Duration" hidden="1">
            <a:extLst>
              <a:ext uri="{FF2B5EF4-FFF2-40B4-BE49-F238E27FC236}">
                <a16:creationId xmlns:a16="http://schemas.microsoft.com/office/drawing/2014/main" id="{552EFD69-C48E-5075-14B8-B18E267A9EE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58" name="OTLSHAPE_SLT_7742785d89464f4c81db7aa817cd1d72_TextPercentage" hidden="1">
            <a:extLst>
              <a:ext uri="{FF2B5EF4-FFF2-40B4-BE49-F238E27FC236}">
                <a16:creationId xmlns:a16="http://schemas.microsoft.com/office/drawing/2014/main" id="{4E2E539F-15CC-71AA-4778-2E799A945BB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7742785d89464f4c81db7aa817cd1d72_StartDate" hidden="1">
            <a:extLst>
              <a:ext uri="{FF2B5EF4-FFF2-40B4-BE49-F238E27FC236}">
                <a16:creationId xmlns:a16="http://schemas.microsoft.com/office/drawing/2014/main" id="{F430A905-FEEE-3DB4-DC4F-D397A819FCAF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7742785d89464f4c81db7aa817cd1d72_EndDate" hidden="1">
            <a:extLst>
              <a:ext uri="{FF2B5EF4-FFF2-40B4-BE49-F238E27FC236}">
                <a16:creationId xmlns:a16="http://schemas.microsoft.com/office/drawing/2014/main" id="{D2EF0D6F-677A-B254-66C1-211A87511B7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7742785d89464f4c81db7aa817cd1d72_Title">
            <a:extLst>
              <a:ext uri="{FF2B5EF4-FFF2-40B4-BE49-F238E27FC236}">
                <a16:creationId xmlns:a16="http://schemas.microsoft.com/office/drawing/2014/main" id="{C458E952-C070-0F0D-28B8-364FBF540BA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27978" y="303957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MIP constraints</a:t>
            </a:r>
          </a:p>
        </p:txBody>
      </p:sp>
      <p:sp>
        <p:nvSpPr>
          <p:cNvPr id="62" name="OTLSHAPE_SLT_7742785d89464f4c81db7aa817cd1d72_JoinedDate">
            <a:extLst>
              <a:ext uri="{FF2B5EF4-FFF2-40B4-BE49-F238E27FC236}">
                <a16:creationId xmlns:a16="http://schemas.microsoft.com/office/drawing/2014/main" id="{B7092649-2C1A-D993-6A04-BA1B2606841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857696" y="304732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Feb 20 - Mar 20</a:t>
            </a:r>
          </a:p>
        </p:txBody>
      </p:sp>
      <p:sp>
        <p:nvSpPr>
          <p:cNvPr id="68" name="OTLSHAPE_SLT_a561b8c4633d4192999816f5085317ac_Duration" hidden="1">
            <a:extLst>
              <a:ext uri="{FF2B5EF4-FFF2-40B4-BE49-F238E27FC236}">
                <a16:creationId xmlns:a16="http://schemas.microsoft.com/office/drawing/2014/main" id="{065AD820-814F-BA05-45D6-71690B7D1844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27 days</a:t>
            </a:r>
          </a:p>
        </p:txBody>
      </p:sp>
      <p:sp>
        <p:nvSpPr>
          <p:cNvPr id="69" name="OTLSHAPE_SLT_a561b8c4633d4192999816f5085317ac_TextPercentage" hidden="1">
            <a:extLst>
              <a:ext uri="{FF2B5EF4-FFF2-40B4-BE49-F238E27FC236}">
                <a16:creationId xmlns:a16="http://schemas.microsoft.com/office/drawing/2014/main" id="{33051930-0772-38F2-FBF9-B371525CD5E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a561b8c4633d4192999816f5085317ac_StartDate" hidden="1">
            <a:extLst>
              <a:ext uri="{FF2B5EF4-FFF2-40B4-BE49-F238E27FC236}">
                <a16:creationId xmlns:a16="http://schemas.microsoft.com/office/drawing/2014/main" id="{216EB7C5-DD94-63AF-756C-7A9543D0040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a561b8c4633d4192999816f5085317ac_EndDate" hidden="1">
            <a:extLst>
              <a:ext uri="{FF2B5EF4-FFF2-40B4-BE49-F238E27FC236}">
                <a16:creationId xmlns:a16="http://schemas.microsoft.com/office/drawing/2014/main" id="{A1FB3330-8520-4A38-273E-37A3B731876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a561b8c4633d4192999816f5085317ac_Title">
            <a:extLst>
              <a:ext uri="{FF2B5EF4-FFF2-40B4-BE49-F238E27FC236}">
                <a16:creationId xmlns:a16="http://schemas.microsoft.com/office/drawing/2014/main" id="{D14ED137-4DF2-9478-EB11-12C1573674E5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034745" y="338247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Neighboorhood approach</a:t>
            </a:r>
          </a:p>
        </p:txBody>
      </p:sp>
      <p:sp>
        <p:nvSpPr>
          <p:cNvPr id="73" name="OTLSHAPE_SLT_a561b8c4633d4192999816f5085317ac_JoinedDate">
            <a:extLst>
              <a:ext uri="{FF2B5EF4-FFF2-40B4-BE49-F238E27FC236}">
                <a16:creationId xmlns:a16="http://schemas.microsoft.com/office/drawing/2014/main" id="{AD9ED1D1-F313-3480-4DA6-270528E75B8B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698114" y="33902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Feb 27 - Apr 4</a:t>
            </a:r>
          </a:p>
        </p:txBody>
      </p:sp>
      <p:sp>
        <p:nvSpPr>
          <p:cNvPr id="76" name="OTLSHAPE_SLT_649ab3e95d8b4044a4f2f2d4e857e931_Duration" hidden="1">
            <a:extLst>
              <a:ext uri="{FF2B5EF4-FFF2-40B4-BE49-F238E27FC236}">
                <a16:creationId xmlns:a16="http://schemas.microsoft.com/office/drawing/2014/main" id="{ABE6FEE2-9D56-7D06-5ED8-50F00A4909E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77" name="OTLSHAPE_SLT_649ab3e95d8b4044a4f2f2d4e857e931_TextPercentage" hidden="1">
            <a:extLst>
              <a:ext uri="{FF2B5EF4-FFF2-40B4-BE49-F238E27FC236}">
                <a16:creationId xmlns:a16="http://schemas.microsoft.com/office/drawing/2014/main" id="{DA54EEC3-3FE7-B9BF-1FA8-143FBFBC503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649ab3e95d8b4044a4f2f2d4e857e931_StartDate" hidden="1">
            <a:extLst>
              <a:ext uri="{FF2B5EF4-FFF2-40B4-BE49-F238E27FC236}">
                <a16:creationId xmlns:a16="http://schemas.microsoft.com/office/drawing/2014/main" id="{022DC009-0C22-80E6-B1BC-C0E1810DD41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649ab3e95d8b4044a4f2f2d4e857e931_EndDate" hidden="1">
            <a:extLst>
              <a:ext uri="{FF2B5EF4-FFF2-40B4-BE49-F238E27FC236}">
                <a16:creationId xmlns:a16="http://schemas.microsoft.com/office/drawing/2014/main" id="{5C6FF368-261A-4341-FF6D-46390ECFA52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649ab3e95d8b4044a4f2f2d4e857e931_Title">
            <a:extLst>
              <a:ext uri="{FF2B5EF4-FFF2-40B4-BE49-F238E27FC236}">
                <a16:creationId xmlns:a16="http://schemas.microsoft.com/office/drawing/2014/main" id="{E5C5475D-65FC-39A6-329E-72DC84396B6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35933" y="3565159"/>
            <a:ext cx="26924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Restricting candidate list and</a:t>
            </a:r>
          </a:p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cost perturbation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649ab3e95d8b4044a4f2f2d4e857e931_JoinedDate">
            <a:extLst>
              <a:ext uri="{FF2B5EF4-FFF2-40B4-BE49-F238E27FC236}">
                <a16:creationId xmlns:a16="http://schemas.microsoft.com/office/drawing/2014/main" id="{2CD0DB81-73EE-EE1A-E646-8BF00F6E7D0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818670" y="3656923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6 - Apr 24</a:t>
            </a:r>
          </a:p>
        </p:txBody>
      </p:sp>
      <p:sp>
        <p:nvSpPr>
          <p:cNvPr id="84" name="OTLSHAPE_SLT_f62aa8a7903449b3a78a2172373f854f_Duration" hidden="1">
            <a:extLst>
              <a:ext uri="{FF2B5EF4-FFF2-40B4-BE49-F238E27FC236}">
                <a16:creationId xmlns:a16="http://schemas.microsoft.com/office/drawing/2014/main" id="{4B11DEE8-32D6-876A-A4BC-6215E74DDA1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85" name="OTLSHAPE_SLT_f62aa8a7903449b3a78a2172373f854f_TextPercentage" hidden="1">
            <a:extLst>
              <a:ext uri="{FF2B5EF4-FFF2-40B4-BE49-F238E27FC236}">
                <a16:creationId xmlns:a16="http://schemas.microsoft.com/office/drawing/2014/main" id="{DB7FCC98-56EA-DA1B-06A3-A500B2A84AB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62aa8a7903449b3a78a2172373f854f_StartDate" hidden="1">
            <a:extLst>
              <a:ext uri="{FF2B5EF4-FFF2-40B4-BE49-F238E27FC236}">
                <a16:creationId xmlns:a16="http://schemas.microsoft.com/office/drawing/2014/main" id="{1EB4CE9F-1CB0-6DD3-19BD-FDE09C43F80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T_f62aa8a7903449b3a78a2172373f854f_EndDate" hidden="1">
            <a:extLst>
              <a:ext uri="{FF2B5EF4-FFF2-40B4-BE49-F238E27FC236}">
                <a16:creationId xmlns:a16="http://schemas.microsoft.com/office/drawing/2014/main" id="{3C041D8F-BC64-B7D4-51F9-0CC0762CA285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f62aa8a7903449b3a78a2172373f854f_Title">
            <a:extLst>
              <a:ext uri="{FF2B5EF4-FFF2-40B4-BE49-F238E27FC236}">
                <a16:creationId xmlns:a16="http://schemas.microsoft.com/office/drawing/2014/main" id="{86623C00-B055-02F4-DC50-272E38334892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962559" y="3915876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Tests and visualizations</a:t>
            </a:r>
          </a:p>
        </p:txBody>
      </p:sp>
      <p:sp>
        <p:nvSpPr>
          <p:cNvPr id="89" name="OTLSHAPE_SLT_f62aa8a7903449b3a78a2172373f854f_JoinedDate">
            <a:extLst>
              <a:ext uri="{FF2B5EF4-FFF2-40B4-BE49-F238E27FC236}">
                <a16:creationId xmlns:a16="http://schemas.microsoft.com/office/drawing/2014/main" id="{CA4561CA-E151-D18F-0D58-DACCF0F83CCA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210865" y="392362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Mar 13 - May 1</a:t>
            </a:r>
          </a:p>
        </p:txBody>
      </p:sp>
      <p:sp>
        <p:nvSpPr>
          <p:cNvPr id="95" name="OTLSHAPE_SLT_0887c0b9e1854884b6eeb0f34e950966_Duration" hidden="1">
            <a:extLst>
              <a:ext uri="{FF2B5EF4-FFF2-40B4-BE49-F238E27FC236}">
                <a16:creationId xmlns:a16="http://schemas.microsoft.com/office/drawing/2014/main" id="{807272C1-E902-AC08-A482-88B9CC54EF9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6" name="OTLSHAPE_SLT_0887c0b9e1854884b6eeb0f34e950966_TextPercentage" hidden="1">
            <a:extLst>
              <a:ext uri="{FF2B5EF4-FFF2-40B4-BE49-F238E27FC236}">
                <a16:creationId xmlns:a16="http://schemas.microsoft.com/office/drawing/2014/main" id="{1A8CD8D1-2E5C-2D36-3D65-EEDC6F89F956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0887c0b9e1854884b6eeb0f34e950966_StartDate" hidden="1">
            <a:extLst>
              <a:ext uri="{FF2B5EF4-FFF2-40B4-BE49-F238E27FC236}">
                <a16:creationId xmlns:a16="http://schemas.microsoft.com/office/drawing/2014/main" id="{3C181B99-96FD-0377-2C3B-ABEB9F13E3A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0887c0b9e1854884b6eeb0f34e950966_EndDate" hidden="1">
            <a:extLst>
              <a:ext uri="{FF2B5EF4-FFF2-40B4-BE49-F238E27FC236}">
                <a16:creationId xmlns:a16="http://schemas.microsoft.com/office/drawing/2014/main" id="{E1860C4C-965B-E4B8-6E55-0898964E26E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0887c0b9e1854884b6eeb0f34e950966_Title">
            <a:extLst>
              <a:ext uri="{FF2B5EF4-FFF2-40B4-BE49-F238E27FC236}">
                <a16:creationId xmlns:a16="http://schemas.microsoft.com/office/drawing/2014/main" id="{581665F4-2414-51EF-1CE9-2A0A1EA89E9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3308759" y="4237016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Local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search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methods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0887c0b9e1854884b6eeb0f34e950966_JoinedDate">
            <a:extLst>
              <a:ext uri="{FF2B5EF4-FFF2-40B4-BE49-F238E27FC236}">
                <a16:creationId xmlns:a16="http://schemas.microsoft.com/office/drawing/2014/main" id="{72A5D7A2-67AF-934B-810B-0B77B713A72D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779644" y="4266523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Apr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4 - May 29</a:t>
            </a:r>
          </a:p>
        </p:txBody>
      </p:sp>
      <p:sp>
        <p:nvSpPr>
          <p:cNvPr id="103" name="OTLSHAPE_SLT_6422c4572b144e698766d2c89b3247ae_Duration" hidden="1">
            <a:extLst>
              <a:ext uri="{FF2B5EF4-FFF2-40B4-BE49-F238E27FC236}">
                <a16:creationId xmlns:a16="http://schemas.microsoft.com/office/drawing/2014/main" id="{5E2D851C-C83B-AB9E-AE59-2C79E4CED92A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2791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104" name="OTLSHAPE_SLT_6422c4572b144e698766d2c89b3247ae_TextPercentage" hidden="1">
            <a:extLst>
              <a:ext uri="{FF2B5EF4-FFF2-40B4-BE49-F238E27FC236}">
                <a16:creationId xmlns:a16="http://schemas.microsoft.com/office/drawing/2014/main" id="{CFD64524-0734-133F-3E0E-C3923C4308A0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T_6422c4572b144e698766d2c89b3247ae_StartDate" hidden="1">
            <a:extLst>
              <a:ext uri="{FF2B5EF4-FFF2-40B4-BE49-F238E27FC236}">
                <a16:creationId xmlns:a16="http://schemas.microsoft.com/office/drawing/2014/main" id="{B9DBA151-7BF4-F60F-6EFD-4F206DD9BA9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6422c4572b144e698766d2c89b3247ae_EndDate" hidden="1">
            <a:extLst>
              <a:ext uri="{FF2B5EF4-FFF2-40B4-BE49-F238E27FC236}">
                <a16:creationId xmlns:a16="http://schemas.microsoft.com/office/drawing/2014/main" id="{2A99D048-4978-3A89-9A29-80FFF64DB05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6422c4572b144e698766d2c89b3247ae_Title">
            <a:extLst>
              <a:ext uri="{FF2B5EF4-FFF2-40B4-BE49-F238E27FC236}">
                <a16:creationId xmlns:a16="http://schemas.microsoft.com/office/drawing/2014/main" id="{72F5110B-6E75-D8A4-3059-CB5183A429AD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5648696" y="4525476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08" name="OTLSHAPE_SLT_6422c4572b144e698766d2c89b3247ae_JoinedDate">
            <a:extLst>
              <a:ext uri="{FF2B5EF4-FFF2-40B4-BE49-F238E27FC236}">
                <a16:creationId xmlns:a16="http://schemas.microsoft.com/office/drawing/2014/main" id="{8EE9A77B-59E9-895A-E155-DE2DA9DE610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8171838" y="453322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Jun 5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4a908ce9b88e4890abbb4804affea446_Duration" hidden="1">
            <a:extLst>
              <a:ext uri="{FF2B5EF4-FFF2-40B4-BE49-F238E27FC236}">
                <a16:creationId xmlns:a16="http://schemas.microsoft.com/office/drawing/2014/main" id="{D18E219E-A5D2-AC47-ABDE-0F1DCBA1C67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115" name="OTLSHAPE_SLT_4a908ce9b88e4890abbb4804affea446_TextPercentage" hidden="1">
            <a:extLst>
              <a:ext uri="{FF2B5EF4-FFF2-40B4-BE49-F238E27FC236}">
                <a16:creationId xmlns:a16="http://schemas.microsoft.com/office/drawing/2014/main" id="{E4B6B785-5512-E042-B9DF-A2538378304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4a908ce9b88e4890abbb4804affea446_StartDate" hidden="1">
            <a:extLst>
              <a:ext uri="{FF2B5EF4-FFF2-40B4-BE49-F238E27FC236}">
                <a16:creationId xmlns:a16="http://schemas.microsoft.com/office/drawing/2014/main" id="{9E3174AB-C0DC-483B-094A-14B2FD74DE0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4a908ce9b88e4890abbb4804affea446_EndDate" hidden="1">
            <a:extLst>
              <a:ext uri="{FF2B5EF4-FFF2-40B4-BE49-F238E27FC236}">
                <a16:creationId xmlns:a16="http://schemas.microsoft.com/office/drawing/2014/main" id="{D7DC2AA3-A4B9-C963-7BB5-28A50CDD5DFC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4a908ce9b88e4890abbb4804affea446_Title">
            <a:extLst>
              <a:ext uri="{FF2B5EF4-FFF2-40B4-BE49-F238E27FC236}">
                <a16:creationId xmlns:a16="http://schemas.microsoft.com/office/drawing/2014/main" id="{EB2FD557-4ACA-F1CB-7157-9823C384E8BC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6527865" y="4868376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Parameter</a:t>
            </a:r>
            <a:r>
              <a:rPr lang="fr-FR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feating</a:t>
            </a:r>
            <a:endParaRPr lang="fr-FR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a908ce9b88e4890abbb4804affea446_JoinedDate">
            <a:extLst>
              <a:ext uri="{FF2B5EF4-FFF2-40B4-BE49-F238E27FC236}">
                <a16:creationId xmlns:a16="http://schemas.microsoft.com/office/drawing/2014/main" id="{9B83E5BD-4347-7304-E868-720AAA020109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8676089" y="487612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May 29 - Jun 14</a:t>
            </a:r>
          </a:p>
        </p:txBody>
      </p:sp>
      <p:sp>
        <p:nvSpPr>
          <p:cNvPr id="122" name="OTLSHAPE_SLT_8f3b6dc74c4b46668f41d3414ec5bdff_Duration" hidden="1">
            <a:extLst>
              <a:ext uri="{FF2B5EF4-FFF2-40B4-BE49-F238E27FC236}">
                <a16:creationId xmlns:a16="http://schemas.microsoft.com/office/drawing/2014/main" id="{A147B51E-1232-CC74-8B32-8D481788D555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23" name="OTLSHAPE_SLT_8f3b6dc74c4b46668f41d3414ec5bdff_TextPercentage" hidden="1">
            <a:extLst>
              <a:ext uri="{FF2B5EF4-FFF2-40B4-BE49-F238E27FC236}">
                <a16:creationId xmlns:a16="http://schemas.microsoft.com/office/drawing/2014/main" id="{54021DAD-743C-49E5-6ED3-87E8A01E90ED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8f3b6dc74c4b46668f41d3414ec5bdff_StartDate" hidden="1">
            <a:extLst>
              <a:ext uri="{FF2B5EF4-FFF2-40B4-BE49-F238E27FC236}">
                <a16:creationId xmlns:a16="http://schemas.microsoft.com/office/drawing/2014/main" id="{5A1EC640-17D4-EB20-478D-6A4D96F726B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8f3b6dc74c4b46668f41d3414ec5bdff_EndDate" hidden="1">
            <a:extLst>
              <a:ext uri="{FF2B5EF4-FFF2-40B4-BE49-F238E27FC236}">
                <a16:creationId xmlns:a16="http://schemas.microsoft.com/office/drawing/2014/main" id="{1E63F715-68A0-05EB-079A-A57D8DBC8AB8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8f3b6dc74c4b46668f41d3414ec5bdff_Title">
            <a:extLst>
              <a:ext uri="{FF2B5EF4-FFF2-40B4-BE49-F238E27FC236}">
                <a16:creationId xmlns:a16="http://schemas.microsoft.com/office/drawing/2014/main" id="{A7B3E8B3-C2BE-610A-637B-F5684C47D603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7100588" y="5135076"/>
            <a:ext cx="142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Compare to benchmarks</a:t>
            </a:r>
          </a:p>
        </p:txBody>
      </p:sp>
      <p:sp>
        <p:nvSpPr>
          <p:cNvPr id="127" name="OTLSHAPE_SLT_8f3b6dc74c4b46668f41d3414ec5bdff_JoinedDate">
            <a:extLst>
              <a:ext uri="{FF2B5EF4-FFF2-40B4-BE49-F238E27FC236}">
                <a16:creationId xmlns:a16="http://schemas.microsoft.com/office/drawing/2014/main" id="{B6F81487-6DCE-9B14-6022-359FC0FF3617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0300895" y="514282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Jun 14 - Jul 13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58E6605D-1CCB-8E66-E395-B8103E58F37F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2686378" y="164338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5F01283-25CD-2E3A-693E-05C90C6A5FE2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4423241" y="164338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589F7272-326E-8600-3A7C-5190BA640AF9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>
            <a:off x="6104075" y="164338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0806346F-4BF0-4610-0EDE-681A7AC85E38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>
            <a:off x="7840938" y="164338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F0076379-B1DD-FD15-B269-9C00171E3697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>
            <a:off x="9521772" y="164338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5150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wVDAwOjAwOjAwIiwiRW5kRGF0ZSI6IjIwMjMtMDMtMDFUMjM6NTk6MDAiLCJQZXJjZW50YWdlQ29tcGxldGUiOm51bGwsIlN0eWxlIjp7IiRpZCI6IjciLCJTaGFwZSI6MC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aWQiOiIyNCIsIkEiOjAsIlIiOjAsIkciOjAsIkIiOjB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IwNCwiRyI6MjA0LCJCIjoyMDR9fSwiTGluZVdlaWdodCI6MS4wLCJMaW5lVHlwZSI6MCwiUGFyZW50U3R5bGUiOm51bGx9LCJWZXJ0aWNhbENvbm5lY3RvclN0eWxlIjp7IiRpZCI6IjI5IiwiTGluZUNvbG9yIjp7IiRpZCI6IjMwIiwiJHR5cGUiOiJOTFJFLkNvbW1vbi5Eb20uU29saWRDb2xvckJydXNoLCBOTFJFLkNvbW1vbiIsIkNvbG9yIjp7IiRpZCI6IjMx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5MSwiRyI6MTU1LCJCIjoyMTN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EsIkZvbnROYW1lIjoiQ2FsaWJyaSIsIklzQm9sZCI6dHJ1ZSwiSXNJdGFsaWMiOmZhbHNlLCJJc1VuZGVybGluZWQiOmZhbHNlLCJQYXJlbnRTdHlsZSI6bnVsbH0sIkF1dG9TaXplIjowLCJGb3JlZ3JvdW5kIjp7IiRpZCI6IjQyIiwiQ29sb3IiOnsiJGlkIjoiNDM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DQiLCJUb3AiOjAuMCwiTGVmdCI6MC4wLCJSaWdodCI6MC4wLCJCb3R0b20iOjAuMH0sIlBhZGRpbmciOnsiJGlkIjoiNDUiLCJUb3AiOjAuMCwiTGVmdCI6MC4wLCJSaWdodCI6MC4wLCJCb3R0b20iOjAuMH0sIkJhY2tncm91bmQiOnsiJGlkIjoiNDYiLCJDb2xvciI6eyIkaWQiOiI0NyIsIkEiOjAsIlIiOjI1NSwiRyI6MjU1LCJCIjoyNTV9fSwiSXNWaXNpYmxlIjp0cnVlLCJXaWR0aCI6MC4wLCJIZWlnaHQiOjAuMCwiQm9yZGVyU3R5bGUiOnsiJGlkIjoiNDgiLCJMaW5lQ29sb3IiOm51bGwsIkxpbmVXZWlnaHQiOjAuMCwiTGluZVR5cGUiOjAsIlBhcmVudFN0eWxlIjpudWxsfSwiUGFyZW50U3R5bGUiOm51bGx9LCJEYXRlU3R5bGUiOnsiJGlkIjoiNDkiLCJGb250U2V0dGluZ3MiOnsiJGlkIjoiNTAiLCJGb250U2l6ZSI6MTAsIkZvbnROYW1lIjoiQ2FsaWJyaSIsIklzQm9sZCI6ZmFsc2UsIklzSXRhbGljIjpmYWxzZSwiSXNVbmRlcmxpbmVkIjpmYWxzZSwiUGFyZW50U3R5bGUiOm51bGx9LCJBdXRvU2l6ZSI6MCwiRm9yZWdyb3VuZCI6eyIkaWQiOiI1MSIsIkNvbG9yIjp7IiRpZCI6I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CwiUiI6MjU1LCJHIjoyNTUsIkIiOjI1NX19LCJJc1Zpc2libGUiOnRydWUsIldpZHRoIjowLjAsIkhlaWdodCI6MC4wLCJCb3JkZXJTdHlsZSI6eyIkaWQiOiI1NyIsIkxpbmVDb2xvciI6bnVsbCwiTGluZVdlaWdodCI6MC4wLCJMaW5lVHlwZSI6MCwiUGFyZW50U3R5bGUiOm51bGx9LCJQYXJlbnRTdHlsZSI6bnVsbH0sIkRhdGVGb3JtYXQiOnsiJGlkIjoi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iLCJGb3JtYXQiOjAsIklzVmlzaWJsZSI6ZmFsc2UsIkxhc3RLbm93blZpc2liaWxpdHlTdGF0ZSI6ZmFsc2V9LCJJc1Zpc2libGUiOnRydWUsIlBhcmVudFN0eWxlIjpudWxsfSwiSW5kZXgiOjAsIlNtYXJ0RHVyYXRpb25BY3RpdmF0ZWQiOmZhbHNlLCJEYXRlRm9ybWF0Ijp7IiRyZWYiOiI1OCJ9LCJXZWVrTnVtYmVyaW5nIjp7IiRpZCI6IjYwIiwiRm9ybWF0IjowLCJJc1Zpc2libGUiOmZhbHNlLCJMYXN0S25vd25WaXNpYmlsaXR5U3RhdGUiOmZhbHNlfSwiSWQiOiI0MjJhMTliNS1hMzhmLTQ1NDItYTJkYi1iMzQzMDIxYzgzZTMiLCJJbXBvcnRJZCI6bnVsbCwiVGl0bGUiOiJEYXRhIGRlc2NyaXB0aW9uIiwiTm90ZSI6bnVsbCwiSHlwZXJsaW5rIjp7IiRpZCI6IjYxIiwiQWRkcmVzcyI6bnVsbCwiU3ViQWRkcmVzcyI6bnVsbH0sIklzQ2hhbmdlZCI6ZmFsc2UsIklzTmV3IjpmYWxzZX19XSwiX21pbGVzdG9uZXMiOltdLCJJZCI6IjAwMDAwMDAwLTAwMDAtMDAwMC0wMDAwLTAwMDAwMDAwMDAwMCIsIklzU2luZ2xlSXRlbVJvdyI6dHJ1ZX0seyIkaWQiOiI2MiIsIl90YXNrcyI6W3siJGlkIjoiNjMiLCJfYXR0YWNoZWRNaWxlc3RvbmVzIjpbXSwiVGFza0RlZmluaXRpb24iOnsiJGlkIjoiNjQiLCJHcm91cE5hbWUiOm51bGwsIlN0YXJ0RGF0ZSI6IjIwMjMtMDItMjBUMDA6MDA6MDAiLCJFbmREYXRlIjoiMjAyMy0wMy0xNVQyMzo1OTowMCIsIlBlcmNlbnRhZ2VDb21wbGV0ZSI6bnVsbCwiU3R5bGUiOnsiJGlkIjoiNjUiLCJTaGFwZSI6MCwiU2hhcGVUaGlja25lc3MiOjEsIkR1cmF0aW9uRm9ybWF0IjowLCJJbmNsdWRlTm9uV29ya2luZ0RheXNJbkR1cmF0aW9uIjpmYWxzZSwiUGVyY2VudGFnZUNvbXBsZXRlU3R5bGUiOnsiJGlkIjoiNjYiLCJGb250U2V0dGluZ3MiOnsiJGlkIjoiNj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giLCJUb3AiOjAuMCwiTGVmdCI6MC4wLCJSaWdodCI6MC4wLCJCb3R0b20iOjAuMH0sIlBhZGRpbmciOnsiJGlkIjoiNjkiLCJUb3AiOjAuMCwiTGVmdCI6MC4wLCJSaWdodCI6MC4wLCJCb3R0b20iOjAuMH0sIkJhY2tncm91bmQiOnsiJGlkIjoiNzAiLCJDb2xvciI6eyIkaWQiOiI3MSIsIkEiOjg5LCJSIjowLCJHIjowLCJCIjowfX0sIklzVmlzaWJsZSI6dHJ1ZSwiV2lkdGgiOjAuMCwiSGVpZ2h0IjowLjAsIkJvcmRlclN0eWxlIjp7IiRpZCI6IjcyIiwiTGluZUNvbG9yIjpudWxsLCJMaW5lV2VpZ2h0IjowLjAsIkxpbmVUeXBlIjowLCJQYXJlbnRTdHlsZSI6bnVsbH0sIlBhcmVudFN0eWxlIjpudWxsfSwiRHVyYXRpb25TdHlsZSI6eyIkaWQiOiI3MyIsIkZvbnRTZXR0aW5ncyI6eyIkaWQiOiI3NCIsIkZvbnRTaXplIjoxMCwiRm9udE5hbWUiOiJDYWxpYnJpIiwiSXNCb2xkIjpmYWxzZSwiSXNJdGFsaWMiOmZhbHNlLCJJc1VuZGVybGluZWQiOmZhbHNlLCJQYXJlbnRTdHlsZSI6bnVsbH0sIkF1dG9TaXplIjowLCJGb3JlZ3JvdW5kIjp7IiRpZCI6Ijc1IiwiQ29sb3IiOnsiJGlkIjoiN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NyIsIlRvcCI6MC4wLCJMZWZ0IjowLjAsIlJpZ2h0IjowLjAsIkJvdHRvbSI6MC4wfSwiUGFkZGluZyI6eyIkaWQiOiI3OCIsIlRvcCI6MC4wLCJMZWZ0IjowLjAsIlJpZ2h0IjowLjAsIkJvdHRvbSI6MC4wfSwiQmFja2dyb3VuZCI6eyIkaWQiOiI3OSIsIkNvbG9yIjp7IiRpZCI6IjgwIiwiQSI6MCwiUiI6MCwiRyI6MCwiQiI6MH19LCJJc1Zpc2libGUiOnRydWUsIldpZHRoIjowLjAsIkhlaWdodCI6MC4wLCJCb3JkZXJTdHlsZSI6eyIkaWQiOiI4MSIsIkxpbmVDb2xvciI6bnVsbCwiTGluZVdlaWdodCI6MC4wLCJMaW5lVHlwZSI6MCwiUGFyZW50U3R5bGUiOm51bGx9LCJQYXJlbnRTdHlsZSI6bnVsbH0sIkhvcml6b250YWxDb25uZWN0b3JTdHlsZSI6eyIkaWQiOiI4MiIsIkxpbmVDb2xvciI6eyIkaWQiOiI4MyIsIiR0eXBlIjoiTkxSRS5Db21tb24uRG9tLlNvbGlkQ29sb3JCcnVzaCwgTkxSRS5Db21tb24iLCJDb2xvciI6eyIkaWQiOiI4NCIsIkEiOjI1NSwiUiI6MjA0LCJHIjoyMDQsIkIiOjIwNH19LCJMaW5lV2VpZ2h0IjoxLjAsIkxpbmVUeXBlIjowLCJQYXJlbnRTdHlsZSI6bnVsbH0sIlZlcnRpY2FsQ29ubmVjdG9yU3R5bGUiOnsiJGlkIjoiODUiLCJMaW5lQ29sb3IiOnsiJGlkIjoiODYiLCIkdHlwZSI6Ik5MUkUuQ29tbW9uLkRvbS5Tb2xpZENvbG9yQnJ1c2gsIE5MUkUuQ29tbW9uIiwiQ29sb3IiOnsiJGlkIjoiODc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g4IiwiTWFyZ2luIjp7IiRpZCI6Ijg5IiwiVG9wIjowLjAsIkxlZnQiOjQuMCwiUmlnaHQiOjQuMCwiQm90dG9tIjowLjB9LCJQYWRkaW5nIjp7IiRpZCI6IjkwIiwiVG9wIjowLjAsIkxlZnQiOjAuMCwiUmlnaHQiOjAuMCwiQm90dG9tIjowLjB9LCJCYWNrZ3JvdW5kIjp7IiRpZCI6IjkxIiwiQ29sb3IiOnsiJGlkIjoiOTIiLCJBIjoyNTUsIlIiOjkxLCJHIjoxNTUsIkIiOjIxM319LCJJc1Zpc2libGUiOnRydWUsIldpZHRoIjowLjAsIkhlaWdodCI6MTYuMCwiQm9yZGVyU3R5bGUiOnsiJGlkIjoiOTMiLCJMaW5lQ29sb3IiOnsiJGlkIjoiOTQiLCIkdHlwZSI6Ik5MUkUuQ29tbW9uLkRvbS5Tb2xpZENvbG9yQnJ1c2gsIE5MUkUuQ29tbW9uIiwiQ29sb3IiOnsiJGlkIjoiOTUiLCJBIjoyNTUsIlIiOjI1NSwiRyI6MCwiQiI6MH19LCJMaW5lV2VpZ2h0IjowLjAsIkxpbmVUeXBlIjowLCJQYXJlbnRTdHlsZSI6bnVsbH0sIlBhcmVudFN0eWxlIjpudWxsfSwiVGl0bGVTdHlsZSI6eyIkaWQiOiI5NiIsIkZvbnRTZXR0aW5ncyI6eyIkaWQiOiI5NyIsIkZvbnRTaXplIjoxMSwiRm9udE5hbWUiOiJDYWxpYnJpIiwiSXNCb2xkIjp0cnVlLCJJc0l0YWxpYyI6ZmFsc2UsIklzVW5kZXJsaW5lZCI6ZmFsc2UsIlBhcmVudFN0eWxlIjpudWxsfSwiQXV0b1NpemUiOjAsIkZvcmVncm91bmQiOnsiJGlkIjoiOTgiLCJDb2xvciI6eyIkaWQiOiI5OS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xMDAiLCJUb3AiOjAuMCwiTGVmdCI6MC4wLCJSaWdodCI6MC4wLCJCb3R0b20iOjAuMH0sIlBhZGRpbmciOnsiJGlkIjoiMTAxIiwiVG9wIjowLjAsIkxlZnQiOjAuMCwiUmlnaHQiOjAuMCwiQm90dG9tIjowLjB9LCJCYWNrZ3JvdW5kIjp7IiRpZCI6IjEwMiIsIkNvbG9yIjp7IiRpZCI6IjEwMyIsIkEiOjAsIlIiOjI1NSwiRyI6MjU1LCJCIjoyNTV9fSwiSXNWaXNpYmxlIjp0cnVlLCJXaWR0aCI6MC4wLCJIZWlnaHQiOjAuMCwiQm9yZGVyU3R5bGUiOnsiJGlkIjoiMTA0IiwiTGluZUNvbG9yIjpudWxsLCJMaW5lV2VpZ2h0IjowLjAsIkxpbmVUeXBlIjowLCJQYXJlbnRTdHlsZSI6bnVsbH0sIlBhcmVudFN0eWxlIjpudWxsfSwiRGF0ZVN0eWxlIjp7IiRpZCI6IjEwNSIsIkZvbnRTZXR0aW5ncyI6eyIkaWQiOiIxMDYiLCJGb250U2l6ZSI6MTAsIkZvbnROYW1lIjoiQ2FsaWJyaSIsIklzQm9sZCI6ZmFsc2UsIklzSXRhbGljIjpmYWxzZSwiSXNVbmRlcmxpbmVkIjpmYWxzZSwiUGFyZW50U3R5bGUiOm51bGx9LCJBdXRvU2l6ZSI6MCwiRm9yZWdyb3VuZCI6eyIkaWQiOiIxMDciLCJDb2xvciI6eyIkaWQiOiIx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SIsIlRvcCI6MC4wLCJMZWZ0IjowLjAsIlJpZ2h0IjowLjAsIkJvdHRvbSI6MC4wfSwiUGFkZGluZyI6eyIkaWQiOiIxMTAiLCJUb3AiOjAuMCwiTGVmdCI6MC4wLCJSaWdodCI6MC4wLCJCb3R0b20iOjAuMH0sIkJhY2tncm91bmQiOnsiJGlkIjoiMTExIiwiQ29sb3IiOnsiJGlkIjoiMTEyIiwiQSI6MCwiUiI6MjU1LCJHIjoyNTUsIkIiOjI1NX19LCJJc1Zpc2libGUiOnRydWUsIldpZHRoIjowLjAsIkhlaWdodCI6MC4wLCJCb3JkZXJTdHlsZSI6eyIkaWQiOiIxMTMiLCJMaW5lQ29sb3IiOm51bGwsIkxpbmVXZWlnaHQiOjAuMCwiTGluZVR5cGUiOjAsIlBhcmVudFN0eWxlIjpudWxsfSwiUGFyZW50U3R5bGUiOm51bGx9LCJEYXRlRm9ybWF0Ijp7IiRpZCI6IjE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iLCJGb3JtYXQiOjAsIklzVmlzaWJsZSI6ZmFsc2UsIkxhc3RLbm93blZpc2liaWxpdHlTdGF0ZSI6ZmFsc2V9LCJJc1Zpc2libGUiOnRydWUsIlBhcmVudFN0eWxlIjpudWxsfSwiSW5kZXgiOjEsIlNtYXJ0RHVyYXRpb25BY3RpdmF0ZWQiOmZhbHNlLCJEYXRlRm9ybWF0Ijp7IiRyZWYiOiIxMTQifSwiV2Vla051bWJlcmluZyI6eyIkaWQiOiIxMTYiLCJGb3JtYXQiOjAsIklzVmlzaWJsZSI6ZmFsc2UsIkxhc3RLbm93blZpc2liaWxpdHlTdGF0ZSI6ZmFsc2V9LCJJZCI6IjMyYWE5MTQwLTZhMzctNGExMS1iMzQ4LWZkNjAxZmE5MDFlZCIsIkltcG9ydElkIjpudWxsLCJUaXRsZSI6Ik1JUCBjb3N0IGZ1bmN0aW9uIiwiTm90ZSI6bnVsbCwiSHlwZXJsaW5rIjp7IiRpZCI6IjExNyIsIkFkZHJlc3MiOm51bGwsIlN1YkFkZHJlc3MiOm51bGx9LCJJc0NoYW5nZWQiOmZhbHNlLCJJc05ldyI6ZmFsc2V9fV0sIl9taWxlc3RvbmVzIjpbXSwiSWQiOiIwMDAwMDAwMC0wMDAwLTAwMDAtMDAwMC0wMDAwMDAwMDAwMDAiLCJJc1NpbmdsZUl0ZW1Sb3ciOnRydWV9LHsiJGlkIjoiMTE4IiwiX3Rhc2tzIjpbeyIkaWQiOiIxMTkiLCJfYXR0YWNoZWRNaWxlc3RvbmVzIjpbXSwiVGFza0RlZmluaXRpb24iOnsiJGlkIjoiMTIwIiwiR3JvdXBOYW1lIjpudWxsLCJTdGFydERhdGUiOiIyMDIzLTAyLTIwVDAwOjAwOjAwIiwiRW5kRGF0ZSI6IjIwMjMtMDMtMjBUMjM6NTk6MDAiLCJQZXJjZW50YWdlQ29tcGxldGUiOm51bGwsIlN0eWxlIjp7IiRpZCI6IjEyMSIsIlNoYXBlIjowLCJTaGFwZVRoaWNrbmVzcyI6MSwiRHVyYXRpb25Gb3JtYXQiOjAsIkluY2x1ZGVOb25Xb3JraW5nRGF5c0luRHVyYXRpb24iOmZhbHNlLCJQZXJjZW50YWdlQ29tcGxldGVTdHlsZSI6eyIkaWQiOiIxMjIiLCJGb250U2V0dGluZ3MiOnsiJGlkIjoiMTI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yNCIsIlRvcCI6MC4wLCJMZWZ0IjowLjAsIlJpZ2h0IjowLjAsIkJvdHRvbSI6MC4wfSwiUGFkZGluZyI6eyIkaWQiOiIxMjUiLCJUb3AiOjAuMCwiTGVmdCI6MC4wLCJSaWdodCI6MC4wLCJCb3R0b20iOjAuMH0sIkJhY2tncm91bmQiOnsiJGlkIjoiMTI2IiwiQ29sb3IiOnsiJGlkIjoiMTI3IiwiQSI6ODksIlIiOjAsIkciOjAsIkIiOjB9fSwiSXNWaXNpYmxlIjp0cnVlLCJXaWR0aCI6MC4wLCJIZWlnaHQiOjAuMCwiQm9yZGVyU3R5bGUiOnsiJGlkIjoiMTI4IiwiTGluZUNvbG9yIjpudWxsLCJMaW5lV2VpZ2h0IjowLjAsIkxpbmVUeXBlIjowLCJQYXJlbnRTdHlsZSI6bnVsbH0sIlBhcmVudFN0eWxlIjpudWxsfSwiRHVyYXRpb25TdHlsZSI6eyIkaWQiOiIxMjkiLCJGb250U2V0dGluZ3MiOnsiJGlkIjoiMTMwIiwiRm9udFNpemUiOjEwLCJGb250TmFtZSI6IkNhbGlicmkiLCJJc0JvbGQiOmZhbHNlLCJJc0l0YWxpYyI6ZmFsc2UsIklzVW5kZXJsaW5lZCI6ZmFsc2UsIlBhcmVudFN0eWxlIjpudWxsfSwiQXV0b1NpemUiOjAsIkZvcmVncm91bmQiOnsiJGlkIjoiMTMxIiwiQ29sb3IiOnsiJGlkIjoiMTM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MzIiwiVG9wIjowLjAsIkxlZnQiOjAuMCwiUmlnaHQiOjAuMCwiQm90dG9tIjowLjB9LCJQYWRkaW5nIjp7IiRpZCI6IjEzNCIsIlRvcCI6MC4wLCJMZWZ0IjowLjAsIlJpZ2h0IjowLjAsIkJvdHRvbSI6MC4wfSwiQmFja2dyb3VuZCI6eyIkaWQiOiIxMzUiLCJDb2xvciI6eyIkaWQiOiIxMzYiLCJBIjowLCJSIjowLCJHIjowLCJCIjowfX0sIklzVmlzaWJsZSI6dHJ1ZSwiV2lkdGgiOjAuMCwiSGVpZ2h0IjowLjAsIkJvcmRlclN0eWxlIjp7IiRpZCI6IjEzNyIsIkxpbmVDb2xvciI6bnVsbCwiTGluZVdlaWdodCI6MC4wLCJMaW5lVHlwZSI6MCwiUGFyZW50U3R5bGUiOm51bGx9LCJQYXJlbnRTdHlsZSI6bnVsbH0sIkhvcml6b250YWxDb25uZWN0b3JTdHlsZSI6eyIkaWQiOiIxMzgiLCJMaW5lQ29sb3IiOnsiJGlkIjoiMTM5IiwiJHR5cGUiOiJOTFJFLkNvbW1vbi5Eb20uU29saWRDb2xvckJydXNoLCBOTFJFLkNvbW1vbiIsIkNvbG9yIjp7IiRpZCI6IjE0MCIsIkEiOjI1NSwiUiI6MjA0LCJHIjoyMDQsIkIiOjIwNH19LCJMaW5lV2VpZ2h0IjoxLjAsIkxpbmVUeXBlIjowLCJQYXJlbnRTdHlsZSI6bnVsbH0sIlZlcnRpY2FsQ29ubmVjdG9yU3R5bGUiOnsiJGlkIjoiMTQxIiwiTGluZUNvbG9yIjp7IiRpZCI6IjE0MiIsIiR0eXBlIjoiTkxSRS5Db21tb24uRG9tLlNvbGlkQ29sb3JCcnVzaCwgTkxSRS5Db21tb24iLCJDb2xvciI6eyIkaWQiOiIxNDM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E0NCIsIk1hcmdpbiI6eyIkaWQiOiIxNDUiLCJUb3AiOjAuMCwiTGVmdCI6NC4wLCJSaWdodCI6NC4wLCJCb3R0b20iOjAuMH0sIlBhZGRpbmciOnsiJGlkIjoiMTQ2IiwiVG9wIjowLjAsIkxlZnQiOjAuMCwiUmlnaHQiOjAuMCwiQm90dG9tIjowLjB9LCJCYWNrZ3JvdW5kIjp7IiRpZCI6IjE0NyIsIkNvbG9yIjp7IiRpZCI6IjE0OCIsIkEiOjI1NSwiUiI6OTEsIkciOjE1NSwiQiI6MjEzfX0sIklzVmlzaWJsZSI6dHJ1ZSwiV2lkdGgiOjAuMCwiSGVpZ2h0IjoxNi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UaXRsZVN0eWxlIjp7IiRpZCI6IjE1MiIsIkZvbnRTZXR0aW5ncyI6eyIkaWQiOiIxNTMiLCJGb250U2l6ZSI6MTEsIkZvbnROYW1lIjoiQ2FsaWJyaSIsIklzQm9sZCI6dHJ1ZSwiSXNJdGFsaWMiOmZhbHNlLCJJc1VuZGVybGluZWQiOmZhbHNlLCJQYXJlbnRTdHlsZSI6bnVsbH0sIkF1dG9TaXplIjowLCJGb3JlZ3JvdW5kIjp7IiRpZCI6IjE1NCIsIkNvbG9yIjp7IiRpZCI6IjE1NS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xNTYiLCJUb3AiOjAuMCwiTGVmdCI6MC4wLCJSaWdodCI6MC4wLCJCb3R0b20iOjAuMH0sIlBhZGRpbmciOnsiJGlkIjoiMTU3IiwiVG9wIjowLjAsIkxlZnQiOjAuMCwiUmlnaHQiOjAuMCwiQm90dG9tIjowLjB9LCJCYWNrZ3JvdW5kIjp7IiRpZCI6IjE1OCIsIkNvbG9yIjp7IiRpZCI6IjE1OSIsIkEiOjAsIlIiOjI1NSwiRyI6MjU1LCJCIjoyNTV9fSwiSXNWaXNpYmxlIjp0cnVlLCJXaWR0aCI6MC4wLCJIZWlnaHQiOjAuMCwiQm9yZGVyU3R5bGUiOnsiJGlkIjoiMTYwIiwiTGluZUNvbG9yIjpudWxsLCJMaW5lV2VpZ2h0IjowLjAsIkxpbmVUeXBlIjowLCJQYXJlbnRTdHlsZSI6bnVsbH0sIlBhcmVudFN0eWxlIjpudWxsfSwiRGF0ZVN0eWxlIjp7IiRpZCI6IjE2MSIsIkZvbnRTZXR0aW5ncyI6eyIkaWQiOiIxNjIiLCJGb250U2l6ZSI6MTAsIkZvbnROYW1lIjoiQ2FsaWJyaSIsIklzQm9sZCI6ZmFsc2UsIklzSXRhbGljIjpmYWxzZSwiSXNVbmRlcmxpbmVkIjpmYWxzZSwiUGFyZW50U3R5bGUiOm51bGx9LCJBdXRvU2l6ZSI6MCwiRm9yZWdyb3VuZCI6eyIkaWQiOiIxNjMiLCJDb2xvciI6eyIkaWQiOiIxN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MCwiUiI6MjU1LCJHIjoyNTUsIkIiOjI1NX19LCJJc1Zpc2libGUiOnRydWUsIldpZHRoIjowLjAsIkhlaWdodCI6MC4wLCJCb3JkZXJTdHlsZSI6eyIkaWQiOiIxNjkiLCJMaW5lQ29sb3IiOm51bGwsIkxpbmVXZWlnaHQiOjAuMCwiTGluZVR5cGUiOjAsIlBhcmVudFN0eWxlIjpudWxsfSwiUGFyZW50U3R5bGUiOm51bGx9LCJEYXRlRm9ybWF0Ijp7IiRpZCI6IjE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EiLCJGb3JtYXQiOjAsIklzVmlzaWJsZSI6ZmFsc2UsIkxhc3RLbm93blZpc2liaWxpdHlTdGF0ZSI6ZmFsc2V9LCJJc1Zpc2libGUiOnRydWUsIlBhcmVudFN0eWxlIjpudWxsfSwiSW5kZXgiOjIsIlNtYXJ0RHVyYXRpb25BY3RpdmF0ZWQiOmZhbHNlLCJEYXRlRm9ybWF0Ijp7IiRyZWYiOiIxNzAifSwiV2Vla051bWJlcmluZyI6eyIkaWQiOiIxNzIiLCJGb3JtYXQiOjAsIklzVmlzaWJsZSI6ZmFsc2UsIkxhc3RLbm93blZpc2liaWxpdHlTdGF0ZSI6ZmFsc2V9LCJJZCI6Ijc3NDI3ODVkLTg5NDYtNGY0Yy04MWRiLTdhYTgxN2NkMWQ3MiIsIkltcG9ydElkIjpudWxsLCJUaXRsZSI6Ik1JUCBjb25zdHJhaW50cyIsIk5vdGUiOm51bGwsIkh5cGVybGluayI6eyIkaWQiOiIxNzMiLCJBZGRyZXNzIjpudWxsLCJTdWJBZGRyZXNzIjpudWxsfSwiSXNDaGFuZ2VkIjpmYWxzZSwiSXNOZXciOmZhbHNlfX1dLCJfbWlsZXN0b25lcyI6W10sIklkIjoiMDAwMDAwMDAtMDAwMC0wMDAwLTAwMDAtMDAwMDAwMDAwMDAwIiwiSXNTaW5nbGVJdGVtUm93Ijp0cnVlfV0sIkluZGV4IjowLCJJZCI6IjhiNjVkZGZhLTRkYjAtNGI5OS04ZDc3LTg4ZTM4YmIzN2ExZSIsIkhlYWRlclRleHQiOm51bGwsIklzRGVmYXVsdCI6dHJ1ZSwiU3R5bGUiOnsiJGlkIjoiMTc0IiwiSGVhZGVyU3R5bGUiOnsiJGlkIjoiMTc1IiwiVGV4dFN0eWxlIjp7IiRpZCI6IjE3NiIsIkZvbnRTZXR0aW5ncyI6eyIkaWQiOiIxNzciLCJGb250U2l6ZSI6MTEsIkZvbnROYW1lIjoiQ2FsaWJyaSIsIklzQm9sZCI6ZmFsc2UsIklzSXRhbGljIjpmYWxzZSwiSXNVbmRlcmxpbmVkIjpmYWxzZSwiUGFyZW50U3R5bGUiOm51bGx9LCJBdXRvU2l6ZSI6MiwiRm9yZWdyb3VuZCI6eyIkaWQiOiIxNzgiLCJDb2xvciI6eyIkaWQiOiIxNzkiLCJBIjoyNTUsIlIiOjAsIkciOjAsIkIiOjB9fSwiTWF4V2lkdGgiOjAuMCwiTWF4SGVpZ2h0IjowLjAsIlNtYXJ0Rm9yZWdyb3VuZElzQWN0aXZlIjpmYWxzZSwiSG9yaXpvbnRhbEFsaWdubWVudCI6MCwiVmVydGljYWxBbGlnbm1lbnQiOjAsIlNtYXJ0Rm9yZWdyb3VuZCI6bnVsbCwiQmFja2dyb3VuZEZpbGxUeXBlIjowLCJNYXJnaW4iOnsiJGlkIjoiMTgwIiwiVG9wIjowLjAsIkxlZnQiOjAuMCwiUmlnaHQiOjAuMCwiQm90dG9tIjowLjB9LCJQYWRkaW5nIjp7IiRpZCI6IjE4MSIsIlRvcCI6MC4wLCJMZWZ0IjowLjAsIlJpZ2h0IjowLjAsIkJvdHRvbSI6MC4wfSwiQmFja2dyb3VuZCI6bnVsbCwiSXNWaXNpYmxlIjp0cnVlLCJXaWR0aCI6MC4wLCJIZWlnaHQiOjAuMCwiQm9yZGVyU3R5bGUiOm51bGwsIlBhcmVudFN0eWxlIjpudWxsfSwiUmVjdGFuZ2xlU3R5bGUiOnsiJGlkIjoiMTgyIiwiTWFyZ2luIjp7IiRpZCI6IjE4MyIsIlRvcCI6MC4wLCJMZWZ0IjowLjAsIlJpZ2h0IjowLjAsIkJvdHRvbSI6MC4wfSwiUGFkZGluZyI6eyIkaWQiOiIxODQiLCJUb3AiOjAuMCwiTGVmdCI6MC4wLCJSaWdodCI6MC4wLCJCb3R0b20iOjAuMH0sIkJhY2tncm91bmQiOnsiJGlkIjoiMTg1IiwiQ29sb3IiOnsiJGlkIjoiMTg2IiwiQSI6NjMsIlIiOjE2NSwiRyI6MTY1LCJCIjoxNjV9fSwiSXNWaXNpYmxlIjp0cnVlLCJXaWR0aCI6MC4wLCJIZWlnaHQiOjAuMCwiQm9yZGVyU3R5bGUiOnsiJGlkIjoiMTg3IiwiTGluZUNvbG9yIjp7IiRpZCI6IjE4OCIsIiR0eXBlIjoiTkxSRS5Db21tb24uRG9tLlNvbGlkQ29sb3JCcnVzaCwgTkxSRS5Db21tb24iLCJDb2xvciI6eyIkaWQiOiIxODkiLCJBIjoyNTUsIlIiOjI1NSwiRyI6MCwiQiI6MH19LCJMaW5lV2VpZ2h0IjowLjAsIkxpbmVUeXBlIjowLCJQYXJlbnRTdHlsZSI6bnVsbH0sIlBhcmVudFN0eWxlIjpudWxsfSwiTWFyZ2luIjp7IiRpZCI6IjE5MCIsIlRvcCI6MC4wLCJMZWZ0IjowLjAsIlJpZ2h0IjowLjAsIkJvdHRvbSI6MC4wfSwiUGFkZGluZyI6eyIkaWQiOiIxOTEiLCJUb3AiOjAuMCwiTGVmdCI6MC4wLCJSaWdodCI6MC4wLCJCb3R0b20iOjAuMH0sIkJhY2tncm91bmQiOm51bGwsIklzVmlzaWJsZSI6dHJ1ZSwiV2lkdGgiOjAuMCwiSGVpZ2h0IjowLjAsIkJvcmRlclN0eWxlIjpudWxsLCJQYXJlbnRTdHlsZSI6bnVsbH0sIkJhY2tncm91bmRTdHlsZSI6eyIkaWQiOiIxOTIiLCJNYXJnaW4iOnsiJGlkIjoiMTkzIiwiVG9wIjowLjAsIkxlZnQiOjAuMCwiUmlnaHQiOjAuMCwiQm90dG9tIjowLjB9LCJQYWRkaW5nIjp7IiRpZCI6IjE5NCIsIlRvcCI6MC4wLCJMZWZ0IjowLjAsIlJpZ2h0IjowLjAsIkJvdHRvbSI6MC4wfSwiQmFja2dyb3VuZCI6eyIkaWQiOiIxOTUiLCJDb2xvciI6eyIkaWQiOiIxOTYiLCJBIjo1MSwiUiI6MTY1LCJHIjoxNjUsIkIiOjE2NX19LCJJc1Zpc2libGUiOnRydWUsIldpZHRoIjowLjAsIkhlaWdodCI6MC4wLCJCb3JkZXJTdHlsZSI6eyIkaWQiOiIxOTciLCJMaW5lQ29sb3IiOnsiJGlkIjoiMTk4IiwiJHR5cGUiOiJOTFJFLkNvbW1vbi5Eb20uU29saWRDb2xvckJydXNoLCBOTFJFLkNvbW1vbiIsIkNvbG9yIjp7IiRpZCI6IjE5OSIsIkEiOjI1NSwiUiI6MjU1LCJHIjowLCJCIjowfX0sIkxpbmVXZWlnaHQiOjAuMCwiTGluZVR5cGUiOjAsIlBhcmVudFN0eWxlIjpudWxsfSwiUGFyZW50U3R5bGUiOm51bGx9LCJNYXJnaW4iOnsiJGlkIjoiMjAwIiwiVG9wIjowLjAsIkxlZnQiOjAuMCwiUmlnaHQiOjAuMCwiQm90dG9tIjowLjB9LCJQYWRkaW5nIjp7IiRpZCI6IjIwMSIsIlRvcCI6MC4wLCJMZWZ0IjowLjAsIlJpZ2h0IjowLjAsIkJvdHRvbSI6MC4wfSwiSXNWaXNpYmxlIjpmYWxzZSwiV2lkdGgiOjAuMCwiSGVpZ2h0IjowLjAsIkJvcmRlclN0eWxlIjpudWxsLCJQYXJlbnRTdHlsZSI6bnVsbH19XSwiSWQiOiIzZTFkYTE5Mi0wZTA3LTRkZDItYmU5My0yMzE5NThjNWVkMDkiLCJJbmRleCI6MCwiSGVhZGVyVGV4dCI6Ii0gUHJvYmxlbSBkZWZpbml0aW9uIiwiU3R5bGUiOnsiJGlkIjoiMjAyIiwiSGVhZGVyU3R5bGUiOnsiJGlkIjoiMjAzIiwiVGV4dElzVmVydGljYWwiOmZhbHNlLCJUZXh0U3R5bGUiOnsiJGlkIjoiMjA0IiwiRm9udFNldHRpbmdzIjp7IiRpZCI6IjIwNSIsIkZvbnRTaXplIjoxMiwiRm9udE5hbWUiOiJDYWxpYnJpIiwiSXNCb2xkIjpmYWxzZSwiSXNJdGFsaWMiOmZhbHNlLCJJc1VuZGVybGluZWQiOmZhbHNlLCJQYXJlbnRTdHlsZSI6bnVsbH0sIkF1dG9TaXplIjoyLCJGb3JlZ3JvdW5kIjp7IiRpZCI6IjIwNiIsIkNvbG9yIjp7IiRpZCI6IjIwNyIsIkEiOjI1NSwiUiI6MjU1LCJHIjoyNTUsIkIiOjI1NX19LCJNYXhXaWR0aCI6NzMuMCwiTWF4SGVpZ2h0IjowLjAsIlNtYXJ0Rm9yZWdyb3VuZElzQWN0aXZlIjpmYWxzZSwiSG9yaXpvbnRhbEFsaWdubWVudCI6MCwiVmVydGljYWxBbGlnbm1lbnQiOjAsIlNtYXJ0Rm9yZWdyb3VuZCI6bnVsbCwiQmFja2dyb3VuZEZpbGxUeXBlIjowLCJNYXJnaW4iOnsiJGlkIjoiMjA4IiwiVG9wIjowLjAsIkxlZnQiOjAuMCwiUmlnaHQiOjAuMCwiQm90dG9tIjowLjB9LCJQYWRkaW5nIjp7IiRpZCI6IjIwOSIsIlRvcCI6MC4wLCJMZWZ0IjowLjAsIlJpZ2h0IjowLjAsIkJvdHRvbSI6MC4wfSwiQmFja2dyb3VuZCI6bnVsbCwiSXNWaXNpYmxlIjp0cnVlLCJXaWR0aCI6MC4wLCJIZWlnaHQiOjAuMCwiQm9yZGVyU3R5bGUiOm51bGwsIlBhcmVudFN0eWxlIjpudWxsfSwiUmVjdGFuZ2xlU3R5bGUiOnsiJGlkIjoiMjEwIiwiTWFyZ2luIjp7IiRpZCI6IjIxMSIsIlRvcCI6MC4wLCJMZWZ0IjowLjAsIlJpZ2h0IjowLjAsIkJvdHRvbSI6MC4wfSwiUGFkZGluZyI6eyIkaWQiOiIyMTIiLCJUb3AiOjAuMCwiTGVmdCI6MC4wLCJSaWdodCI6MC4wLCJCb3R0b20iOjAuMH0sIkJhY2tncm91bmQiOnsiJGlkIjoiMjEzIiwiQ29sb3IiOnsiJGlkIjoiMjE0IiwiQSI6MjU1LCJSIjo5MSwiRyI6MTU1LCJCIjoyMTN9fSwiSXNWaXNpYmxlIjp0cnVlLCJXaWR0aCI6MC4wLCJIZWlnaHQiOjAuMCwiQm9yZGVyU3R5bGUiOnsiJGlkIjoiMjE1IiwiTGluZUNvbG9yIjp7IiRpZCI6IjIxNiIsIiR0eXBlIjoiTkxSRS5Db21tb24uRG9tLlNvbGlkQ29sb3JCcnVzaCwgTkxSRS5Db21tb24iLCJDb2xvciI6eyIkaWQiOiIyMTciLCJBIjoyNTUsIlIiOjI1NSwiRyI6MCwiQiI6MH19LCJMaW5lV2VpZ2h0IjowLjAsIkxpbmVUeXBlIjowLCJQYXJlbnRTdHlsZSI6bnVsbH0sIlBhcmVudFN0eWxlIjpudWxsfSwiTWFyZ2luIjp7IiRpZCI6IjIxOCIsIlRvcCI6MC4wLCJMZWZ0IjowLjAsIlJpZ2h0IjowLjAsIkJvdHRvbSI6MC4wfSwiUGFkZGluZyI6eyIkaWQiOiIyMTkiLCJUb3AiOjAuMCwiTGVmdCI6MC4wLCJSaWdodCI6MC4wLCJCb3R0b20iOjAuMH0sIkJhY2tncm91bmQiOm51bGwsIklzVmlzaWJsZSI6dHJ1ZSwiV2lkdGgiOjAuMCwiSGVpZ2h0IjowLjAsIkJvcmRlclN0eWxlIjpudWxsLCJQYXJlbnRTdHlsZSI6bnVsbH0sIkJhY2tncm91bmRTdHlsZSI6eyIkaWQiOiIyMjAiLCJNYXJnaW4iOnsiJGlkIjoiMjIxIiwiVG9wIjowLjAsIkxlZnQiOjAuMCwiUmlnaHQiOjAuMCwiQm90dG9tIjowLjB9LCJQYWRkaW5nIjp7IiRpZCI6IjIyMiIsIlRvcCI6MC4wLCJMZWZ0IjowLjAsIlJpZ2h0IjowLjAsIkJvdHRvbSI6MC4wfSwiQmFja2dyb3VuZCI6eyIkaWQiOiIyMjMiLCJDb2xvciI6eyIkaWQiOiIyMjQiLCJBIjo1MSwiUiI6MTY1LCJHIjoxNjUsIkIiOjE2NX19LCJJc1Zpc2libGUiOnRydWUsIldpZHRoIjowLjAsIkhlaWdodCI6MC4wLCJCb3JkZXJTdHlsZSI6eyIkaWQiOiIyMjUiLCJMaW5lQ29sb3IiOnsiJGlkIjoiMjI2IiwiJHR5cGUiOiJOTFJFLkNvbW1vbi5Eb20uU29saWRDb2xvckJydXNoLCBOTFJFLkNvbW1vbiIsIkNvbG9yIjp7IiRpZCI6IjIyNyIsIkEiOjI1NSwiUiI6MjU1LCJHIjowLCJCIjowfX0sIkxpbmVXZWlnaHQiOjAuMCwiTGluZVR5cGUiOjAsIlBhcmVudFN0eWxlIjpudWxsfSwiUGFyZW50U3R5bGUiOm51bGx9LCJJc0Fib3ZlVGltZWJhbmQiOmZhbHNlLCJNYXJnaW4iOnsiJGlkIjoiMjI4IiwiVG9wIjowLjAsIkxlZnQiOjAuMCwiUmlnaHQiOjAuMCwiQm90dG9tIjowLjB9LCJQYWRkaW5nIjp7IiRpZCI6IjIyOSIsIlRvcCI6MC4wLCJMZWZ0IjowLjAsIlJpZ2h0IjowLjAsIkJvdHRvbSI6MC4wfSwiSXNWaXNpYmxlIjp0cnVlLCJXaWR0aCI6MC4wLCJIZWlnaHQiOjAuMCwiQm9yZGVyU3R5bGUiOnsiJGlkIjoiMjMwIiwiTGluZUNvbG9yIjpudWxsLCJMaW5lV2VpZ2h0IjowLjAsIkxpbmVUeXBlIjowLCJQYXJlbnRTdHlsZSI6bnVsbH0sIlBhcmVudFN0eWxlIjpudWxsfX0seyIkaWQiOiIyMzEiLCJfYWN0aXZpdGllcyI6W3siJGlkIjoiMjMyIiwiX3Jvd3MiOlt7IiRpZCI6IjIzMyIsIl90YXNrcyI6W3siJGlkIjoiMjM0IiwiX2F0dGFjaGVkTWlsZXN0b25lcyI6W10sIlRhc2tEZWZpbml0aW9uIjp7IiRpZCI6IjIzNSIsIkdyb3VwTmFtZSI6bnVsbCwiU3RhcnREYXRlIjoiMjAyMy0wMi0yN1QwMDowMDowMCIsIkVuZERhdGUiOiIyMDIzLTA0LTA0VDIzOjU5OjAwWiIsIlBlcmNlbnRhZ2VDb21wbGV0ZSI6bnVsbCwiU3R5bGUiOnsiJGlkIjoiMjM2IiwiU2hhcGUiOjAsIlNoYXBlVGhpY2tuZXNzIjox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M5IiwiVG9wIjowLjAsIkxlZnQiOjAuMCwiUmlnaHQiOjAuMCwiQm90dG9tIjowLjB9LCJQYWRkaW5nIjp7IiRpZCI6IjI0MCIsIlRvcCI6MC4wLCJMZWZ0IjowLjAsIlJpZ2h0IjowLjAsIkJvdHRvbSI6MC4wfSwiQmFja2dyb3VuZCI6eyIkaWQiOiIyNDEiLCJDb2xvciI6eyIkaWQiOiIyNDIiLCJBIjo4OSwiUiI6MCwiRyI6MCwiQiI6MH19LCJJc1Zpc2libGUiOnRydWUsIldpZHRoIjowLjAsIkhlaWdodCI6MC4wLCJCb3JkZXJTdHlsZSI6eyIkaWQiOiIyNDMiLCJMaW5lQ29sb3IiOm51bGwsIkxpbmVXZWlnaHQiOjAuMCwiTGluZVR5cGUiOjAsIlBhcmVudFN0eWxlIjpudWxsfSwiUGFyZW50U3R5bGUiOm51bGx9LCJEdXJhdGlvblN0eWxlIjp7IiRpZCI6IjI0NCIsIkZvbnRTZXR0aW5ncyI6eyIkaWQiOiIyNDUiLCJGb250U2l6ZSI6MTAsIkZvbnROYW1lIjoiQ2FsaWJyaSIsIklzQm9sZCI6ZmFsc2UsIklzSXRhbGljIjpmYWxzZSwiSXNVbmRlcmxpbmVkIjpmYWxzZSwiUGFyZW50U3R5bGUiOm51bGx9LCJBdXRvU2l6ZSI6MCwiRm9yZWdyb3VuZCI6eyIkaWQiOiIyNDYiLCJDb2xvciI6eyIkaWQiOiIyN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DgiLCJUb3AiOjAuMCwiTGVmdCI6MC4wLCJSaWdodCI6MC4wLCJCb3R0b20iOjAuMH0sIlBhZGRpbmciOnsiJGlkIjoiMjQ5IiwiVG9wIjowLjAsIkxlZnQiOjAuMCwiUmlnaHQiOjAuMCwiQm90dG9tIjowLjB9LCJCYWNrZ3JvdW5kIjp7IiRpZCI6IjI1MCIsIkNvbG9yIjp7IiRpZCI6IjI1MSIsIkEiOjAsIlIiOjAsIkciOjAsIkIiOjB9fSwiSXNWaXNpYmxlIjp0cnVlLCJXaWR0aCI6MC4wLCJIZWlnaHQiOjAuMCwiQm9yZGVyU3R5bGUiOnsiJGlkIjoiMjUyIiwiTGluZUNvbG9yIjpudWxsLCJMaW5lV2VpZ2h0IjowLjAsIkxpbmVUeXBlIjowLCJQYXJlbnRTdHlsZSI6bnVsbH0sIlBhcmVudFN0eWxlIjpudWxsfSwiSG9yaXpvbnRhbENvbm5lY3RvclN0eWxlIjp7IiRpZCI6IjI1MyIsIkxpbmVDb2xvciI6eyIkaWQiOiIyNTQiLCIkdHlwZSI6Ik5MUkUuQ29tbW9uLkRvbS5Tb2xpZENvbG9yQnJ1c2gsIE5MUkUuQ29tbW9uIiwiQ29sb3IiOnsiJGlkIjoiMjU1IiwiQSI6MjU1LCJSIjoyMDQsIkciOjIwNCwiQiI6MjA0fX0sIkxpbmVXZWlnaHQiOjEuMCwiTGluZVR5cGUiOjAsIlBhcmVudFN0eWxlIjpudWxsfSwiVmVydGljYWxDb25uZWN0b3JTdHlsZSI6eyIkaWQiOiIyNTYiLCJMaW5lQ29sb3IiOnsiJGlkIjoiMjU3IiwiJHR5cGUiOiJOTFJFLkNvbW1vbi5Eb20uU29saWRDb2xvckJydXNoLCBOTFJFLkNvbW1vbiIsIkNvbG9yIjp7IiRpZCI6IjI1O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jU5IiwiTWFyZ2luIjp7IiRpZCI6IjI2MCIsIlRvcCI6MC4wLCJMZWZ0Ijo0LjAsIlJpZ2h0Ijo0LjAsIkJvdHRvbSI6MC4wfSwiUGFkZGluZyI6eyIkaWQiOiIyNjEiLCJUb3AiOjAuMCwiTGVmdCI6MC4wLCJSaWdodCI6MC4wLCJCb3R0b20iOjAuMH0sIkJhY2tncm91bmQiOnsiJGlkIjoiMjYyIiwiQ29sb3IiOnsiJGlkIjoiMjYzIiwiQSI6MjU1LCJSIjo5MSwiRyI6MTU1LCJCIjoyMTN9fSwiSXNWaXNpYmxlIjp0cnVlLCJXaWR0aCI6MC4wLCJIZWlnaHQiOjE2LjAsIkJvcmRlclN0eWxlIjp7IiRpZCI6IjI2NCIsIkxpbmVDb2xvciI6eyIkaWQiOiIyNjUiLCIkdHlwZSI6Ik5MUkUuQ29tbW9uLkRvbS5Tb2xpZENvbG9yQnJ1c2gsIE5MUkUuQ29tbW9uIiwiQ29sb3IiOnsiJGlkIjoiMjY2IiwiQSI6MjU1LCJSIjoyNTUsIkciOjAsIkIiOjB9fSwiTGluZVdlaWdodCI6MC4wLCJMaW5lVHlwZSI6MCwiUGFyZW50U3R5bGUiOm51bGx9LCJQYXJlbnRTdHlsZSI6bnVsbH0sIlRpdGxlU3R5bGUiOnsiJGlkIjoiMjY3IiwiRm9udFNldHRpbmdzIjp7IiRpZCI6IjI2OCIsIkZvbnRTaXplIjoxMSwiRm9udE5hbWUiOiJDYWxpYnJpIiwiSXNCb2xkIjp0cnVlLCJJc0l0YWxpYyI6ZmFsc2UsIklzVW5kZXJsaW5lZCI6ZmFsc2UsIlBhcmVudFN0eWxlIjpudWxsfSwiQXV0b1NpemUiOjAsIkZvcmVncm91bmQiOnsiJGlkIjoiMjY5IiwiQ29sb3IiOnsiJGlkIjoiMjcw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I3MSIsIlRvcCI6MC4wLCJMZWZ0IjowLjAsIlJpZ2h0IjowLjAsIkJvdHRvbSI6MC4wfSwiUGFkZGluZyI6eyIkaWQiOiIyNzIiLCJUb3AiOjAuMCwiTGVmdCI6MC4wLCJSaWdodCI6MC4wLCJCb3R0b20iOjAuMH0sIkJhY2tncm91bmQiOnsiJGlkIjoiMjczIiwiQ29sb3IiOnsiJGlkIjoiMjc0IiwiQSI6MCwiUiI6MjU1LCJHIjoyNTUsIkIiOjI1NX19LCJJc1Zpc2libGUiOnRydWUsIldpZHRoIjowLjAsIkhlaWdodCI6MC4wLCJCb3JkZXJTdHlsZSI6eyIkaWQiOiIyNzUiLCJMaW5lQ29sb3IiOm51bGwsIkxpbmVXZWlnaHQiOjAuMCwiTGluZVR5cGUiOjAsIlBhcmVudFN0eWxlIjpudWxsfSwiUGFyZW50U3R5bGUiOm51bGx9LCJEYXRlU3R5bGUiOnsiJGlkIjoiMjc2IiwiRm9udFNldHRpbmdzIjp7IiRpZCI6IjI3NyIsIkZvbnRTaXplIjoxMCwiRm9udE5hbWUiOiJDYWxpYnJpIiwiSXNCb2xkIjpmYWxzZSwiSXNJdGFsaWMiOmZhbHNlLCJJc1VuZGVybGluZWQiOmZhbHNlLCJQYXJlbnRTdHlsZSI6bnVsbH0sIkF1dG9TaXplIjowLCJGb3JlZ3JvdW5kIjp7IiRpZCI6IjI3OCIsIkNvbG9yIjp7IiRpZCI6IjI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gwIiwiVG9wIjowLjAsIkxlZnQiOjAuMCwiUmlnaHQiOjAuMCwiQm90dG9tIjowLjB9LCJQYWRkaW5nIjp7IiRpZCI6IjI4MSIsIlRvcCI6MC4wLCJMZWZ0IjowLjAsIlJpZ2h0IjowLjAsIkJvdHRvbSI6MC4wfSwiQmFja2dyb3VuZCI6eyIkaWQiOiIyODIiLCJDb2xvciI6eyIkaWQiOiIyODMiLCJBIjowLCJSIjoyNTUsIkciOjI1NSwiQiI6MjU1fX0sIklzVmlzaWJsZSI6dHJ1ZSwiV2lkdGgiOjAuMCwiSGVpZ2h0IjowLjAsIkJvcmRlclN0eWxlIjp7IiRpZCI6IjI4NCIsIkxpbmVDb2xvciI6bnVsbCwiTGluZVdlaWdodCI6MC4wLCJMaW5lVHlwZSI6MCwiUGFyZW50U3R5bGUiOm51bGx9LCJQYXJlbnRTdHlsZSI6bnVsbH0sIkRhdGVGb3JtYXQiOnsiJGlkIjoiMj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NiIsIkZvcm1hdCI6MCwiSXNWaXNpYmxlIjpmYWxzZSwiTGFzdEtub3duVmlzaWJpbGl0eVN0YXRlIjpmYWxzZX0sIklzVmlzaWJsZSI6dHJ1ZSwiUGFyZW50U3R5bGUiOm51bGx9LCJJbmRleCI6MCwiU21hcnREdXJhdGlvbkFjdGl2YXRlZCI6ZmFsc2UsIkRhdGVGb3JtYXQiOnsiJHJlZiI6IjI4NSJ9LCJXZWVrTnVtYmVyaW5nIjp7IiRpZCI6IjI4NyIsIkZvcm1hdCI6MCwiSXNWaXNpYmxlIjpmYWxzZSwiTGFzdEtub3duVmlzaWJpbGl0eVN0YXRlIjpmYWxzZX0sIklkIjoiYTU2MWI4YzQtNjMzZC00MTkyLTk5OTgtMTZmNTA4NTMxN2FjIiwiSW1wb3J0SWQiOm51bGwsIlRpdGxlIjoiTmVpZ2hib29yaG9vZCBhcHByb2FjaCIsIk5vdGUiOm51bGwsIkh5cGVybGluayI6eyIkaWQiOiIyODgiLCJBZGRyZXNzIjpudWxsLCJTdWJBZGRyZXNzIjpudWxsfSwiSXNDaGFuZ2VkIjpmYWxzZSwiSXNOZXciOmZhbHNlfX1dLCJfbWlsZXN0b25lcyI6W10sIklkIjoiMDAwMDAwMDAtMDAwMC0wMDAwLTAwMDAtMDAwMDAwMDAwMDAwIiwiSXNTaW5nbGVJdGVtUm93Ijp0cnVlfSx7IiRpZCI6IjI4OSIsIl90YXNrcyI6W3siJGlkIjoiMjkwIiwiX2F0dGFjaGVkTWlsZXN0b25lcyI6W10sIlRhc2tEZWZpbml0aW9uIjp7IiRpZCI6IjI5MSIsIkdyb3VwTmFtZSI6bnVsbCwiU3RhcnREYXRlIjoiMjAyMy0wMy0wNlQwMDowMDowMFoiLCJFbmREYXRlIjoiMjAyMy0wNC0yNFQyMzo1OTowMFoiLCJQZXJjZW50YWdlQ29tcGxldGUiOm51bGwsIlN0eWxlIjp7IiRpZCI6IjI5MiIsIlNoYXBlIjowLCJTaGFwZVRoaWNrbmVzcyI6MSwiRHVyYXRpb25Gb3JtYXQiOjAsIkluY2x1ZGVOb25Xb3JraW5nRGF5c0luRHVyYXRpb24iOmZhbHNlLCJQZXJjZW50YWdlQ29tcGxldGVTdHlsZSI6eyIkaWQiOiIyOTMiLCJGb250U2V0dGluZ3MiOnsiJGlkIjoiMjk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5NSIsIlRvcCI6MC4wLCJMZWZ0IjowLjAsIlJpZ2h0IjowLjAsIkJvdHRvbSI6MC4wfSwiUGFkZGluZyI6eyIkaWQiOiIyOTYiLCJUb3AiOjAuMCwiTGVmdCI6MC4wLCJSaWdodCI6MC4wLCJCb3R0b20iOjAuMH0sIkJhY2tncm91bmQiOnsiJGlkIjoiMjk3IiwiQ29sb3IiOnsiJGlkIjoiMjk4IiwiQSI6ODksIlIiOjAsIkciOjAsIkIiOjB9fSwiSXNWaXNpYmxlIjp0cnVlLCJXaWR0aCI6MC4wLCJIZWlnaHQiOjAuMCwiQm9yZGVyU3R5bGUiOnsiJGlkIjoiMjk5IiwiTGluZUNvbG9yIjpudWxsLCJMaW5lV2VpZ2h0IjowLjAsIkxpbmVUeXBlIjowLCJQYXJlbnRTdHlsZSI6bnVsbH0sIlBhcmVudFN0eWxlIjpudWxsfSwiRHVyYXRpb25TdHlsZSI6eyIkaWQiOiIzMDAiLCJGb250U2V0dGluZ3MiOnsiJGlkIjoiMzAxIiwiRm9udFNpemUiOjEwLCJGb250TmFtZSI6IkNhbGlicmkiLCJJc0JvbGQiOmZhbHNlLCJJc0l0YWxpYyI6ZmFsc2UsIklzVW5kZXJsaW5lZCI6ZmFsc2UsIlBhcmVudFN0eWxlIjpudWxsfSwiQXV0b1NpemUiOjAsIkZvcmVncm91bmQiOnsiJGlkIjoiMzAyIiwiQ29sb3IiOnsiJGlkIjoiMzA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eyIkaWQiOiIzMDYiLCJDb2xvciI6eyIkaWQiOiIzMDciLCJBIjowLCJSIjowLCJHIjowLCJCIjowfX0sIklzVmlzaWJsZSI6dHJ1ZSwiV2lkdGgiOjAuMCwiSGVpZ2h0IjowLjAsIkJvcmRlclN0eWxlIjp7IiRpZCI6IjMwOCIsIkxpbmVDb2xvciI6bnVsbCwiTGluZVdlaWdodCI6MC4wLCJMaW5lVHlwZSI6MCwiUGFyZW50U3R5bGUiOm51bGx9LCJQYXJlbnRTdHlsZSI6bnVsbH0sIkhvcml6b250YWxDb25uZWN0b3JTdHlsZSI6eyIkaWQiOiIzMDkiLCJMaW5lQ29sb3IiOnsiJGlkIjoiMzEwIiwiJHR5cGUiOiJOTFJFLkNvbW1vbi5Eb20uU29saWRDb2xvckJydXNoLCBOTFJFLkNvbW1vbiIsIkNvbG9yIjp7IiRpZCI6IjMxMSIsIkEiOjI1NSwiUiI6MjA0LCJHIjoyMDQsIkIiOjIwNH19LCJMaW5lV2VpZ2h0IjoxLjAsIkxpbmVUeXBlIjowLCJQYXJlbnRTdHlsZSI6bnVsbH0sIlZlcnRpY2FsQ29ubmVjdG9yU3R5bGUiOnsiJGlkIjoiMzEyIiwiTGluZUNvbG9yIjp7IiRpZCI6IjMxMyIsIiR0eXBlIjoiTkxSRS5Db21tb24uRG9tLlNvbGlkQ29sb3JCcnVzaCwgTkxSRS5Db21tb24iLCJDb2xvciI6eyIkaWQiOiIzMTQ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xNSIsIk1hcmdpbiI6eyIkaWQiOiIzMTYiLCJUb3AiOjAuMCwiTGVmdCI6NC4wLCJSaWdodCI6NC4wLCJCb3R0b20iOjAuMH0sIlBhZGRpbmciOnsiJGlkIjoiMzE3IiwiVG9wIjowLjAsIkxlZnQiOjAuMCwiUmlnaHQiOjAuMCwiQm90dG9tIjowLjB9LCJCYWNrZ3JvdW5kIjp7IiRpZCI6IjMxOCIsIkNvbG9yIjp7IiRpZCI6IjMxOSIsIkEiOjI1NSwiUiI6OTEsIkciOjE1NSwiQiI6MjEzfX0sIklzVmlzaWJsZSI6dHJ1ZSwiV2lkdGgiOjAuMCwiSGVpZ2h0IjoxNi4wLCJCb3JkZXJTdHlsZSI6eyIkaWQiOiIzMjAiLCJMaW5lQ29sb3IiOnsiJGlkIjoiMzIxIiwiJHR5cGUiOiJOTFJFLkNvbW1vbi5Eb20uU29saWRDb2xvckJydXNoLCBOTFJFLkNvbW1vbiIsIkNvbG9yIjp7IiRpZCI6IjMyMiIsIkEiOjI1NSwiUiI6MjU1LCJHIjowLCJCIjowfX0sIkxpbmVXZWlnaHQiOjAuMCwiTGluZVR5cGUiOjAsIlBhcmVudFN0eWxlIjpudWxsfSwiUGFyZW50U3R5bGUiOm51bGx9LCJUaXRsZVN0eWxlIjp7IiRpZCI6IjMyMyIsIkZvbnRTZXR0aW5ncyI6eyIkaWQiOiIzMjQiLCJGb250U2l6ZSI6MTEsIkZvbnROYW1lIjoiQ2FsaWJyaSIsIklzQm9sZCI6dHJ1ZSwiSXNJdGFsaWMiOmZhbHNlLCJJc1VuZGVybGluZWQiOmZhbHNlLCJQYXJlbnRTdHlsZSI6bnVsbH0sIkF1dG9TaXplIjowLCJGb3JlZ3JvdW5kIjp7IiRpZCI6IjMyNSIsIkNvbG9yIjp7IiRpZCI6IjMyNi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zMjciLCJUb3AiOjAuMCwiTGVmdCI6MC4wLCJSaWdodCI6MC4wLCJCb3R0b20iOjAuMH0sIlBhZGRpbmciOnsiJGlkIjoiMzI4IiwiVG9wIjowLjAsIkxlZnQiOjAuMCwiUmlnaHQiOjAuMCwiQm90dG9tIjowLjB9LCJCYWNrZ3JvdW5kIjp7IiRpZCI6IjMyOSIsIkNvbG9yIjp7IiRpZCI6IjMzMCIsIkEiOjAsIlIiOjI1NSwiRyI6MjU1LCJCIjoyNTV9fSwiSXNWaXNpYmxlIjp0cnVlLCJXaWR0aCI6MC4wLCJIZWlnaHQiOjAuMCwiQm9yZGVyU3R5bGUiOnsiJGlkIjoiMzMxIiwiTGluZUNvbG9yIjpudWxsLCJMaW5lV2VpZ2h0IjowLjAsIkxpbmVUeXBlIjowLCJQYXJlbnRTdHlsZSI6bnVsbH0sIlBhcmVudFN0eWxlIjpudWxsfSwiRGF0ZVN0eWxlIjp7IiRpZCI6IjMzMiIsIkZvbnRTZXR0aW5ncyI6eyIkaWQiOiIzMzMiLCJGb250U2l6ZSI6MTAsIkZvbnROYW1lIjoiQ2FsaWJyaSIsIklzQm9sZCI6ZmFsc2UsIklzSXRhbGljIjpmYWxzZSwiSXNVbmRlcmxpbmVkIjpmYWxzZSwiUGFyZW50U3R5bGUiOm51bGx9LCJBdXRvU2l6ZSI6MCwiRm9yZWdyb3VuZCI6eyIkaWQiOiIzMzQiLCJDb2xvciI6eyIkaWQiOiIz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IiLCJGb3JtYXQiOjAsIklzVmlzaWJsZSI6ZmFsc2UsIkxhc3RLbm93blZpc2liaWxpdHlTdGF0ZSI6ZmFsc2V9LCJJc1Zpc2libGUiOnRydWUsIlBhcmVudFN0eWxlIjpudWxsfSwiSW5kZXgiOjEsIlNtYXJ0RHVyYXRpb25BY3RpdmF0ZWQiOmZhbHNlLCJEYXRlRm9ybWF0Ijp7IiRyZWYiOiIzNDEifSwiV2Vla051bWJlcmluZyI6eyIkaWQiOiIzNDMiLCJGb3JtYXQiOjAsIklzVmlzaWJsZSI6ZmFsc2UsIkxhc3RLbm93blZpc2liaWxpdHlTdGF0ZSI6ZmFsc2V9LCJJZCI6IjY0OWFiM2U5LTVkOGItNDA0NC1hNGYyLWYyZDRlODU3ZTkzMSIsIkltcG9ydElkIjpudWxsLCJUaXRsZSI6IlJlc3RyaWN0aW5nIGNhbmRpZGF0ZSBsaXN0IGFuZGNvc3QgcGVydHVyYmF0aW9uIiwiTm90ZSI6bnVsbCwiSHlwZXJsaW5rIjp7IiRpZCI6IjM0NCIsIkFkZHJlc3MiOm51bGwsIlN1YkFkZHJlc3MiOm51bGx9LCJJc0NoYW5nZWQiOmZhbHNlLCJJc05ldyI6ZmFsc2V9fV0sIl9taWxlc3RvbmVzIjpbXSwiSWQiOiIwMDAwMDAwMC0wMDAwLTAwMDAtMDAwMC0wMDAwMDAwMDAwMDAiLCJJc1NpbmdsZUl0ZW1Sb3ciOnRydWV9LHsiJGlkIjoiMzQ1IiwiX3Rhc2tzIjpbeyIkaWQiOiIzNDYiLCJfYXR0YWNoZWRNaWxlc3RvbmVzIjpbXSwiVGFza0RlZmluaXRpb24iOnsiJGlkIjoiMzQ3IiwiR3JvdXBOYW1lIjpudWxsLCJTdGFydERhdGUiOiIyMDIzLTAzLTEzVDAwOjAwOjAwIiwiRW5kRGF0ZSI6IjIwMjMtMDUtMDFUMjM6NTk6MDBaIiwiUGVyY2VudGFnZUNvbXBsZXRlIjpudWxsLCJTdHlsZSI6eyIkaWQiOiIzNDgiLCJTaGFwZSI6MC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pZCI6IjM1NCIsIkEiOjg5LCJSIjowLCJHIjowLCJCIjowfX0sIklzVmlzaWJsZSI6dHJ1ZSwiV2lkdGgiOjAuMCwiSGVpZ2h0IjowLjAsIkJvcmRlclN0eWxlIjp7IiRpZCI6IjM1NSIsIkxpbmVDb2xvciI6bnVsbCwiTGluZVdlaWdodCI6MC4wLCJMaW5lVHlwZSI6MCwiUGFyZW50U3R5bGUiOm51bGx9LCJQYXJlbnRTdHlsZSI6bnVsbH0sIkR1cmF0aW9uU3R5bGUiOnsiJGlkIjoiMzU2IiwiRm9udFNldHRpbmdzIjp7IiRpZCI6IjM1NyIsIkZvbnRTaXplIjoxMCwiRm9udE5hbWUiOiJDYWxpYnJpIiwiSXNCb2xkIjpmYWxzZSwiSXNJdGFsaWMiOmZhbHNlLCJJc1VuZGVybGluZWQiOmZhbHNlLCJQYXJlbnRTdHlsZSI6bnVsbH0sIkF1dG9TaXplIjowLCJGb3JlZ3JvdW5kIjp7IiRpZCI6IjM1OCIsIkNvbG9yIjp7IiRpZCI6IjM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2MCIsIlRvcCI6MC4wLCJMZWZ0IjowLjAsIlJpZ2h0IjowLjAsIkJvdHRvbSI6MC4wfSwiUGFkZGluZyI6eyIkaWQiOiIzNjEiLCJUb3AiOjAuMCwiTGVmdCI6MC4wLCJSaWdodCI6MC4wLCJCb3R0b20iOjAuMH0sIkJhY2tncm91bmQiOnsiJGlkIjoiMzYyIiwiQ29sb3IiOnsiJGlkIjoiMzYzIiwiQSI6MCwiUiI6MCwiRyI6MCwiQiI6MH19LCJJc1Zpc2libGUiOnRydWUsIldpZHRoIjowLjAsIkhlaWdodCI6MC4wLCJCb3JkZXJTdHlsZSI6eyIkaWQiOiIzNjQiLCJMaW5lQ29sb3IiOm51bGwsIkxpbmVXZWlnaHQiOjAuMCwiTGluZVR5cGUiOjAsIlBhcmVudFN0eWxlIjpudWxsfSwiUGFyZW50U3R5bGUiOm51bGx9LCJIb3Jpem9udGFsQ29ubmVjdG9yU3R5bGUiOnsiJGlkIjoiMzY1IiwiTGluZUNvbG9yIjp7IiRpZCI6IjM2NiIsIiR0eXBlIjoiTkxSRS5Db21tb24uRG9tLlNvbGlkQ29sb3JCcnVzaCwgTkxSRS5Db21tb24iLCJDb2xvciI6eyIkaWQiOiIzNjciLCJBIjoyNTUsIlIiOjIwNCwiRyI6MjA0LCJCIjoyMDR9fSwiTGluZVdlaWdodCI6MS4wLCJMaW5lVHlwZSI6MCwiUGFyZW50U3R5bGUiOm51bGx9LCJWZXJ0aWNhbENvbm5lY3RvclN0eWxlIjp7IiRpZCI6IjM2OCIsIkxpbmVDb2xvciI6eyIkaWQiOiIzNjkiLCIkdHlwZSI6Ik5MUkUuQ29tbW9uLkRvbS5Tb2xpZENvbG9yQnJ1c2gsIE5MUkUuQ29tbW9uIiwiQ29sb3IiOnsiJGlkIjoiMzcw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NzEiLCJNYXJnaW4iOnsiJGlkIjoiMzcyIiwiVG9wIjowLjAsIkxlZnQiOjQuMCwiUmlnaHQiOjQuMCwiQm90dG9tIjowLjB9LCJQYWRkaW5nIjp7IiRpZCI6IjM3MyIsIlRvcCI6MC4wLCJMZWZ0IjowLjAsIlJpZ2h0IjowLjAsIkJvdHRvbSI6MC4wfSwiQmFja2dyb3VuZCI6eyIkaWQiOiIzNzQiLCJDb2xvciI6eyIkaWQiOiIzNzUiLCJBIjoyNTUsIlIiOjkxLCJHIjoxNTUsIkIiOjIxM319LCJJc1Zpc2libGUiOnRydWUsIldpZHRoIjowLjAsIkhlaWdodCI6MTYuMCwiQm9yZGVyU3R5bGUiOnsiJGlkIjoiMzc2IiwiTGluZUNvbG9yIjp7IiRpZCI6IjM3NyIsIiR0eXBlIjoiTkxSRS5Db21tb24uRG9tLlNvbGlkQ29sb3JCcnVzaCwgTkxSRS5Db21tb24iLCJDb2xvciI6eyIkaWQiOiIzNzgiLCJBIjoyNTUsIlIiOjI1NSwiRyI6MCwiQiI6MH19LCJMaW5lV2VpZ2h0IjowLjAsIkxpbmVUeXBlIjowLCJQYXJlbnRTdHlsZSI6bnVsbH0sIlBhcmVudFN0eWxlIjpudWxsfSwiVGl0bGVTdHlsZSI6eyIkaWQiOiIzNzkiLCJGb250U2V0dGluZ3MiOnsiJGlkIjoiMzgwIiwiRm9udFNpemUiOjExLCJGb250TmFtZSI6IkNhbGlicmkiLCJJc0JvbGQiOnRydWUsIklzSXRhbGljIjpmYWxzZSwiSXNVbmRlcmxpbmVkIjpmYWxzZSwiUGFyZW50U3R5bGUiOm51bGx9LCJBdXRvU2l6ZSI6MCwiRm9yZWdyb3VuZCI6eyIkaWQiOiIzODEiLCJDb2xvciI6eyIkaWQiOiIzODI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MzgzIiwiVG9wIjowLjAsIkxlZnQiOjAuMCwiUmlnaHQiOjAuMCwiQm90dG9tIjowLjB9LCJQYWRkaW5nIjp7IiRpZCI6IjM4NCIsIlRvcCI6MC4wLCJMZWZ0IjowLjAsIlJpZ2h0IjowLjAsIkJvdHRvbSI6MC4wfSwiQmFja2dyb3VuZCI6eyIkaWQiOiIzODUiLCJDb2xvciI6eyIkaWQiOiIzODYiLCJBIjowLCJSIjoyNTUsIkciOjI1NSwiQiI6MjU1fX0sIklzVmlzaWJsZSI6dHJ1ZSwiV2lkdGgiOjAuMCwiSGVpZ2h0IjowLjAsIkJvcmRlclN0eWxlIjp7IiRpZCI6IjM4NyIsIkxpbmVDb2xvciI6bnVsbCwiTGluZVdlaWdodCI6MC4wLCJMaW5lVHlwZSI6MCwiUGFyZW50U3R5bGUiOm51bGx9LCJQYXJlbnRTdHlsZSI6bnVsbH0sIkRhdGVTdHlsZSI6eyIkaWQiOiIzODgiLCJGb250U2V0dGluZ3MiOnsiJGlkIjoiMzg5IiwiRm9udFNpemUiOjEwLCJGb250TmFtZSI6IkNhbGlicmkiLCJJc0JvbGQiOmZhbHNlLCJJc0l0YWxpYyI6ZmFsc2UsIklzVW5kZXJsaW5lZCI6ZmFsc2UsIlBhcmVudFN0eWxlIjpudWxsfSwiQXV0b1NpemUiOjAsIkZvcmVncm91bmQiOnsiJGlkIjoiMzkwIiwiQ29sb3IiOnsiJGlkIjoiMzk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TIiLCJUb3AiOjAuMCwiTGVmdCI6MC4wLCJSaWdodCI6MC4wLCJCb3R0b20iOjAuMH0sIlBhZGRpbmciOnsiJGlkIjoiMzkzIiwiVG9wIjowLjAsIkxlZnQiOjAuMCwiUmlnaHQiOjAuMCwiQm90dG9tIjowLjB9LCJCYWNrZ3JvdW5kIjp7IiRpZCI6IjM5NCIsIkNvbG9yIjp7IiRpZCI6IjM5NSIsIkEiOjAsIlIiOjI1NSwiRyI6MjU1LCJCIjoyNTV9fSwiSXNWaXNpYmxlIjp0cnVlLCJXaWR0aCI6MC4wLCJIZWlnaHQiOjAuMCwiQm9yZGVyU3R5bGUiOnsiJGlkIjoiMzk2IiwiTGluZUNvbG9yIjpudWxsLCJMaW5lV2VpZ2h0IjowLjAsIkxpbmVUeXBlIjowLCJQYXJlbnRTdHlsZSI6bnVsbH0sIlBhcmVudFN0eWxlIjpudWxsfSwiRGF0ZUZvcm1hdCI6eyIkaWQiOiIz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4IiwiRm9ybWF0IjowLCJJc1Zpc2libGUiOmZhbHNlLCJMYXN0S25vd25WaXNpYmlsaXR5U3RhdGUiOmZhbHNlfSwiSXNWaXNpYmxlIjp0cnVlLCJQYXJlbnRTdHlsZSI6bnVsbH0sIkluZGV4IjoyLCJTbWFydER1cmF0aW9uQWN0aXZhdGVkIjpmYWxzZSwiRGF0ZUZvcm1hdCI6eyIkcmVmIjoiMzk3In0sIldlZWtOdW1iZXJpbmciOnsiJGlkIjoiMzk5IiwiRm9ybWF0IjowLCJJc1Zpc2libGUiOmZhbHNlLCJMYXN0S25vd25WaXNpYmlsaXR5U3RhdGUiOmZhbHNlfSwiSWQiOiJmNjJhYThhNy05MDM0LTQ5YjMtYTc4YS0yMTcyMzczZjg1NGYiLCJJbXBvcnRJZCI6bnVsbCwiVGl0bGUiOiJUZXN0cyBhbmQgdmlzdWFsaXphdGlvbnMiLCJOb3RlIjpudWxsLCJIeXBlcmxpbmsiOnsiJGlkIjoiNDAwIiwiQWRkcmVzcyI6bnVsbCwiU3ViQWRkcmVzcyI6bnVsbH0sIklzQ2hhbmdlZCI6ZmFsc2UsIklzTmV3IjpmYWxzZX19XSwiX21pbGVzdG9uZXMiOltdLCJJZCI6IjAwMDAwMDAwLTAwMDAtMDAwMC0wMDAwLTAwMDAwMDAwMDAwMCIsIklzU2luZ2xlSXRlbVJvdyI6dHJ1ZX1dLCJJbmRleCI6NCwiSWQiOiI5NjJmMWExMC1iMjE3LTRlN2YtYTlmZi0zMjUwNmM4ZTIxMjMiLCJIZWFkZXJUZXh0IjpudWxsLCJJc0RlZmF1bHQiOnRydWUsIlN0eWxlIjp7IiRpZCI6IjQwMSIsIkhlYWRlclN0eWxlIjp7IiRpZCI6IjQwMiIsIlRleHRTdHlsZSI6eyIkaWQiOiI0MDMiLCJGb250U2V0dGluZ3MiOnsiJGlkIjoiNDA0IiwiRm9udFNpemUiOjExLCJGb250TmFtZSI6IkNhbGlicmkiLCJJc0JvbGQiOmZhbHNlLCJJc0l0YWxpYyI6ZmFsc2UsIklzVW5kZXJsaW5lZCI6ZmFsc2UsIlBhcmVudFN0eWxlIjpudWxsfSwiQXV0b1NpemUiOjIsIkZvcmVncm91bmQiOnsiJGlkIjoiNDA1IiwiQ29sb3IiOnsiJGlkIjoiNDA2IiwiQSI6MjU1LCJSIjowLCJHIjowLCJCIjowfX0sIk1heFdpZHRoIjowLjAsIk1heEhlaWdodCI6MC4wLCJTbWFydEZvcmVncm91bmRJc0FjdGl2ZSI6ZmFsc2UsIkhvcml6b250YWxBbGlnbm1lbnQiOjAsIlZlcnRpY2FsQWxpZ25tZW50IjowLCJTbWFydEZvcmVncm91bmQiOm51bGwsIkJhY2tncm91bmRGaWxsVHlwZSI6MCwiTWFyZ2luIjp7IiRpZCI6IjQwNyIsIlRvcCI6MC4wLCJMZWZ0IjowLjAsIlJpZ2h0IjowLjAsIkJvdHRvbSI6MC4wfSwiUGFkZGluZyI6eyIkaWQiOiI0MDgiLCJUb3AiOjAuMCwiTGVmdCI6MC4wLCJSaWdodCI6MC4wLCJCb3R0b20iOjAuMH0sIkJhY2tncm91bmQiOm51bGwsIklzVmlzaWJsZSI6dHJ1ZSwiV2lkdGgiOjAuMCwiSGVpZ2h0IjowLjAsIkJvcmRlclN0eWxlIjpudWxsLCJQYXJlbnRTdHlsZSI6bnVsbH0sIlJlY3RhbmdsZVN0eWxlIjp7IiRpZCI6IjQwOSIsIk1hcmdpbiI6eyIkaWQiOiI0MTAiLCJUb3AiOjAuMCwiTGVmdCI6MC4wLCJSaWdodCI6MC4wLCJCb3R0b20iOjAuMH0sIlBhZGRpbmciOnsiJGlkIjoiNDExIiwiVG9wIjowLjAsIkxlZnQiOjAuMCwiUmlnaHQiOjAuMCwiQm90dG9tIjowLjB9LCJCYWNrZ3JvdW5kIjp7IiRpZCI6IjQxMiIsIkNvbG9yIjp7IiRpZCI6IjQxMyIsIkEiOjYzLCJSIjoxNjUsIkciOjE2NSwiQiI6MTY1fX0sIklzVmlzaWJsZSI6dHJ1ZSwiV2lkdGgiOjAuMCwiSGVpZ2h0IjowLjAsIkJvcmRlclN0eWxlIjp7IiRpZCI6IjQxNCIsIkxpbmVDb2xvciI6eyIkaWQiOiI0MTUiLCIkdHlwZSI6Ik5MUkUuQ29tbW9uLkRvbS5Tb2xpZENvbG9yQnJ1c2gsIE5MUkUuQ29tbW9uIiwiQ29sb3IiOnsiJGlkIjoiNDE2IiwiQSI6MjU1LCJSIjoyNTUsIkciOjAsIkIiOjB9fSwiTGluZVdlaWdodCI6MC4wLCJMaW5lVHlwZSI6MCwiUGFyZW50U3R5bGUiOm51bGx9LCJQYXJlbnRTdHlsZSI6bnVsbH0sIk1hcmdpbiI6eyIkaWQiOiI0MTciLCJUb3AiOjAuMCwiTGVmdCI6MC4wLCJSaWdodCI6MC4wLCJCb3R0b20iOjAuMH0sIlBhZGRpbmciOnsiJGlkIjoiNDE4IiwiVG9wIjowLjAsIkxlZnQiOjAuMCwiUmlnaHQiOjAuMCwiQm90dG9tIjowLjB9LCJCYWNrZ3JvdW5kIjpudWxsLCJJc1Zpc2libGUiOnRydWUsIldpZHRoIjowLjAsIkhlaWdodCI6MC4wLCJCb3JkZXJTdHlsZSI6bnVsbCwiUGFyZW50U3R5bGUiOm51bGx9LCJCYWNrZ3JvdW5kU3R5bGUiOnsiJGlkIjoiNDE5IiwiTWFyZ2luIjp7IiRpZCI6IjQyMCIsIlRvcCI6MC4wLCJMZWZ0IjowLjAsIlJpZ2h0IjowLjAsIkJvdHRvbSI6MC4wfSwiUGFkZGluZyI6eyIkaWQiOiI0MjEiLCJUb3AiOjAuMCwiTGVmdCI6MC4wLCJSaWdodCI6MC4wLCJCb3R0b20iOjAuMH0sIkJhY2tncm91bmQiOnsiJGlkIjoiNDIyIiwiQ29sb3IiOnsiJGlkIjoiNDIzIiwiQSI6NTEsIlIiOjE2NSwiRyI6MTY1LCJCIjoxNjV9fSwiSXNWaXNpYmxlIjp0cnVlLCJXaWR0aCI6MC4wLCJIZWlnaHQiOjAuMCwiQm9yZGVyU3R5bGUiOnsiJGlkIjoiNDI0IiwiTGluZUNvbG9yIjp7IiRpZCI6IjQyNSIsIiR0eXBlIjoiTkxSRS5Db21tb24uRG9tLlNvbGlkQ29sb3JCcnVzaCwgTkxSRS5Db21tb24iLCJDb2xvciI6eyIkaWQiOiI0MjYiLCJBIjoyNTUsIlIiOjI1NSwiRyI6MCwiQiI6MH19LCJMaW5lV2VpZ2h0IjowLjAsIkxpbmVUeXBlIjowLCJQYXJlbnRTdHlsZSI6bnVsbH0sIlBhcmVudFN0eWxlIjpudWxsfSwiTWFyZ2luIjp7IiRpZCI6IjQyNyIsIlRvcCI6MC4wLCJMZWZ0IjowLjAsIlJpZ2h0IjowLjAsIkJvdHRvbSI6MC4wfSwiUGFkZGluZyI6eyIkaWQiOiI0MjgiLCJUb3AiOjAuMCwiTGVmdCI6MC4wLCJSaWdodCI6MC4wLCJCb3R0b20iOjAuMH0sIklzVmlzaWJsZSI6ZmFsc2UsIldpZHRoIjowLjAsIkhlaWdodCI6MC4wLCJCb3JkZXJTdHlsZSI6bnVsbCwiUGFyZW50U3R5bGUiOm51bGx9fV0sIklkIjoiMTI2ZTA5MWYtNTFmYy00N2ZhLTg0MTktZDdmYjA4MDIzODhhIiwiSW5kZXgiOjQsIkhlYWRlclRleHQiOiJHcmVlZHkgcmFuZG9taXplZCBoZXVyaXN0aWNzIiwiU3R5bGUiOnsiJGlkIjoiNDI5IiwiSGVhZGVyU3R5bGUiOnsiJGlkIjoiNDMwIiwiVGV4dElzVmVydGljYWwiOmZhbHNlLCJUZXh0U3R5bGUiOnsiJGlkIjoiNDMxIiwiRm9udFNldHRpbmdzIjp7IiRpZCI6IjQzMiIsIkZvbnRTaXplIjoxMiwiRm9udE5hbWUiOiJDYWxpYnJpIiwiSXNCb2xkIjpmYWxzZSwiSXNJdGFsaWMiOmZhbHNlLCJJc1VuZGVybGluZWQiOmZhbHNlLCJQYXJlbnRTdHlsZSI6bnVsbH0sIkF1dG9TaXplIjoyLCJGb3JlZ3JvdW5kIjp7IiRpZCI6IjQzMyIsIkNvbG9yIjp7IiRpZCI6IjQzNCIsIkEiOjI1NSwiUiI6MjU1LCJHIjoyNTUsIkIiOjI1NX19LCJNYXhXaWR0aCI6NzMuMCwiTWF4SGVpZ2h0IjowLjAsIlNtYXJ0Rm9yZWdyb3VuZElzQWN0aXZlIjpmYWxzZSwiSG9yaXpvbnRhbEFsaWdubWVudCI6MCwiVmVydGljYWxBbGlnbm1lbnQiOjAsIlNtYXJ0Rm9yZWdyb3VuZCI6bnVsbCwiQmFja2dyb3VuZEZpbGxUeXBlIjowLCJNYXJnaW4iOnsiJGlkIjoiNDM1IiwiVG9wIjowLjAsIkxlZnQiOjAuMCwiUmlnaHQiOjAuMCwiQm90dG9tIjowLjB9LCJQYWRkaW5nIjp7IiRpZCI6IjQzNiIsIlRvcCI6MC4wLCJMZWZ0IjowLjAsIlJpZ2h0IjowLjAsIkJvdHRvbSI6MC4wfSwiQmFja2dyb3VuZCI6bnVsbCwiSXNWaXNpYmxlIjp0cnVlLCJXaWR0aCI6MC4wLCJIZWlnaHQiOjAuMCwiQm9yZGVyU3R5bGUiOm51bGwsIlBhcmVudFN0eWxlIjpudWxsfSwiUmVjdGFuZ2xlU3R5bGUiOnsiJGlkIjoiNDM3IiwiTWFyZ2luIjp7IiRpZCI6IjQzOCIsIlRvcCI6MC4wLCJMZWZ0IjowLjAsIlJpZ2h0IjowLjAsIkJvdHRvbSI6MC4wfSwiUGFkZGluZyI6eyIkaWQiOiI0MzkiLCJUb3AiOjAuMCwiTGVmdCI6MC4wLCJSaWdodCI6MC4wLCJCb3R0b20iOjAuMH0sIkJhY2tncm91bmQiOnsiJGlkIjoiNDQwIiwiQ29sb3IiOnsiJGlkIjoiNDQxIiwiQSI6MjU1LCJSIjoyMzcsIkciOjEyNSwiQiI6NDl9fSwiSXNWaXNpYmxlIjp0cnVlLCJXaWR0aCI6MC4wLCJIZWlnaHQiOjAuMCwiQm9yZGVyU3R5bGUiOnsiJGlkIjoiNDQyIiwiTGluZUNvbG9yIjp7IiRpZCI6IjQ0MyIsIiR0eXBlIjoiTkxSRS5Db21tb24uRG9tLlNvbGlkQ29sb3JCcnVzaCwgTkxSRS5Db21tb24iLCJDb2xvciI6eyIkaWQiOiI0NDQiLCJBIjoyNTUsIlIiOjI1NSwiRyI6MCwiQiI6MH19LCJMaW5lV2VpZ2h0IjowLjAsIkxpbmVUeXBlIjowLCJQYXJlbnRTdHlsZSI6bnVsbH0sIlBhcmVudFN0eWxlIjpudWxsfSwiTWFyZ2luIjp7IiRpZCI6IjQ0NSIsIlRvcCI6MC4wLCJMZWZ0IjowLjAsIlJpZ2h0IjowLjAsIkJvdHRvbSI6MC4wfSwiUGFkZGluZyI6eyIkaWQiOiI0NDYiLCJUb3AiOjAuMCwiTGVmdCI6MC4wLCJSaWdodCI6MC4wLCJCb3R0b20iOjAuMH0sIkJhY2tncm91bmQiOm51bGwsIklzVmlzaWJsZSI6dHJ1ZSwiV2lkdGgiOjAuMCwiSGVpZ2h0IjowLjAsIkJvcmRlclN0eWxlIjpudWxsLCJQYXJlbnRTdHlsZSI6bnVsbH0sIkJhY2tncm91bmRTdHlsZSI6eyIkaWQiOiI0NDciLCJNYXJnaW4iOnsiJGlkIjoiNDQ4IiwiVG9wIjowLjAsIkxlZnQiOjAuMCwiUmlnaHQiOjAuMCwiQm90dG9tIjowLjB9LCJQYWRkaW5nIjp7IiRpZCI6IjQ0OSIsIlRvcCI6MC4wLCJMZWZ0IjowLjAsIlJpZ2h0IjowLjAsIkJvdHRvbSI6MC4wfSwiQmFja2dyb3VuZCI6eyIkaWQiOiI0NTAiLCJDb2xvciI6eyIkaWQiOiI0NTEiLCJBIjo1MSwiUiI6MTY1LCJHIjoxNjUsIkIiOjE2NX19LCJJc1Zpc2libGUiOnRydWUsIldpZHRoIjowLjAsIkhlaWdodCI6MC4wLCJCb3JkZXJTdHlsZSI6eyIkaWQiOiI0NTIiLCJMaW5lQ29sb3IiOnsiJGlkIjoiNDUzIiwiJHR5cGUiOiJOTFJFLkNvbW1vbi5Eb20uU29saWRDb2xvckJydXNoLCBOTFJFLkNvbW1vbiIsIkNvbG9yIjp7IiRpZCI6IjQ1NCIsIkEiOjI1NSwiUiI6MjU1LCJHIjowLCJCIjowfX0sIkxpbmVXZWlnaHQiOjAuMCwiTGluZVR5cGUiOjAsIlBhcmVudFN0eWxlIjpudWxsfSwiUGFyZW50U3R5bGUiOm51bGx9LCJJc0Fib3ZlVGltZWJhbmQiOmZhbHNlLCJNYXJnaW4iOnsiJGlkIjoiNDU1IiwiVG9wIjowLjAsIkxlZnQiOjAuMCwiUmlnaHQiOjAuMCwiQm90dG9tIjowLjB9LCJQYWRkaW5nIjp7IiRpZCI6IjQ1NiIsIlRvcCI6MC4wLCJMZWZ0IjowLjAsIlJpZ2h0IjowLjAsIkJvdHRvbSI6MC4wfSwiSXNWaXNpYmxlIjp0cnVlLCJXaWR0aCI6MC4wLCJIZWlnaHQiOjAuMCwiQm9yZGVyU3R5bGUiOnsiJGlkIjoiNDU3IiwiTGluZUNvbG9yIjpudWxsLCJMaW5lV2VpZ2h0IjowLjAsIkxpbmVUeXBlIjowLCJQYXJlbnRTdHlsZSI6bnVsbH0sIlBhcmVudFN0eWxlIjpudWxsfX0seyIkaWQiOiI0NTgiLCJfYWN0aXZpdGllcyI6W3siJGlkIjoiNDU5IiwiX3Jvd3MiOlt7IiRpZCI6IjQ2MCIsIl90YXNrcyI6W3siJGlkIjoiNDYxIiwiX2F0dGFjaGVkTWlsZXN0b25lcyI6W10sIlRhc2tEZWZpbml0aW9uIjp7IiRpZCI6IjQ2MiIsIkdyb3VwTmFtZSI6bnVsbCwiU3RhcnREYXRlIjoiMjAyMy0wNC0wNFQwMDowMDowMFoiLCJFbmREYXRlIjoiMjAyMy0wNS0yOVQyMzo1OTowMFoiLCJQZXJjZW50YWdlQ29tcGxldGUiOm51bGwsIlN0eWxlIjp7IiRpZCI6IjQ2MyIsIlNoYXBlIjowLCJTaGFwZVRoaWNrbmVzcyI6MywiRHVyYXRpb25Gb3JtYXQiOjAsIkluY2x1ZGVOb25Xb3JraW5nRGF5c0luRHVyYXRpb24iOmZhbHNlLCJQZXJjZW50YWdlQ29tcGxldGVTdHlsZSI6eyIkaWQiOiI0NjQiLCJGb250U2V0dGluZ3MiOnsiJGlkIjoiNDY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2NiIsIlRvcCI6MC4wLCJMZWZ0IjowLjAsIlJpZ2h0IjowLjAsIkJvdHRvbSI6MC4wfSwiUGFkZGluZyI6eyIkaWQiOiI0NjciLCJUb3AiOjAuMCwiTGVmdCI6MC4wLCJSaWdodCI6MC4wLCJCb3R0b20iOjAuMH0sIkJhY2tncm91bmQiOnsiJGlkIjoiNDY4IiwiQ29sb3IiOnsiJGlkIjoiNDY5IiwiQSI6ODksIlIiOjAsIkciOjAsIkIiOjB9fSwiSXNWaXNpYmxlIjp0cnVlLCJXaWR0aCI6MC4wLCJIZWlnaHQiOjAuMCwiQm9yZGVyU3R5bGUiOnsiJGlkIjoiNDcwIiwiTGluZUNvbG9yIjpudWxsLCJMaW5lV2VpZ2h0IjowLjAsIkxpbmVUeXBlIjowLCJQYXJlbnRTdHlsZSI6bnVsbH0sIlBhcmVudFN0eWxlIjpudWxsfSwiRHVyYXRpb25TdHlsZSI6eyIkaWQiOiI0NzEiLCJGb250U2V0dGluZ3MiOnsiJGlkIjoiNDcyIiwiRm9udFNpemUiOjEwLCJGb250TmFtZSI6IkNhbGlicmkiLCJJc0JvbGQiOmZhbHNlLCJJc0l0YWxpYyI6ZmFsc2UsIklzVW5kZXJsaW5lZCI6ZmFsc2UsIlBhcmVudFN0eWxlIjpudWxsfSwiQXV0b1NpemUiOjAsIkZvcmVncm91bmQiOnsiJGlkIjoiNDczIiwiQ29sb3IiOnsiJGlkIjoiNDc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1IiwiVG9wIjowLjAsIkxlZnQiOjAuMCwiUmlnaHQiOjAuMCwiQm90dG9tIjowLjB9LCJQYWRkaW5nIjp7IiRpZCI6IjQ3NiIsIlRvcCI6MC4wLCJMZWZ0IjowLjAsIlJpZ2h0IjowLjAsIkJvdHRvbSI6MC4wfSwiQmFja2dyb3VuZCI6eyIkaWQiOiI0NzciLCJDb2xvciI6eyIkaWQiOiI0NzgiLCJBIjowLCJSIjowLCJHIjowLCJCIjowfX0sIklzVmlzaWJsZSI6dHJ1ZSwiV2lkdGgiOjAuMCwiSGVpZ2h0IjowLjAsIkJvcmRlclN0eWxlIjp7IiRpZCI6IjQ3OSIsIkxpbmVDb2xvciI6bnVsbCwiTGluZVdlaWdodCI6MC4wLCJMaW5lVHlwZSI6MCwiUGFyZW50U3R5bGUiOm51bGx9LCJQYXJlbnRTdHlsZSI6bnVsbH0sIkhvcml6b250YWxDb25uZWN0b3JTdHlsZSI6eyIkaWQiOiI0ODAiLCJMaW5lQ29sb3IiOnsiJGlkIjoiNDgxIiwiJHR5cGUiOiJOTFJFLkNvbW1vbi5Eb20uU29saWRDb2xvckJydXNoLCBOTFJFLkNvbW1vbiIsIkNvbG9yIjp7IiRpZCI6IjQ4MiIsIkEiOjI1NSwiUiI6MjA0LCJHIjoyMDQsIkIiOjIwNH19LCJMaW5lV2VpZ2h0IjoxLjAsIkxpbmVUeXBlIjowLCJQYXJlbnRTdHlsZSI6bnVsbH0sIlZlcnRpY2FsQ29ubmVjdG9yU3R5bGUiOnsiJGlkIjoiNDgzIiwiTGluZUNvbG9yIjp7IiRpZCI6IjQ4NCIsIiR0eXBlIjoiTkxSRS5Db21tb24uRG9tLlNvbGlkQ29sb3JCcnVzaCwgTkxSRS5Db21tb24iLCJDb2xvciI6eyIkaWQiOiI0ODU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Q4NiIsIk1hcmdpbiI6eyIkaWQiOiI0ODciLCJUb3AiOjAuMCwiTGVmdCI6NC4wLCJSaWdodCI6NC4wLCJCb3R0b20iOjAuMH0sIlBhZGRpbmciOnsiJGlkIjoiNDg4IiwiVG9wIjowLjAsIkxlZnQiOjAuMCwiUmlnaHQiOjAuMCwiQm90dG9tIjowLjB9LCJCYWNrZ3JvdW5kIjp7IiRpZCI6IjQ4OSIsIkNvbG9yIjp7IiRpZCI6IjQ5MCIsIkEiOjI1NSwiUiI6OTEsIkciOjE1NSwiQiI6MjEzfX0sIklzVmlzaWJsZSI6dHJ1ZSwiV2lkdGgiOjI0MC45OTg4MjUwNzMyNDIxOSwiSGVpZ2h0IjoxNy4yODY2OTM1NzI5OTgwNDcsIkJvcmRlclN0eWxlIjp7IiRpZCI6IjQ5MSIsIkxpbmVDb2xvciI6eyIkaWQiOiI0OTIiLCIkdHlwZSI6Ik5MUkUuQ29tbW9uLkRvbS5Tb2xpZENvbG9yQnJ1c2gsIE5MUkUuQ29tbW9uIiwiQ29sb3IiOnsiJGlkIjoiNDkzIiwiQSI6MjU1LCJSIjoyNTUsIkciOjAsIkIiOjB9fSwiTGluZVdlaWdodCI6MC4wLCJMaW5lVHlwZSI6MCwiUGFyZW50U3R5bGUiOm51bGx9LCJQYXJlbnRTdHlsZSI6bnVsbH0sIlRpdGxlU3R5bGUiOnsiJGlkIjoiNDk0IiwiRm9udFNldHRpbmdzIjp7IiRpZCI6IjQ5NSIsIkZvbnRTaXplIjoxMSwiRm9udE5hbWUiOiJDYWxpYnJpIiwiSXNCb2xkIjp0cnVlLCJJc0l0YWxpYyI6ZmFsc2UsIklzVW5kZXJsaW5lZCI6ZmFsc2UsIlBhcmVudFN0eWxlIjpudWxsfSwiQXV0b1NpemUiOjAsIkZvcmVncm91bmQiOnsiJGlkIjoiNDk2IiwiQ29sb3IiOnsiJGlkIjoiNDk3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Q5OCIsIlRvcCI6MC4wLCJMZWZ0IjowLjAsIlJpZ2h0IjowLjAsIkJvdHRvbSI6MC4wfSwiUGFkZGluZyI6eyIkaWQiOiI0OTkiLCJUb3AiOjAuMCwiTGVmdCI6MC4wLCJSaWdodCI6MC4wLCJCb3R0b20iOjAuMH0sIkJhY2tncm91bmQiOnsiJGlkIjoiNTAwIiwiQ29sb3IiOnsiJGlkIjoiNTAxIiwiQSI6MCwiUiI6MjU1LCJHIjoyNTUsIkIiOjI1NX19LCJJc1Zpc2libGUiOnRydWUsIldpZHRoIjowLjAsIkhlaWdodCI6MC4wLCJCb3JkZXJTdHlsZSI6eyIkaWQiOiI1MDIiLCJMaW5lQ29sb3IiOm51bGwsIkxpbmVXZWlnaHQiOjAuMCwiTGluZVR5cGUiOjAsIlBhcmVudFN0eWxlIjpudWxsfSwiUGFyZW50U3R5bGUiOm51bGx9LCJEYXRlU3R5bGUiOnsiJGlkIjoiNTAzIiwiRm9udFNldHRpbmdzIjp7IiRpZCI6IjUwNCIsIkZvbnRTaXplIjoxMCwiRm9udE5hbWUiOiJDYWxpYnJpIiwiSXNCb2xkIjpmYWxzZSwiSXNJdGFsaWMiOmZhbHNlLCJJc1VuZGVybGluZWQiOmZhbHNlLCJQYXJlbnRTdHlsZSI6bnVsbH0sIkF1dG9TaXplIjowLCJGb3JlZ3JvdW5kIjp7IiRpZCI6IjUwNSIsIkNvbG9yIjp7IiRpZCI6IjUw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A3IiwiVG9wIjowLjAsIkxlZnQiOjAuMCwiUmlnaHQiOjAuMCwiQm90dG9tIjowLjB9LCJQYWRkaW5nIjp7IiRpZCI6IjUwOCIsIlRvcCI6MC4wLCJMZWZ0IjowLjAsIlJpZ2h0IjowLjAsIkJvdHRvbSI6MC4wfSwiQmFja2dyb3VuZCI6eyIkaWQiOiI1MDkiLCJDb2xvciI6eyIkaWQiOiI1MTAiLCJBIjowLCJSIjoyNTUsIkciOjI1NSwiQiI6MjU1fX0sIklzVmlzaWJsZSI6dHJ1ZSwiV2lkdGgiOjAuMCwiSGVpZ2h0IjowLjAsIkJvcmRlclN0eWxlIjp7IiRpZCI6IjUxMSIsIkxpbmVDb2xvciI6bnVsbCwiTGluZVdlaWdodCI6MC4wLCJMaW5lVHlwZSI6MCwiUGFyZW50U3R5bGUiOm51bGx9LCJQYXJlbnRTdHlsZSI6bnVsbH0sIkRhdGVGb3JtYXQiOnsiJGlkIjoiN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MyIsIkZvcm1hdCI6MCwiSXNWaXNpYmxlIjpmYWxzZSwiTGFzdEtub3duVmlzaWJpbGl0eVN0YXRlIjpmYWxzZX0sIklzVmlzaWJsZSI6dHJ1ZSwiUGFyZW50U3R5bGUiOm51bGx9LCJJbmRleCI6MCwiU21hcnREdXJhdGlvbkFjdGl2YXRlZCI6ZmFsc2UsIkRhdGVGb3JtYXQiOnsiJHJlZiI6IjUxMiJ9LCJXZWVrTnVtYmVyaW5nIjp7IiRpZCI6IjUxNCIsIkZvcm1hdCI6MCwiSXNWaXNpYmxlIjpmYWxzZSwiTGFzdEtub3duVmlzaWJpbGl0eVN0YXRlIjpmYWxzZX0sIklkIjoiMDg4N2MwYjktZTE4NS00ODg0LWI2ZWUtYjBmMzRlOTUwOTY2IiwiSW1wb3J0SWQiOm51bGwsIlRpdGxlIjoiTG9jYWwgc2VhcmNoIG1ldGhvZHMiLCJOb3RlIjpudWxsLCJIeXBlcmxpbmsiOnsiJGlkIjoiNTE1IiwiQWRkcmVzcyI6bnVsbCwiU3ViQWRkcmVzcyI6bnVsbH0sIklzQ2hhbmdlZCI6ZmFsc2UsIklzTmV3IjpmYWxzZX19XSwiX21pbGVzdG9uZXMiOltdLCJJZCI6IjAwMDAwMDAwLTAwMDAtMDAwMC0wMDAwLTAwMDAwMDAwMDAwMCIsIklzU2luZ2xlSXRlbVJvdyI6dHJ1ZX0seyIkaWQiOiI1MTYiLCJfdGFza3MiOlt7IiRpZCI6IjUxNyIsIl9hdHRhY2hlZE1pbGVzdG9uZXMiOltdLCJUYXNrRGVmaW5pdGlvbiI6eyIkaWQiOiI1MTgiLCJHcm91cE5hbWUiOm51bGwsIlN0YXJ0RGF0ZSI6IjIwMjMtMDUtMDFUMDA6MDA6MDBaIiwiRW5kRGF0ZSI6IjIwMjMtMDYtMDVUMjM6NTk6MDBaIiwiUGVyY2VudGFnZUNvbXBsZXRlIjpudWxsLCJTdHlsZSI6eyIkaWQiOiI1MTkiLCJTaGFwZSI6MCwiU2hhcGVUaGlja25lc3MiOjEsIkR1cmF0aW9uRm9ybWF0IjowLCJJbmNsdWRlTm9uV29ya2luZ0RheXNJbkR1cmF0aW9uIjpmYWxzZSwiUGVyY2VudGFnZUNvbXBsZXRlU3R5bGUiOnsiJGlkIjoiNTIwIiwiRm9udFNldHRpbmdzIjp7IiRpZCI6IjU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1MjIiLCJUb3AiOjAuMCwiTGVmdCI6MC4wLCJSaWdodCI6MC4wLCJCb3R0b20iOjAuMH0sIlBhZGRpbmciOnsiJGlkIjoiNTIzIiwiVG9wIjowLjAsIkxlZnQiOjAuMCwiUmlnaHQiOjAuMCwiQm90dG9tIjowLjB9LCJCYWNrZ3JvdW5kIjp7IiRpZCI6IjUyNCIsIkNvbG9yIjp7IiRpZCI6IjUyNSIsIkEiOjg5LCJSIjowLCJHIjowLCJCIjowfX0sIklzVmlzaWJsZSI6dHJ1ZSwiV2lkdGgiOjAuMCwiSGVpZ2h0IjowLjAsIkJvcmRlclN0eWxlIjp7IiRpZCI6IjUyNiIsIkxpbmVDb2xvciI6bnVsbCwiTGluZVdlaWdodCI6MC4wLCJMaW5lVHlwZSI6MCwiUGFyZW50U3R5bGUiOm51bGx9LCJQYXJlbnRTdHlsZSI6bnVsbH0sIkR1cmF0aW9uU3R5bGUiOnsiJGlkIjoiNTI3IiwiRm9udFNldHRpbmdzIjp7IiRpZCI6IjUyOCIsIkZvbnRTaXplIjoxMCwiRm9udE5hbWUiOiJDYWxpYnJpIiwiSXNCb2xkIjpmYWxzZSwiSXNJdGFsaWMiOmZhbHNlLCJJc1VuZGVybGluZWQiOmZhbHNlLCJQYXJlbnRTdHlsZSI6bnVsbH0sIkF1dG9TaXplIjowLCJGb3JlZ3JvdW5kIjp7IiRpZCI6IjUyOSIsIkNvbG9yIjp7IiRpZCI6IjU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zMSIsIlRvcCI6MC4wLCJMZWZ0IjowLjAsIlJpZ2h0IjowLjAsIkJvdHRvbSI6MC4wfSwiUGFkZGluZyI6eyIkaWQiOiI1MzIiLCJUb3AiOjAuMCwiTGVmdCI6MC4wLCJSaWdodCI6MC4wLCJCb3R0b20iOjAuMH0sIkJhY2tncm91bmQiOnsiJGlkIjoiNTMzIiwiQ29sb3IiOnsiJGlkIjoiNTM0IiwiQSI6MCwiUiI6MCwiRyI6MCwiQiI6MH19LCJJc1Zpc2libGUiOnRydWUsIldpZHRoIjowLjAsIkhlaWdodCI6MC4wLCJCb3JkZXJTdHlsZSI6eyIkaWQiOiI1MzUiLCJMaW5lQ29sb3IiOm51bGwsIkxpbmVXZWlnaHQiOjAuMCwiTGluZVR5cGUiOjAsIlBhcmVudFN0eWxlIjpudWxsfSwiUGFyZW50U3R5bGUiOm51bGx9LCJIb3Jpem9udGFsQ29ubmVjdG9yU3R5bGUiOnsiJGlkIjoiNTM2IiwiTGluZUNvbG9yIjp7IiRpZCI6IjUzNyIsIiR0eXBlIjoiTkxSRS5Db21tb24uRG9tLlNvbGlkQ29sb3JCcnVzaCwgTkxSRS5Db21tb24iLCJDb2xvciI6eyIkaWQiOiI1MzgiLCJBIjoyNTUsIlIiOjIwNCwiRyI6MjA0LCJCIjoyMDR9fSwiTGluZVdlaWdodCI6MS4wLCJMaW5lVHlwZSI6MCwiUGFyZW50U3R5bGUiOm51bGx9LCJWZXJ0aWNhbENvbm5lY3RvclN0eWxlIjp7IiRpZCI6IjUzOSIsIkxpbmVDb2xvciI6eyIkaWQiOiI1NDAiLCIkdHlwZSI6Ik5MUkUuQ29tbW9uLkRvbS5Tb2xpZENvbG9yQnJ1c2gsIE5MUkUuQ29tbW9uIiwiQ29sb3IiOnsiJGlkIjoiNTQx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1NDIiLCJNYXJnaW4iOnsiJGlkIjoiNTQzIiwiVG9wIjowLjAsIkxlZnQiOjQuMCwiUmlnaHQiOjQuMCwiQm90dG9tIjowLjB9LCJQYWRkaW5nIjp7IiRpZCI6IjU0NCIsIlRvcCI6MC4wLCJMZWZ0IjowLjAsIlJpZ2h0IjowLjAsIkJvdHRvbSI6MC4wfSwiQmFja2dyb3VuZCI6eyIkaWQiOiI1NDUiLCJDb2xvciI6eyIkaWQiOiI1NDYiLCJBIjoyNTUsIlIiOjkxLCJHIjoxNTUsIkIiOjIxM319LCJJc1Zpc2libGUiOnRydWUsIldpZHRoIjoxMjguNDI5NTM0OTEyMTA5MzgsIkhlaWdodCI6MTYuMCwiQm9yZGVyU3R5bGUiOnsiJGlkIjoiNTQ3IiwiTGluZUNvbG9yIjp7IiRpZCI6IjU0OCIsIiR0eXBlIjoiTkxSRS5Db21tb24uRG9tLlNvbGlkQ29sb3JCcnVzaCwgTkxSRS5Db21tb24iLCJDb2xvciI6eyIkaWQiOiI1NDkiLCJBIjoyNTUsIlIiOjI1NSwiRyI6MCwiQiI6MH19LCJMaW5lV2VpZ2h0IjowLjAsIkxpbmVUeXBlIjowLCJQYXJlbnRTdHlsZSI6bnVsbH0sIlBhcmVudFN0eWxlIjpudWxsfSwiVGl0bGVTdHlsZSI6eyIkaWQiOiI1NTAiLCJGb250U2V0dGluZ3MiOnsiJGlkIjoiNTUxIiwiRm9udFNpemUiOjExLCJGb250TmFtZSI6IkNhbGlicmkiLCJJc0JvbGQiOnRydWUsIklzSXRhbGljIjpmYWxzZSwiSXNVbmRlcmxpbmVkIjpmYWxzZSwiUGFyZW50U3R5bGUiOm51bGx9LCJBdXRvU2l6ZSI6MCwiRm9yZWdyb3VuZCI6eyIkaWQiOiI1NTIiLCJDb2xvciI6eyIkaWQiOiI1NTM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TU0IiwiVG9wIjowLjAsIkxlZnQiOjAuMCwiUmlnaHQiOjAuMCwiQm90dG9tIjowLjB9LCJQYWRkaW5nIjp7IiRpZCI6IjU1NSIsIlRvcCI6MC4wLCJMZWZ0IjowLjAsIlJpZ2h0IjowLjAsIkJvdHRvbSI6MC4wfSwiQmFja2dyb3VuZCI6eyIkaWQiOiI1NTYiLCJDb2xvciI6eyIkaWQiOiI1NTciLCJBIjowLCJSIjoyNTUsIkciOjI1NSwiQiI6MjU1fX0sIklzVmlzaWJsZSI6dHJ1ZSwiV2lkdGgiOjAuMCwiSGVpZ2h0IjowLjAsIkJvcmRlclN0eWxlIjp7IiRpZCI6IjU1OCIsIkxpbmVDb2xvciI6bnVsbCwiTGluZVdlaWdodCI6MC4wLCJMaW5lVHlwZSI6MCwiUGFyZW50U3R5bGUiOm51bGx9LCJQYXJlbnRTdHlsZSI6bnVsbH0sIkRhdGVTdHlsZSI6eyIkaWQiOiI1NTkiLCJGb250U2V0dGluZ3MiOnsiJGlkIjoiNTYwIiwiRm9udFNpemUiOjEwLCJGb250TmFtZSI6IkNhbGlicmkiLCJJc0JvbGQiOmZhbHNlLCJJc0l0YWxpYyI6ZmFsc2UsIklzVW5kZXJsaW5lZCI6ZmFsc2UsIlBhcmVudFN0eWxlIjpudWxsfSwiQXV0b1NpemUiOjAsIkZvcmVncm91bmQiOnsiJGlkIjoiNTYxIiwiQ29sb3IiOnsiJGlkIjoiNTY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jMiLCJUb3AiOjAuMCwiTGVmdCI6MC4wLCJSaWdodCI6MC4wLCJCb3R0b20iOjAuMH0sIlBhZGRpbmciOnsiJGlkIjoiNTY0IiwiVG9wIjowLjAsIkxlZnQiOjAuMCwiUmlnaHQiOjAuMCwiQm90dG9tIjowLjB9LCJCYWNrZ3JvdW5kIjp7IiRpZCI6IjU2NSIsIkNvbG9yIjp7IiRpZCI6IjU2NiIsIkEiOjAsIlIiOjI1NSwiRyI6MjU1LCJCIjoyNTV9fSwiSXNWaXNpYmxlIjp0cnVlLCJXaWR0aCI6MC4wLCJIZWlnaHQiOjAuMCwiQm9yZGVyU3R5bGUiOnsiJGlkIjoiNTY3IiwiTGluZUNvbG9yIjpudWxsLCJMaW5lV2VpZ2h0IjowLjAsIkxpbmVUeXBlIjowLCJQYXJlbnRTdHlsZSI6bnVsbH0sIlBhcmVudFN0eWxlIjpudWxsfSwiRGF0ZUZvcm1hdCI6eyIkaWQiOiI1N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Y5IiwiRm9ybWF0IjowLCJJc1Zpc2libGUiOmZhbHNlLCJMYXN0S25vd25WaXNpYmlsaXR5U3RhdGUiOmZhbHNlfSwiSXNWaXNpYmxlIjp0cnVlLCJQYXJlbnRTdHlsZSI6bnVsbH0sIkluZGV4IjoxLCJTbWFydER1cmF0aW9uQWN0aXZhdGVkIjpmYWxzZSwiRGF0ZUZvcm1hdCI6eyIkcmVmIjoiNTY4In0sIldlZWtOdW1iZXJpbmciOnsiJGlkIjoiNTcwIiwiRm9ybWF0IjowLCJJc1Zpc2libGUiOmZhbHNlLCJMYXN0S25vd25WaXNpYmlsaXR5U3RhdGUiOmZhbHNlfSwiSWQiOiI2NDIyYzQ1Ny0yYjE0LTRlNjktODc2Ni1kMmM4OWIzMjQ3YWUiLCJJbXBvcnRJZCI6bnVsbCwiVGl0bGUiOiJUZXN0aW5nIiwiTm90ZSI6bnVsbCwiSHlwZXJsaW5rIjp7IiRpZCI6IjU3MSIsIkFkZHJlc3MiOm51bGwsIlN1YkFkZHJlc3MiOm51bGx9LCJJc0NoYW5nZWQiOmZhbHNlLCJJc05ldyI6ZmFsc2V9fV0sIl9taWxlc3RvbmVzIjpbXSwiSWQiOiIwMDAwMDAwMC0wMDAwLTAwMDAtMDAwMC0wMDAwMDAwMDAwMDAiLCJJc1NpbmdsZUl0ZW1Sb3ciOnRydWV9XSwiSW5kZXgiOjgsIklkIjoiZmU1N2M4ZDYtMmJlMS00NTJmLWE1NWQtODA4ZDgzYzkxMjRiIiwiSGVhZGVyVGV4dCI6bnVsbCwiSXNEZWZhdWx0Ijp0cnVlLCJTdHlsZSI6eyIkaWQiOiI1NzIiLCJIZWFkZXJTdHlsZSI6eyIkaWQiOiI1NzMiLCJUZXh0U3R5bGUiOnsiJGlkIjoiNTc0IiwiRm9udFNldHRpbmdzIjp7IiRpZCI6IjU3NSIsIkZvbnRTaXplIjoxMSwiRm9udE5hbWUiOiJDYWxpYnJpIiwiSXNCb2xkIjpmYWxzZSwiSXNJdGFsaWMiOmZhbHNlLCJJc1VuZGVybGluZWQiOmZhbHNlLCJQYXJlbnRTdHlsZSI6bnVsbH0sIkF1dG9TaXplIjoyLCJGb3JlZ3JvdW5kIjp7IiRpZCI6IjU3NiIsIkNvbG9yIjp7IiRpZCI6IjU3NyIsIkEiOjI1NSwiUiI6MCwiRyI6MCwiQiI6MH19LCJNYXhXaWR0aCI6MC4wLCJNYXhIZWlnaHQiOjAuMCwiU21hcnRGb3JlZ3JvdW5kSXNBY3RpdmUiOmZhbHNlLCJIb3Jpem9udGFsQWxpZ25tZW50IjowLCJWZXJ0aWNhbEFsaWdubWVudCI6MCwiU21hcnRGb3JlZ3JvdW5kIjpudWxsLCJCYWNrZ3JvdW5kRmlsbFR5cGUiOjAsIk1hcmdpbiI6eyIkaWQiOiI1NzgiLCJUb3AiOjAuMCwiTGVmdCI6MC4wLCJSaWdodCI6MC4wLCJCb3R0b20iOjAuMH0sIlBhZGRpbmciOnsiJGlkIjoiNTc5IiwiVG9wIjowLjAsIkxlZnQiOjAuMCwiUmlnaHQiOjAuMCwiQm90dG9tIjowLjB9LCJCYWNrZ3JvdW5kIjpudWxsLCJJc1Zpc2libGUiOnRydWUsIldpZHRoIjowLjAsIkhlaWdodCI6MC4wLCJCb3JkZXJTdHlsZSI6bnVsbCwiUGFyZW50U3R5bGUiOm51bGx9LCJSZWN0YW5nb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2MywiUiI6MTY1LCJHIjoxNjUsIkIiOjE2NX19LCJJc1Zpc2libGUiOnRydWUsIldpZHRoIjowLjAsIkhlaWdodCI6MC4wLCJCb3JkZXJTdHlsZSI6eyIkaWQiOiI1ODUiLCJMaW5lQ29sb3IiOnsiJGlkIjoiNTg2IiwiJHR5cGUiOiJOTFJFLkNvbW1vbi5Eb20uU29saWRDb2xvckJydXNoLCBOTFJFLkNvbW1vbiIsIkNvbG9yIjp7IiRpZCI6IjU4NyIsIkEiOjI1NSwiUiI6MjU1LCJHIjowLCJCIjowfX0sIkxpbmVXZWlnaHQiOjAuMCwiTGluZVR5cGUiOjAsIlBhcmVudFN0eWxlIjpudWxsfSwiUGFyZW50U3R5bGUiOm51bGx9LCJNYXJnaW4iOnsiJGlkIjoiNTg4IiwiVG9wIjowLjAsIkxlZnQiOjAuMCwiUmlnaHQiOjAuMCwiQm90dG9tIjowLjB9LCJQYWRkaW5nIjp7IiRpZCI6IjU4OSIsIlRvcCI6MC4wLCJMZWZ0IjowLjAsIlJpZ2h0IjowLjAsIkJvdHRvbSI6MC4wfSwiQmFja2dyb3VuZCI6bnVsbCwiSXNWaXNpYmxlIjp0cnVlLCJXaWR0aCI6MC4wLCJIZWlnaHQiOjAuMCwiQm9yZGVyU3R5bGUiOm51bGwsIlBhcmVudFN0eWxlIjpudWxsfSwiQmFja2dyb3VuZFN0eWxlIjp7IiRpZCI6IjU5MCIsIk1hcmdpbiI6eyIkaWQiOiI1OTEiLCJUb3AiOjAuMCwiTGVmdCI6MC4wLCJSaWdodCI6MC4wLCJCb3R0b20iOjAuMH0sIlBhZGRpbmciOnsiJGlkIjoiNTkyIiwiVG9wIjowLjAsIkxlZnQiOjAuMCwiUmlnaHQiOjAuMCwiQm90dG9tIjowLjB9LCJCYWNrZ3JvdW5kIjp7IiRpZCI6IjU5MyIsIkNvbG9yIjp7IiRpZCI6IjU5NCIsIkEiOjUxLCJSIjoxNjUsIkciOjE2NSwiQiI6MTY1fX0sIklzVmlzaWJsZSI6dHJ1ZSwiV2lkdGgiOjAuMCwiSGVpZ2h0IjowLjAsIkJvcmRlclN0eWxlIjp7IiRpZCI6IjU5NSIsIkxpbmVDb2xvciI6eyIkaWQiOiI1OTYiLCIkdHlwZSI6Ik5MUkUuQ29tbW9uLkRvbS5Tb2xpZENvbG9yQnJ1c2gsIE5MUkUuQ29tbW9uIiwiQ29sb3IiOnsiJGlkIjoiNTk3IiwiQSI6MjU1LCJSIjoyNTUsIkciOjAsIkIiOjB9fSwiTGluZVdlaWdodCI6MC4wLCJMaW5lVHlwZSI6MCwiUGFyZW50U3R5bGUiOm51bGx9LCJQYXJlbnRTdHlsZSI6bnVsbH0sIk1hcmdpbiI6eyIkaWQiOiI1OTgiLCJUb3AiOjAuMCwiTGVmdCI6MC4wLCJSaWdodCI6MC4wLCJCb3R0b20iOjAuMH0sIlBhZGRpbmciOnsiJGlkIjoiNTk5IiwiVG9wIjowLjAsIkxlZnQiOjAuMCwiUmlnaHQiOjAuMCwiQm90dG9tIjowLjB9LCJJc1Zpc2libGUiOmZhbHNlLCJXaWR0aCI6MC4wLCJIZWlnaHQiOjAuMCwiQm9yZGVyU3R5bGUiOm51bGwsIlBhcmVudFN0eWxlIjpudWxsfX1dLCJJZCI6ImY4MGUyMzlhLTlkMGEtNDdlOC1hZGVkLTRhNTQ3ZmNiMzg3MSIsIkluZGV4Ijo4LCJIZWFkZXJUZXh0IjoiTG9jYWwgc2VhcmNoIiwiU3R5bGUiOnsiJGlkIjoiNjAwIiwiSGVhZGVyU3R5bGUiOnsiJGlkIjoiNjAxIiwiVGV4dElzVmVydGljYWwiOmZhbHNlLCJUZXh0U3R5bGUiOnsiJGlkIjoiNjAyIiwiRm9udFNldHRpbmdzIjp7IiRpZCI6IjYwMyIsIkZvbnRTaXplIjoxMiwiRm9udE5hbWUiOiJDYWxpYnJpIiwiSXNCb2xkIjpmYWxzZSwiSXNJdGFsaWMiOmZhbHNlLCJJc1VuZGVybGluZWQiOmZhbHNlLCJQYXJlbnRTdHlsZSI6bnVsbH0sIkF1dG9TaXplIjoyLCJGb3JlZ3JvdW5kIjp7IiRpZCI6IjYwNCIsIkNvbG9yIjp7IiRpZCI6IjYwNSIsIkEiOjI1NSwiUiI6MjU1LCJHIjoyNTUsIkIiOjI1NX19LCJNYXhXaWR0aCI6NzMuMCwiTWF4SGVpZ2h0IjowLjAsIlNtYXJ0Rm9yZWdyb3VuZElzQWN0aXZlIjpmYWxzZSwiSG9yaXpvbnRhbEFsaWdubWVudCI6MCwiVmVydGljYWxBbGlnbm1lbnQiOjAsIlNtYXJ0Rm9yZWdyb3VuZCI6bnVsbCwiQmFja2dyb3VuZEZpbGxUeXBlIjowLCJNYXJnaW4iOnsiJGlkIjoiNjA2IiwiVG9wIjowLjAsIkxlZnQiOjAuMCwiUmlnaHQiOjAuMCwiQm90dG9tIjowLjB9LCJQYWRkaW5nIjp7IiRpZCI6IjYwNyIsIlRvcCI6MC4wLCJMZWZ0IjowLjAsIlJpZ2h0IjowLjAsIkJvdHRvbSI6MC4wfSwiQmFja2dyb3VuZCI6bnVsbCwiSXNWaXNpYmxlIjp0cnVlLCJXaWR0aCI6MC4wLCJIZWlnaHQiOjAuMCwiQm9yZGVyU3R5bGUiOm51bGwsIlBhcmVudFN0eWxlIjpudWxsfSwiUmVjdGFuZ2xlU3R5bGUiOnsiJGlkIjoiNjA4IiwiTWFyZ2luIjp7IiRpZCI6IjYwOSIsIlRvcCI6MC4wLCJMZWZ0IjowLjAsIlJpZ2h0IjowLjAsIkJvdHRvbSI6MC4wfSwiUGFkZGluZyI6eyIkaWQiOiI2MTAiLCJUb3AiOjAuMCwiTGVmdCI6MC4wLCJSaWdodCI6MC4wLCJCb3R0b20iOjAuMH0sIkJhY2tncm91bmQiOnsiJGlkIjoiNjExIiwiQ29sb3IiOnsiJGlkIjoiNjEyIiwiQSI6MjU1LCJSIjoxNjUsIkciOjE2NSwiQiI6MTY1fX0sIklzVmlzaWJsZSI6dHJ1ZSwiV2lkdGgiOjAuMCwiSGVpZ2h0IjowLjAsIkJvcmRlclN0eWxlIjp7IiRpZCI6IjYxMyIsIkxpbmVDb2xvciI6eyIkaWQiOiI2MTQiLCIkdHlwZSI6Ik5MUkUuQ29tbW9uLkRvbS5Tb2xpZENvbG9yQnJ1c2gsIE5MUkUuQ29tbW9uIiwiQ29sb3IiOnsiJGlkIjoiNjE1IiwiQSI6MjU1LCJSIjoyNTUsIkciOjAsIkIiOjB9fSwiTGluZVdlaWdodCI6MC4wLCJMaW5lVHlwZSI6MCwiUGFyZW50U3R5bGUiOm51bGx9LCJQYXJlbnRTdHlsZSI6bnVsbH0sIk1hcmdpbiI6eyIkaWQiOiI2MTYiLCJUb3AiOjAuMCwiTGVmdCI6MC4wLCJSaWdodCI6MC4wLCJCb3R0b20iOjAuMH0sIlBhZGRpbmciOnsiJGlkIjoiNjE3IiwiVG9wIjowLjAsIkxlZnQiOjAuMCwiUmlnaHQiOjAuMCwiQm90dG9tIjowLjB9LCJCYWNrZ3JvdW5kIjpudWxsLCJJc1Zpc2libGUiOnRydWUsIldpZHRoIjowLjAsIkhlaWdodCI6MC4wLCJCb3JkZXJTdHlsZSI6bnVsbCwiUGFyZW50U3R5bGUiOm51bGx9LCJCYWNrZ3JvdW5kU3R5bGUiOnsiJGlkIjoiNjE4IiwiTWFyZ2luIjp7IiRpZCI6IjYxOSIsIlRvcCI6MC4wLCJMZWZ0IjowLjAsIlJpZ2h0IjowLjAsIkJvdHRvbSI6MC4wfSwiUGFkZGluZyI6eyIkaWQiOiI2MjAiLCJUb3AiOjAuMCwiTGVmdCI6MC4wLCJSaWdodCI6MC4wLCJCb3R0b20iOjAuMH0sIkJhY2tncm91bmQiOnsiJGlkIjoiNjIxIiwiQ29sb3IiOnsiJGlkIjoiNjIyIiwiQSI6NTEsIlIiOjE2NSwiRyI6MTY1LCJCIjoxNjV9fSwiSXNWaXNpYmxlIjp0cnVlLCJXaWR0aCI6MC4wLCJIZWlnaHQiOjAuMCwiQm9yZGVyU3R5bGUiOnsiJGlkIjoiNjIzIiwiTGluZUNvbG9yIjp7IiRpZCI6IjYyNCIsIiR0eXBlIjoiTkxSRS5Db21tb24uRG9tLlNvbGlkQ29sb3JCcnVzaCwgTkxSRS5Db21tb24iLCJDb2xvciI6eyIkaWQiOiI2MjUiLCJBIjoyNTUsIlIiOjI1NSwiRyI6MCwiQiI6MH19LCJMaW5lV2VpZ2h0IjowLjAsIkxpbmVUeXBlIjowLCJQYXJlbnRTdHlsZSI6bnVsbH0sIlBhcmVudFN0eWxlIjpudWxsfSwiSXNBYm92ZVRpbWViYW5kIjpmYWxzZSwiTWFyZ2luIjp7IiRpZCI6IjYyNiIsIlRvcCI6MC4wLCJMZWZ0IjowLjAsIlJpZ2h0IjowLjAsIkJvdHRvbSI6MC4wfSwiUGFkZGluZyI6eyIkaWQiOiI2MjciLCJUb3AiOjAuMCwiTGVmdCI6MC4wLCJSaWdodCI6MC4wLCJCb3R0b20iOjAuMH0sIklzVmlzaWJsZSI6dHJ1ZSwiV2lkdGgiOjAuMCwiSGVpZ2h0IjowLjAsIkJvcmRlclN0eWxlIjp7IiRpZCI6IjYyOCIsIkxpbmVDb2xvciI6bnVsbCwiTGluZVdlaWdodCI6MC4wLCJMaW5lVHlwZSI6MCwiUGFyZW50U3R5bGUiOm51bGx9LCJQYXJlbnRTdHlsZSI6bnVsbH19LHsiJGlkIjoiNjI5IiwiX2FjdGl2aXRpZXMiOlt7IiRpZCI6IjYzMCIsIl9yb3dzIjpbeyIkaWQiOiI2MzEiLCJfdGFza3MiOlt7IiRpZCI6IjYzMiIsIl9hdHRhY2hlZE1pbGVzdG9uZXMiOltdLCJUYXNrRGVmaW5pdGlvbiI6eyIkaWQiOiI2MzMiLCJHcm91cE5hbWUiOm51bGwsIlN0YXJ0RGF0ZSI6IjIwMjMtMDUtMjlUMDA6MDA6MDBaIiwiRW5kRGF0ZSI6IjIwMjMtMDYtMTRUMjM6NTk6MDAiLCJQZXJjZW50YWdlQ29tcGxldGUiOm51bGwsIlN0eWxlIjp7IiRpZCI6IjYzNCIsIlNoYXBlIjowLCJTaGFwZVRoaWNrbmVzcyI6MSwiRHVyYXRpb25Gb3JtYXQiOjAsIkluY2x1ZGVOb25Xb3JraW5nRGF5c0luRHVyYXRpb24iOmZhbHNlLCJQZXJjZW50YWdlQ29tcGxldGVTdHlsZSI6eyIkaWQiOiI2MzUiLCJGb250U2V0dGluZ3MiOnsiJGlkIjoiNjM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yIsIlRvcCI6MC4wLCJMZWZ0IjowLjAsIlJpZ2h0IjowLjAsIkJvdHRvbSI6MC4wfSwiUGFkZGluZyI6eyIkaWQiOiI2MzgiLCJUb3AiOjAuMCwiTGVmdCI6MC4wLCJSaWdodCI6MC4wLCJCb3R0b20iOjAuMH0sIkJhY2tncm91bmQiOnsiJGlkIjoiNjM5IiwiQ29sb3IiOnsiJGlkIjoiNjQwIiwiQSI6ODksIlIiOjAsIkciOjAsIkIiOjB9fSwiSXNWaXNpYmxlIjp0cnVlLCJXaWR0aCI6MC4wLCJIZWlnaHQiOjAuMCwiQm9yZGVyU3R5bGUiOnsiJGlkIjoiNjQxIiwiTGluZUNvbG9yIjpudWxsLCJMaW5lV2VpZ2h0IjowLjAsIkxpbmVUeXBlIjowLCJQYXJlbnRTdHlsZSI6bnVsbH0sIlBhcmVudFN0eWxlIjpudWxsfSwiRHVyYXRpb25TdHlsZSI6eyIkaWQiOiI2NDIiLCJGb250U2V0dGluZ3MiOnsiJGlkIjoiNjQzIiwiRm9udFNpemUiOjEwLCJGb250TmFtZSI6IkNhbGlicmkiLCJJc0JvbGQiOmZhbHNlLCJJc0l0YWxpYyI6ZmFsc2UsIklzVW5kZXJsaW5lZCI6ZmFsc2UsIlBhcmVudFN0eWxlIjpudWxsfSwiQXV0b1NpemUiOjAsIkZvcmVncm91bmQiOnsiJGlkIjoiNjQ0IiwiQ29sb3IiOnsiJGlkIjoiNjQ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Q2IiwiVG9wIjowLjAsIkxlZnQiOjAuMCwiUmlnaHQiOjAuMCwiQm90dG9tIjowLjB9LCJQYWRkaW5nIjp7IiRpZCI6IjY0NyIsIlRvcCI6MC4wLCJMZWZ0IjowLjAsIlJpZ2h0IjowLjAsIkJvdHRvbSI6MC4wfSwiQmFja2dyb3VuZCI6eyIkaWQiOiI2NDgiLCJDb2xvciI6eyIkaWQiOiI2NDkiLCJBIjowLCJSIjowLCJHIjowLCJCIjowfX0sIklzVmlzaWJsZSI6dHJ1ZSwiV2lkdGgiOjAuMCwiSGVpZ2h0IjowLjAsIkJvcmRlclN0eWxlIjp7IiRpZCI6IjY1MCIsIkxpbmVDb2xvciI6bnVsbCwiTGluZVdlaWdodCI6MC4wLCJMaW5lVHlwZSI6MCwiUGFyZW50U3R5bGUiOm51bGx9LCJQYXJlbnRTdHlsZSI6bnVsbH0sIkhvcml6b250YWxDb25uZWN0b3JTdHlsZSI6eyIkaWQiOiI2NTEiLCJMaW5lQ29sb3IiOnsiJGlkIjoiNjUyIiwiJHR5cGUiOiJOTFJFLkNvbW1vbi5Eb20uU29saWRDb2xvckJydXNoLCBOTFJFLkNvbW1vbiIsIkNvbG9yIjp7IiRpZCI6IjY1MyIsIkEiOjI1NSwiUiI6MjA0LCJHIjoyMDQsIkIiOjIwNH19LCJMaW5lV2VpZ2h0IjoxLjAsIkxpbmVUeXBlIjowLCJQYXJlbnRTdHlsZSI6bnVsbH0sIlZlcnRpY2FsQ29ubmVjdG9yU3R5bGUiOnsiJGlkIjoiNjU0IiwiTGluZUNvbG9yIjp7IiRpZCI6IjY1NSIsIiR0eXBlIjoiTkxSRS5Db21tb24uRG9tLlNvbGlkQ29sb3JCcnVzaCwgTkxSRS5Db21tb24iLCJDb2xvciI6eyIkaWQiOiI2NTY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Y1NyIsIk1hcmdpbiI6eyIkaWQiOiI2NTgiLCJUb3AiOjAuMCwiTGVmdCI6NC4wLCJSaWdodCI6NC4wLCJCb3R0b20iOjAuMH0sIlBhZGRpbmciOnsiJGlkIjoiNjU5IiwiVG9wIjowLjAsIkxlZnQiOjAuMCwiUmlnaHQiOjAuMCwiQm90dG9tIjowLjB9LCJCYWNrZ3JvdW5kIjp7IiRpZCI6IjY2MCIsIkNvbG9yIjp7IiRpZCI6IjY2MSIsIkEiOjI1NSwiUiI6OTEsIkciOjE1NSwiQiI6MjEzfX0sIklzVmlzaWJsZSI6dHJ1ZSwiV2lkdGgiOjAuMCwiSGVpZ2h0IjoxNi4wLCJCb3JkZXJTdHlsZSI6eyIkaWQiOiI2NjIiLCJMaW5lQ29sb3IiOnsiJGlkIjoiNjYzIiwiJHR5cGUiOiJOTFJFLkNvbW1vbi5Eb20uU29saWRDb2xvckJydXNoLCBOTFJFLkNvbW1vbiIsIkNvbG9yIjp7IiRpZCI6IjY2NCIsIkEiOjI1NSwiUiI6MjU1LCJHIjowLCJCIjowfX0sIkxpbmVXZWlnaHQiOjAuMCwiTGluZVR5cGUiOjAsIlBhcmVudFN0eWxlIjpudWxsfSwiUGFyZW50U3R5bGUiOm51bGx9LCJUaXRsZVN0eWxlIjp7IiRpZCI6IjY2NSIsIkZvbnRTZXR0aW5ncyI6eyIkaWQiOiI2NjYiLCJGb250U2l6ZSI6MTEsIkZvbnROYW1lIjoiQ2FsaWJyaSIsIklzQm9sZCI6dHJ1ZSwiSXNJdGFsaWMiOmZhbHNlLCJJc1VuZGVybGluZWQiOmZhbHNlLCJQYXJlbnRTdHlsZSI6bnVsbH0sIkF1dG9TaXplIjowLCJGb3JlZ3JvdW5kIjp7IiRpZCI6IjY2NyIsIkNvbG9yIjp7IiRpZCI6IjY2O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VN0eWxlIjp7IiRpZCI6IjY3NCIsIkZvbnRTZXR0aW5ncyI6eyIkaWQiOiI2NzUiLCJGb250U2l6ZSI6MTAsIkZvbnROYW1lIjoiQ2FsaWJyaSIsIklzQm9sZCI6ZmFsc2UsIklzSXRhbGljIjpmYWxzZSwiSXNVbmRlcmxpbmVkIjpmYWxzZSwiUGFyZW50U3R5bGUiOm51bGx9LCJBdXRvU2l6ZSI6MCwiRm9yZWdyb3VuZCI6eyIkaWQiOiI2NzYiLCJDb2xvciI6eyIkaWQiOiI2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3OCIsIlRvcCI6MC4wLCJMZWZ0IjowLjAsIlJpZ2h0IjowLjAsIkJvdHRvbSI6MC4wfSwiUGFkZGluZyI6eyIkaWQiOiI2NzkiLCJUb3AiOjAuMCwiTGVmdCI6MC4wLCJSaWdodCI6MC4wLCJCb3R0b20iOjAuMH0sIkJhY2tncm91bmQiOnsiJGlkIjoiNjgwIiwiQ29sb3IiOnsiJGlkIjoiNjgxIiwiQSI6MCwiUiI6MjU1LCJHIjoyNTUsIkIiOjI1N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nRydWUsIlBhcmVudFN0eWxlIjpudWxsfSwiSW5kZXgiOjAsIlNtYXJ0RHVyYXRpb25BY3RpdmF0ZWQiOmZhbHNlLCJEYXRlRm9ybWF0Ijp7IiRyZWYiOiI2ODMifSwiV2Vla051bWJlcmluZyI6eyIkaWQiOiI2ODUiLCJGb3JtYXQiOjAsIklzVmlzaWJsZSI6ZmFsc2UsIkxhc3RLbm93blZpc2liaWxpdHlTdGF0ZSI6ZmFsc2V9LCJJZCI6IjRhOTA4Y2U5LWI4OGUtNDg5MC1hYmJiLTQ4MDRhZmZlYTQ0NiIsIkltcG9ydElkIjpudWxsLCJUaXRsZSI6IlBhcmFtZXRlciBmZWF0aW5nIiwiTm90ZSI6bnVsbCwiSHlwZXJsaW5rIjp7IiRpZCI6IjY4NiIsIkFkZHJlc3MiOm51bGwsIlN1YkFkZHJlc3MiOm51bGx9LCJJc0NoYW5nZWQiOmZhbHNlLCJJc05ldyI6ZmFsc2V9fV0sIl9taWxlc3RvbmVzIjpbXSwiSWQiOiIwMDAwMDAwMC0wMDAwLTAwMDAtMDAwMC0wMDAwMDAwMDAwMDAiLCJJc1NpbmdsZUl0ZW1Sb3ciOnRydWV9LHsiJGlkIjoiNjg3IiwiX3Rhc2tzIjpbeyIkaWQiOiI2ODgiLCJfYXR0YWNoZWRNaWxlc3RvbmVzIjpbXSwiVGFza0RlZmluaXRpb24iOnsiJGlkIjoiNjg5IiwiR3JvdXBOYW1lIjpudWxsLCJTdGFydERhdGUiOiIyMDIzLTA2LTE0VDAwOjAwOjAwIiwiRW5kRGF0ZSI6IjIwMjMtMDctMTNUMjM6NTk6MDAiLCJQZXJjZW50YWdlQ29tcGxldGUiOm51bGwsIlN0eWxlIjp7IiRpZCI6IjY5MCIsIlNoYXBlIjowLCJTaGFwZVRoaWNrbmVzcyI6MSwiRHVyYXRpb25Gb3JtYXQiOjAsIkluY2x1ZGVOb25Xb3JraW5nRGF5c0luRHVyYXRpb24iOmZhbHNlLCJQZXJjZW50YWdlQ29tcGxldGVTdHlsZSI6eyIkaWQiOiI2OTEiLCJGb250U2V0dGluZ3MiOnsiJGlkIjoiNjk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5MyIsIlRvcCI6MC4wLCJMZWZ0IjowLjAsIlJpZ2h0IjowLjAsIkJvdHRvbSI6MC4wfSwiUGFkZGluZyI6eyIkaWQiOiI2OTQiLCJUb3AiOjAuMCwiTGVmdCI6MC4wLCJSaWdodCI6MC4wLCJCb3R0b20iOjAuMH0sIkJhY2tncm91bmQiOnsiJGlkIjoiNjk1IiwiQ29sb3IiOnsiJGlkIjoiNjk2IiwiQSI6ODksIlIiOjAsIkciOjAsIkIiOjB9fSwiSXNWaXNpYmxlIjp0cnVlLCJXaWR0aCI6MC4wLCJIZWlnaHQiOjAuMCwiQm9yZGVyU3R5bGUiOnsiJGlkIjoiNjk3IiwiTGluZUNvbG9yIjpudWxsLCJMaW5lV2VpZ2h0IjowLjAsIkxpbmVUeXBlIjowLCJQYXJlbnRTdHlsZSI6bnVsbH0sIlBhcmVudFN0eWxlIjpudWxsfSwiRHVyYXRpb25TdHlsZSI6eyIkaWQiOiI2OTgiLCJGb250U2V0dGluZ3MiOnsiJGlkIjoiNjk5IiwiRm9udFNpemUiOjEwLCJGb250TmFtZSI6IkNhbGlicmkiLCJJc0JvbGQiOmZhbHNlLCJJc0l0YWxpYyI6ZmFsc2UsIklzVW5kZXJsaW5lZCI6ZmFsc2UsIlBhcmVudFN0eWxlIjpudWxsfSwiQXV0b1NpemUiOjAsIkZvcmVncm91bmQiOnsiJGlkIjoiNzAwIiwiQ29sb3IiOnsiJGlkIjoiNzA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AyIiwiVG9wIjowLjAsIkxlZnQiOjAuMCwiUmlnaHQiOjAuMCwiQm90dG9tIjowLjB9LCJQYWRkaW5nIjp7IiRpZCI6IjcwMyIsIlRvcCI6MC4wLCJMZWZ0IjowLjAsIlJpZ2h0IjowLjAsIkJvdHRvbSI6MC4wfSwiQmFja2dyb3VuZCI6eyIkaWQiOiI3MDQiLCJDb2xvciI6eyIkaWQiOiI3MDUiLCJBIjowLCJSIjowLCJHIjowLCJCIjowfX0sIklzVmlzaWJsZSI6dHJ1ZSwiV2lkdGgiOjAuMCwiSGVpZ2h0IjowLjAsIkJvcmRlclN0eWxlIjp7IiRpZCI6IjcwNiIsIkxpbmVDb2xvciI6bnVsbCwiTGluZVdlaWdodCI6MC4wLCJMaW5lVHlwZSI6MCwiUGFyZW50U3R5bGUiOm51bGx9LCJQYXJlbnRTdHlsZSI6bnVsbH0sIkhvcml6b250YWxDb25uZWN0b3JTdHlsZSI6eyIkaWQiOiI3MDciLCJMaW5lQ29sb3IiOnsiJGlkIjoiNzA4IiwiJHR5cGUiOiJOTFJFLkNvbW1vbi5Eb20uU29saWRDb2xvckJydXNoLCBOTFJFLkNvbW1vbiIsIkNvbG9yIjp7IiRpZCI6IjcwOSIsIkEiOjI1NSwiUiI6MjA0LCJHIjoyMDQsIkIiOjIwNH19LCJMaW5lV2VpZ2h0IjoxLjAsIkxpbmVUeXBlIjowLCJQYXJlbnRTdHlsZSI6bnVsbH0sIlZlcnRpY2FsQ29ubmVjdG9yU3R5bGUiOnsiJGlkIjoiNzEwIiwiTGluZUNvbG9yIjp7IiRpZCI6IjcxMSIsIiR0eXBlIjoiTkxSRS5Db21tb24uRG9tLlNvbGlkQ29sb3JCcnVzaCwgTkxSRS5Db21tb24iLCJDb2xvciI6eyIkaWQiOiI3MT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cxMyIsIk1hcmdpbiI6eyIkaWQiOiI3MTQiLCJUb3AiOjAuMCwiTGVmdCI6NC4wLCJSaWdodCI6NC4wLCJCb3R0b20iOjAuMH0sIlBhZGRpbmciOnsiJGlkIjoiNzE1IiwiVG9wIjowLjAsIkxlZnQiOjAuMCwiUmlnaHQiOjAuMCwiQm90dG9tIjowLjB9LCJCYWNrZ3JvdW5kIjp7IiRpZCI6IjcxNiIsIkNvbG9yIjp7IiRpZCI6IjcxNyIsIkEiOjI1NSwiUiI6OTEsIkciOjE1NSwiQiI6MjEzfX0sIklzVmlzaWJsZSI6dHJ1ZSwiV2lkdGgiOjAuMCwiSGVpZ2h0IjoxNi4wLCJCb3JkZXJTdHlsZSI6eyIkaWQiOiI3MTgiLCJMaW5lQ29sb3IiOnsiJGlkIjoiNzE5IiwiJHR5cGUiOiJOTFJFLkNvbW1vbi5Eb20uU29saWRDb2xvckJydXNoLCBOTFJFLkNvbW1vbiIsIkNvbG9yIjp7IiRpZCI6IjcyMCIsIkEiOjI1NSwiUiI6MjU1LCJHIjowLCJCIjowfX0sIkxpbmVXZWlnaHQiOjAuMCwiTGluZVR5cGUiOjAsIlBhcmVudFN0eWxlIjpudWxsfSwiUGFyZW50U3R5bGUiOm51bGx9LCJUaXRsZVN0eWxlIjp7IiRpZCI6IjcyMSIsIkZvbnRTZXR0aW5ncyI6eyIkaWQiOiI3MjIiLCJGb250U2l6ZSI6MTEsIkZvbnROYW1lIjoiQ2FsaWJyaSIsIklzQm9sZCI6dHJ1ZSwiSXNJdGFsaWMiOmZhbHNlLCJJc1VuZGVybGluZWQiOmZhbHNlLCJQYXJlbnRTdHlsZSI6bnVsbH0sIkF1dG9TaXplIjowLCJGb3JlZ3JvdW5kIjp7IiRpZCI6IjcyMyIsIkNvbG9yIjp7IiRpZCI6IjcyN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pZCI6IjcyNyIsIkNvbG9yIjp7IiRpZCI6IjcyOCIsIkEiOjAsIlIiOjI1NSwiRyI6MjU1LCJCIjoyNTV9fSwiSXNWaXNpYmxlIjp0cnVlLCJXaWR0aCI6MC4wLCJIZWlnaHQiOjAuMCwiQm9yZGVyU3R5bGUiOnsiJGlkIjoiNzI5IiwiTGluZUNvbG9yIjpudWxsLCJMaW5lV2VpZ2h0IjowLjAsIkxpbmVUeXBlIjowLCJQYXJlbnRTdHlsZSI6bnVsbH0sIlBhcmVudFN0eWxlIjpudWxsfSwiRGF0ZVN0eWxlIjp7IiRpZCI6IjczMCIsIkZvbnRTZXR0aW5ncyI6eyIkaWQiOiI3MzEiLCJGb250U2l6ZSI6MTAsIkZvbnROYW1lIjoiQ2FsaWJyaSIsIklzQm9sZCI6ZmFsc2UsIklzSXRhbGljIjpmYWxzZSwiSXNVbmRlcmxpbmVkIjpmYWxzZSwiUGFyZW50U3R5bGUiOm51bGx9LCJBdXRvU2l6ZSI6MCwiRm9yZWdyb3VuZCI6eyIkaWQiOiI3MzIiLCJDb2xvciI6eyIkaWQiOiI3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zNCIsIlRvcCI6MC4wLCJMZWZ0IjowLjAsIlJpZ2h0IjowLjAsIkJvdHRvbSI6MC4wfSwiUGFkZGluZyI6eyIkaWQiOiI3MzUiLCJUb3AiOjAuMCwiTGVmdCI6MC4wLCJSaWdodCI6MC4wLCJCb3R0b20iOjAuMH0sIkJhY2tncm91bmQiOnsiJGlkIjoiNzM2IiwiQ29sb3IiOnsiJGlkIjoiNzM3IiwiQSI6MCwiUiI6MjU1LCJHIjoyNTUsIkIiOjI1NX19LCJJc1Zpc2libGUiOnRydWUsIldpZHRoIjowLjAsIkhlaWdodCI6MC4wLCJCb3JkZXJTdHlsZSI6eyIkaWQiOiI3MzgiLCJMaW5lQ29sb3IiOm51bGwsIkxpbmVXZWlnaHQiOjAuMCwiTGluZVR5cGUiOjAsIlBhcmVudFN0eWxlIjpudWxsfSwiUGFyZW50U3R5bGUiOm51bGx9LCJEYXRlRm9ybWF0Ijp7IiRpZCI6Ijcz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DAiLCJGb3JtYXQiOjAsIklzVmlzaWJsZSI6ZmFsc2UsIkxhc3RLbm93blZpc2liaWxpdHlTdGF0ZSI6ZmFsc2V9LCJJc1Zpc2libGUiOnRydWUsIlBhcmVudFN0eWxlIjpudWxsfSwiSW5kZXgiOjEsIlNtYXJ0RHVyYXRpb25BY3RpdmF0ZWQiOmZhbHNlLCJEYXRlRm9ybWF0Ijp7IiRyZWYiOiI3MzkifSwiV2Vla051bWJlcmluZyI6eyIkaWQiOiI3NDEiLCJGb3JtYXQiOjAsIklzVmlzaWJsZSI6ZmFsc2UsIkxhc3RLbm93blZpc2liaWxpdHlTdGF0ZSI6ZmFsc2V9LCJJZCI6IjhmM2I2ZGM3LTRjNGItNDY2Ni04ZjQxLWQzNDE0ZWM1YmRmZiIsIkltcG9ydElkIjpudWxsLCJUaXRsZSI6IkNvbXBhcmUgdG8gYmVuY2htYXJrcyIsIk5vdGUiOm51bGwsIkh5cGVybGluayI6eyIkaWQiOiI3NDIiLCJBZGRyZXNzIjpudWxsLCJTdWJBZGRyZXNzIjpudWxsfSwiSXNDaGFuZ2VkIjpmYWxzZSwiSXNOZXciOmZhbHNlfX1dLCJfbWlsZXN0b25lcyI6W10sIklkIjoiMDAwMDAwMDAtMDAwMC0wMDAwLTAwMDAtMDAwMDAwMDAwMDAwIiwiSXNTaW5nbGVJdGVtUm93Ijp0cnVlfV0sIkluZGV4IjoxMSwiSWQiOiJhZGFjMzRhMy03NTNlLTRmMTQtOWE4Ny01NmM0MzkzYjk1ZDQiLCJIZWFkZXJUZXh0IjpudWxsLCJJc0RlZmF1bHQiOnRydWUsIlN0eWxlIjp7IiRpZCI6Ijc0MyIsIkhlYWRlclN0eWxlIjp7IiRpZCI6Ijc0NCIsIlRleHRTdHlsZSI6eyIkaWQiOiI3NDUiLCJGb250U2V0dGluZ3MiOnsiJGlkIjoiNzQ2IiwiRm9udFNpemUiOjExLCJGb250TmFtZSI6IkNhbGlicmkiLCJJc0JvbGQiOmZhbHNlLCJJc0l0YWxpYyI6ZmFsc2UsIklzVW5kZXJsaW5lZCI6ZmFsc2UsIlBhcmVudFN0eWxlIjpudWxsfSwiQXV0b1NpemUiOjIsIkZvcmVncm91bmQiOnsiJGlkIjoiNzQ3IiwiQ29sb3IiOnsiJGlkIjoiNzQ4IiwiQSI6MjU1LCJSIjowLCJHIjowLCJCIjowfX0sIk1heFdpZHRoIjowLjAsIk1heEhlaWdodCI6MC4wLCJTbWFydEZvcmVncm91bmRJc0FjdGl2ZSI6ZmFsc2UsIkhvcml6b250YWxBbGlnbm1lbnQiOjAsIlZlcnRpY2FsQWxpZ25tZW50IjowLCJTbWFydEZvcmVncm91bmQiOm51bGwsIkJhY2tncm91bmRGaWxsVHlwZSI6MCwiTWFyZ2luIjp7IiRpZCI6Ijc0OSIsIlRvcCI6MC4wLCJMZWZ0IjowLjAsIlJpZ2h0IjowLjAsIkJvdHRvbSI6MC4wfSwiUGFkZGluZyI6eyIkaWQiOiI3NTAiLCJUb3AiOjAuMCwiTGVmdCI6MC4wLCJSaWdodCI6MC4wLCJCb3R0b20iOjAuMH0sIkJhY2tncm91bmQiOm51bGwsIklzVmlzaWJsZSI6dHJ1ZSwiV2lkdGgiOjAuMCwiSGVpZ2h0IjowLjAsIkJvcmRlclN0eWxlIjpudWxsLCJQYXJlbnRTdHlsZSI6bnVsbH0sIlJlY3RhbmdsZVN0eWxlIjp7IiRpZCI6Ijc1MSIsIk1hcmdpbiI6eyIkaWQiOiI3NTIiLCJUb3AiOjAuMCwiTGVmdCI6MC4wLCJSaWdodCI6MC4wLCJCb3R0b20iOjAuMH0sIlBhZGRpbmciOnsiJGlkIjoiNzUzIiwiVG9wIjowLjAsIkxlZnQiOjAuMCwiUmlnaHQiOjAuMCwiQm90dG9tIjowLjB9LCJCYWNrZ3JvdW5kIjp7IiRpZCI6Ijc1NCIsIkNvbG9yIjp7IiRpZCI6Ijc1NSIsIkEiOjYzLCJSIjoxNjUsIkciOjE2NSwiQiI6MTY1fX0sIklzVmlzaWJsZSI6dHJ1ZSwiV2lkdGgiOjAuMCwiSGVpZ2h0IjowLjAsIkJvcmRlclN0eWxlIjp7IiRpZCI6Ijc1NiIsIkxpbmVDb2xvciI6eyIkaWQiOiI3NTciLCIkdHlwZSI6Ik5MUkUuQ29tbW9uLkRvbS5Tb2xpZENvbG9yQnJ1c2gsIE5MUkUuQ29tbW9uIiwiQ29sb3IiOnsiJGlkIjoiNzU4IiwiQSI6MjU1LCJSIjoyNTUsIkciOjAsIkIiOjB9fSwiTGluZVdlaWdodCI6MC4wLCJMaW5lVHlwZSI6MCwiUGFyZW50U3R5bGUiOm51bGx9LCJQYXJlbnRTdHlsZSI6bnVsbH0sIk1hcmdpbiI6eyIkaWQiOiI3NTkiLCJUb3AiOjAuMCwiTGVmdCI6MC4wLCJSaWdodCI6MC4wLCJCb3R0b20iOjAuMH0sIlBhZGRpbmciOnsiJGlkIjoiNzYwIiwiVG9wIjowLjAsIkxlZnQiOjAuMCwiUmlnaHQiOjAuMCwiQm90dG9tIjowLjB9LCJCYWNrZ3JvdW5kIjpudWxsLCJJc1Zpc2libGUiOnRydWUsIldpZHRoIjowLjAsIkhlaWdodCI6MC4wLCJCb3JkZXJTdHlsZSI6bnVsbCwiUGFyZW50U3R5bGUiOm51bGx9LCJCYWNrZ3JvdW5kU3R5bGUiOnsiJGlkIjoiNzYxIiwiTWFyZ2luIjp7IiRpZCI6Ijc2MiIsIlRvcCI6MC4wLCJMZWZ0IjowLjAsIlJpZ2h0IjowLjAsIkJvdHRvbSI6MC4wfSwiUGFkZGluZyI6eyIkaWQiOiI3NjMiLCJUb3AiOjAuMCwiTGVmdCI6MC4wLCJSaWdodCI6MC4wLCJCb3R0b20iOjAuMH0sIkJhY2tncm91bmQiOnsiJGlkIjoiNzY0IiwiQ29sb3IiOnsiJGlkIjoiNzY1IiwiQSI6NTEsIlIiOjE2NSwiRyI6MTY1LCJCIjoxNjV9fSwiSXNWaXNpYmxlIjp0cnVlLCJXaWR0aCI6MC4wLCJIZWlnaHQiOjAuMCwiQm9yZGVyU3R5bGUiOnsiJGlkIjoiNzY2IiwiTGluZUNvbG9yIjp7IiRpZCI6Ijc2NyIsIiR0eXBlIjoiTkxSRS5Db21tb24uRG9tLlNvbGlkQ29sb3JCcnVzaCwgTkxSRS5Db21tb24iLCJDb2xvciI6eyIkaWQiOiI3NjgiLCJBIjoyNTUsIlIiOjI1NSwiRyI6MCwiQiI6MH19LCJMaW5lV2VpZ2h0IjowLjAsIkxpbmVUeXBlIjowLCJQYXJlbnRTdHlsZSI6bnVsbH0sIlBhcmVudFN0eWxlIjpudWxsfSwiTWFyZ2luIjp7IiRpZCI6Ijc2OSIsIlRvcCI6MC4wLCJMZWZ0IjowLjAsIlJpZ2h0IjowLjAsIkJvdHRvbSI6MC4wfSwiUGFkZGluZyI6eyIkaWQiOiI3NzAiLCJUb3AiOjAuMCwiTGVmdCI6MC4wLCJSaWdodCI6MC4wLCJCb3R0b20iOjAuMH0sIklzVmlzaWJsZSI6ZmFsc2UsIldpZHRoIjowLjAsIkhlaWdodCI6MC4wLCJCb3JkZXJTdHlsZSI6bnVsbCwiUGFyZW50U3R5bGUiOm51bGx9fV0sIklkIjoiMjNmNjkxYjItYjg0ZC00NTgxLTkxMzAtNmUxYmQ3ZDE5OGYwIiwiSW5kZXgiOjExLCJIZWFkZXJUZXh0IjoiQWxsIG1ldGhvZHMiLCJTdHlsZSI6eyIkaWQiOiI3NzEiLCJIZWFkZXJTdHlsZSI6eyIkaWQiOiI3NzIiLCJUZXh0SXNWZXJ0aWNhbCI6ZmFsc2UsIlRleHRTdHlsZSI6eyIkaWQiOiI3NzMiLCJGb250U2V0dGluZ3MiOnsiJGlkIjoiNzc0IiwiRm9udFNpemUiOjEyLCJGb250TmFtZSI6IkNhbGlicmkiLCJJc0JvbGQiOmZhbHNlLCJJc0l0YWxpYyI6ZmFsc2UsIklzVW5kZXJsaW5lZCI6ZmFsc2UsIlBhcmVudFN0eWxlIjpudWxsfSwiQXV0b1NpemUiOjIsIkZvcmVncm91bmQiOnsiJGlkIjoiNzc1IiwiQ29sb3IiOnsiJGlkIjoiNzc2IiwiQSI6MjU1LCJSIjoyNTUsIkciOjI1NSwiQiI6MjU1fX0sIk1heFdpZHRoIjo3My4wLCJNYXhIZWlnaHQiOjAuMCwiU21hcnRGb3JlZ3JvdW5kSXNBY3RpdmUiOmZhbHNlLCJIb3Jpem9udGFsQWxpZ25tZW50IjowLCJWZXJ0aWNhbEFsaWdubWVudCI6MCwiU21hcnRGb3JlZ3JvdW5kIjpudWxsLCJCYWNrZ3JvdW5kRmlsbFR5cGUiOjAsIk1hcmdpbiI6eyIkaWQiOiI3NzciLCJUb3AiOjAuMCwiTGVmdCI6MC4wLCJSaWdodCI6MC4wLCJCb3R0b20iOjAuMH0sIlBhZGRpbmciOnsiJGlkIjoiNzc4IiwiVG9wIjowLjAsIkxlZnQiOjAuMCwiUmlnaHQiOjAuMCwiQm90dG9tIjowLjB9LCJCYWNrZ3JvdW5kIjpudWxsLCJJc1Zpc2libGUiOnRydWUsIldpZHRoIjowLjAsIkhlaWdodCI6MC4wLCJCb3JkZXJTdHlsZSI6bnVsbCwiUGFyZW50U3R5bGUiOm51bGx9LCJSZWN0YW5nbGVTdHlsZSI6eyIkaWQiOiI3NzkiLCJNYXJnaW4iOnsiJGlkIjoiNzgwIiwiVG9wIjowLjAsIkxlZnQiOjAuMCwiUmlnaHQiOjAuMCwiQm90dG9tIjowLjB9LCJQYWRkaW5nIjp7IiRpZCI6Ijc4MSIsIlRvcCI6MC4wLCJMZWZ0IjowLjAsIlJpZ2h0IjowLjAsIkJvdHRvbSI6MC4wfSwiQmFja2dyb3VuZCI6eyIkaWQiOiI3ODIiLCJDb2xvciI6eyIkaWQiOiI3ODMiLCJBIjoyNTUsIlIiOjI1NSwiRyI6MTkyLCJCIjowfX0sIklzVmlzaWJsZSI6dHJ1ZSwiV2lkdGgiOjAuMCwiSGVpZ2h0IjowLjAsIkJvcmRlclN0eWxlIjp7IiRpZCI6Ijc4NCIsIkxpbmVDb2xvciI6eyIkaWQiOiI3ODUiLCIkdHlwZSI6Ik5MUkUuQ29tbW9uLkRvbS5Tb2xpZENvbG9yQnJ1c2gsIE5MUkUuQ29tbW9uIiwiQ29sb3IiOnsiJGlkIjoiNzg2IiwiQSI6MjU1LCJSIjoyNTUsIkciOjAsIkIiOjB9fSwiTGluZVdlaWdodCI6MC4wLCJMaW5lVHlwZSI6MCwiUGFyZW50U3R5bGUiOm51bGx9LCJQYXJlbnRTdHlsZSI6bnVsbH0sIk1hcmdpbiI6eyIkaWQiOiI3ODciLCJUb3AiOjAuMCwiTGVmdCI6MC4wLCJSaWdodCI6MC4wLCJCb3R0b20iOjAuMH0sIlBhZGRpbmciOnsiJGlkIjoiNzg4IiwiVG9wIjowLjAsIkxlZnQiOjAuMCwiUmlnaHQiOjAuMCwiQm90dG9tIjowLjB9LCJCYWNrZ3JvdW5kIjpudWxsLCJJc1Zpc2libGUiOnRydWUsIldpZHRoIjowLjAsIkhlaWdodCI6MC4wLCJCb3JkZXJTdHlsZSI6bnVsbCwiUGFyZW50U3R5bGUiOm51bGx9LCJCYWNrZ3JvdW5kU3R5bGUiOnsiJGlkIjoiNzg5IiwiTWFyZ2luIjp7IiRpZCI6Ijc5MCIsIlRvcCI6MC4wLCJMZWZ0IjowLjAsIlJpZ2h0IjowLjAsIkJvdHRvbSI6MC4wfSwiUGFkZGluZyI6eyIkaWQiOiI3OTEiLCJUb3AiOjAuMCwiTGVmdCI6MC4wLCJSaWdodCI6MC4wLCJCb3R0b20iOjAuMH0sIkJhY2tncm91bmQiOnsiJGlkIjoiNzkyIiwiQ29sb3IiOnsiJGlkIjoiNzkzIiwiQSI6NTEsIlIiOjE2NSwiRyI6MTY1LCJCIjoxNjV9fSwiSXNWaXNpYmxlIjp0cnVlLCJXaWR0aCI6MC4wLCJIZWlnaHQiOjAuMCwiQm9yZGVyU3R5bGUiOnsiJGlkIjoiNzk0IiwiTGluZUNvbG9yIjp7IiRpZCI6Ijc5NSIsIiR0eXBlIjoiTkxSRS5Db21tb24uRG9tLlNvbGlkQ29sb3JCcnVzaCwgTkxSRS5Db21tb24iLCJDb2xvciI6eyIkaWQiOiI3OTYiLCJBIjoyNTUsIlIiOjI1NSwiRyI6MCwiQiI6MH19LCJMaW5lV2VpZ2h0IjowLjAsIkxpbmVUeXBlIjowLCJQYXJlbnRTdHlsZSI6bnVsbH0sIlBhcmVudFN0eWxlIjpudWxsfSwiSXNBYm92ZVRpbWViYW5kIjpmYWxzZSwiTWFyZ2luIjp7IiRpZCI6Ijc5NyIsIlRvcCI6MC4wLCJMZWZ0IjowLjAsIlJpZ2h0IjowLjAsIkJvdHRvbSI6MC4wfSwiUGFkZGluZyI6eyIkaWQiOiI3OTgiLCJUb3AiOjAuMCwiTGVmdCI6MC4wLCJSaWdodCI6MC4wLCJCb3R0b20iOjAuMH0sIklzVmlzaWJsZSI6dHJ1ZSwiV2lkdGgiOjAuMCwiSGVpZ2h0IjowLjAsIkJvcmRlclN0eWxlIjp7IiRpZCI6Ijc5OSIsIkxpbmVDb2xvciI6bnVsbCwiTGluZVdlaWdodCI6MC4wLCJMaW5lVHlwZSI6MCwiUGFyZW50U3R5bGUiOm51bGx9LCJQYXJlbnRTdHlsZSI6bnVsbH19XSwiQ3VsdHVyZUluZm9OYW1lIjoiZW4tVVMiLCJTdHlsZU5hbWUiOm51bGwsIlZlcnNpb24iOnsiJGlkIjoiODAwIiwiVmVyc2lvbiI6IjMuNy4zIiwiT3JpZ2luYWxBc3NlbWJseVZlcnNpb24iOiI3LjAwLjExLjAwIiwiRWRpdGlvbiI6bnVsbCwiTGFzdFNhdmVkRWRpdGlvbiI6MCwiSXNQbHVzRWRpdGlvbiI6ZmFsc2UsIklzUHJvRWRpdGlvbiI6ZmFsc2V9LCJFZmZlY3QiOjEsIlN0eWxlIjp7IiRpZCI6IjgwMSIsIkRlZmF1bHREZXBlbmRlbmN5U3R5bGUiOnsiJGlkIjoiODAyIiwiTGluZVN0eWxlIjp7IiRpZCI6IjgwMyIsIkxpbmVDb2xvciI6eyIkaWQiOiI4MDQiLCIkdHlwZSI6Ik5MUkUuQ29tbW9uLkRvbS5Tb2xpZENvbG9yQnJ1c2gsIE5MUkUuQ29tbW9uIiwiQ29sb3IiOnsiJGlkIjoiODA1IiwiQSI6MjU1LCJSIjowLCJHIjowLCJCIjowfX0sIkxpbmVXZWlnaHQiOjEuMCwiTGluZVR5cGUiOjAsIlBhcmVudFN0eWxlIjpudWxsfSwiRW5kQXJyb3doZWFkTGluZVN0eWxlIjp7IiRpZCI6IjgwNiIsIktpbmQiOjEsIldpZHRoIjoxLCJMZW5ndGgiOjAsIlBhcmVudFN0eWxlIjpudWxsfSwiQnJpbmdUb0Zyb250Ijp0cnVlLCJFbGJvd1JhZGl1cyI6MC4wLCJNYXJnaW4iOnsiJGlkIjoiODA3IiwiVG9wIjowLjAsIkxlZnQiOjAuMCwiUmlnaHQiOjAuMCwiQm90dG9tIjowLjB9LCJQYWRkaW5nIjp7IiRpZCI6IjgwOCIsIlRvcCI6MC4wLCJMZWZ0IjowLjAsIlJpZ2h0IjowLjAsIkJvdHRvbSI6MC4wfSwiQmFja2dyb3VuZCI6bnVsbCwiSXNWaXNpYmxlIjp0cnVlLCJXaWR0aCI6MC4wLCJIZWlnaHQiOjAuMCwiQm9yZGVyU3R5bGUiOm51bGwsIlBhcmVudFN0eWxlIjpudWxsfSwiQ3JpdGljYWxQYXRoU3R5bGUiOnsiJGlkIjoiODA5IiwiQ3JpdGljYWxQYXRoU3R5bGVPcHRpb25zIjoxNSwiTGluZVN0eWxlIjp7IiRpZCI6IjgxMCIsIkxpbmVDb2xvciI6eyIkaWQiOiI4MTEiLCIkdHlwZSI6Ik5MUkUuQ29tbW9uLkRvbS5Tb2xpZENvbG9yQnJ1c2gsIE5MUkUuQ29tbW9uIiwiQ29sb3IiOnsiJGlkIjoiODEyIiwiQSI6MjU1LCJSIjoyMjIsIkciOjUwLCJCIjo1MH19LCJMaW5lV2VpZ2h0IjoxLjAsIkxpbmVUeXBlIjowLCJQYXJlbnRTdHlsZSI6bnVsbH0sIlRpdGxlRm9yZWdyb3VuZCI6eyIkaWQiOiI4MTMiLCJDb2xvciI6eyIkaWQiOiI4MTQiLCJBIjoyNTUsIlIiOjE3NiwiRyI6MTksIkIiOjI1fX0sIlNoYXBlc0JhY2tncm91bmQiOnsiJGlkIjoiODE1IiwiQ29sb3IiOnsiJGlkIjoiODE2IiwiQSI6MjU1LCJSIjoyNTMsIkciOjIwMywiQiI6MjA4fX0sIlNoYXBlc0JvcmRlclN0eWxlIjp7IiRpZCI6IjgxNyIsIkxpbmVDb2xvciI6eyIkaWQiOiI4MTgiLCIkdHlwZSI6Ik5MUkUuQ29tbW9uLkRvbS5Tb2xpZENvbG9yQnJ1c2gsIE5MUkUuQ29tbW9uIiwiQ29sb3IiOnsiJGlkIjoiODE5IiwiQSI6MjU1LCJSIjoyMjIsIkciOjUwLCJCIjo1MH19LCJMaW5lV2VpZ2h0IjoxLjUsIkxpbmVUeXBlIjowLCJQYXJlbnRTdHlsZSI6bnVsbH0sIk1hcmdpbiI6eyIkaWQiOiI4MjAiLCJUb3AiOjAuMCwiTGVmdCI6MC4wLCJSaWdodCI6MC4wLCJCb3R0b20iOjAuMH0sIlBhZGRpbmciOnsiJGlkIjoiODIxIiwiVG9wIjowLjAsIkxlZnQiOjAuMCwiUmlnaHQiOjAuMCwiQm90dG9tIjowLjB9LCJCYWNrZ3JvdW5kIjpudWxsLCJJc1Zpc2libGUiOmZhbHNlLCJXaWR0aCI6MC4wLCJIZWlnaHQiOjAuMCwiQm9yZGVyU3R5bGUiOm51bGwsIlBhcmVudFN0eWxlIjpudWxsfSwiVGltZWJhbmRTdHlsZSI6eyIkaWQiOiI4MjIiLCJTY2FsZU1hcmtpbmciOjAsIlNoYXBlIjowLCJTaGFwZVN0eWxlIjp7IiRpZCI6IjgyMyIsIk1hcmdpbiI6eyIkaWQiOiI4MjQiLCJUb3AiOjAuMCwiTGVmdCI6MTIuMCwiUmlnaHQiOjEyLjAsIkJvdHRvbSI6MC4wfSwiUGFkZGluZyI6eyIkaWQiOiI4MjUiLCJUb3AiOjcuMCwiTGVmdCI6MC4wLCJSaWdodCI6MC4wLCJCb3R0b20iOjcuMH0sIkJhY2tncm91bmQiOnsiJGlkIjoiODI2IiwiQ29sb3IiOnsiJGlkIjoiODI3IiwiQSI6MjU1LCJSIjo2OCwiRyI6ODQsIkIiOjEwNn19LCJJc1Zpc2libGUiOnRydWUsIldpZHRoIjo4NTguMCwiSGVpZ2h0IjozMC4wLCJCb3JkZXJTdHlsZSI6eyIkaWQiOiI4MjgiLCJMaW5lQ29sb3IiOnsiJGlkIjoiODI5IiwiJHR5cGUiOiJOTFJFLkNvbW1vbi5Eb20uU29saWRDb2xvckJydXNoLCBOTFJFLkNvbW1vbiIsIkNvbG9yIjp7IiRpZCI6IjgzMCIsIkEiOjI1NSwiUiI6MjU1LCJHIjowLCJCIjowfX0sIkxpbmVXZWlnaHQiOjAuMCwiTGluZVR5cGUiOjAsIlBhcmVudFN0eWxlIjpudWxsfSwiUGFyZW50U3R5bGUiOm51bGx9LCJNaWRkbGVUaWVyU2hhcGVTdHlsZSI6eyIkaWQiOiI4MzEiLCJNYXJnaW4iOnsiJGlkIjoiODMyIiwiVG9wIjowLjAsIkxlZnQiOjEyLjAsIlJpZ2h0IjoxMi4wLCJCb3R0b20iOjAuMH0sIlBhZGRpbmciOnsiJGlkIjoiODMzIiwiVG9wIjo3LjAsIkxlZnQiOjAuMCwiUmlnaHQiOjAuMCwiQm90dG9tIjo3LjB9LCJCYWNrZ3JvdW5kIjp7IiRpZCI6IjgzNCIsIkNvbG9yIjp7IiRpZCI6IjgzNSIsIkEiOjI1NSwiUiI6NjgsIkciOjg0LCJCIjoxMDZ9fSwiSXNWaXNpYmxlIjp0cnVlLCJXaWR0aCI6ODU4LjAsIkhlaWdodCI6MzAuMCwiQm9yZGVyU3R5bGUiOnsiJGlkIjoiODM2IiwiTGluZUNvbG9yIjp7IiRpZCI6IjgzNyIsIiR0eXBlIjoiTkxSRS5Db21tb24uRG9tLlNvbGlkQ29sb3JCcnVzaCwgTkxSRS5Db21tb24iLCJDb2xvciI6eyIkaWQiOiI4MzgiLCJBIjoyNTUsIlIiOjI1NSwiRyI6MCwiQiI6MH19LCJMaW5lV2VpZ2h0IjowLjAsIkxpbmVUeXBlIjowLCJQYXJlbnRTdHlsZSI6bnVsbH0sIlBhcmVudFN0eWxlIjpudWxsfSwiQm90dG9tVGllclNoYXBlU3R5bGUiOnsiJGlkIjoiODM5IiwiTWFyZ2luIjp7IiRpZCI6Ijg0MCIsIlRvcCI6MC4wLCJMZWZ0IjoxMi4wLCJSaWdodCI6MTIuMCwiQm90dG9tIjowLjB9LCJQYWRkaW5nIjp7IiRpZCI6Ijg0MSIsIlRvcCI6Ny4wLCJMZWZ0IjowLjAsIlJpZ2h0IjowLjAsIkJvdHRvbSI6Ny4wfSwiQmFja2dyb3VuZCI6eyIkaWQiOiI4NDIiLCJDb2xvciI6eyIkaWQiOiI4NDMiLCJBIjoyNTUsIlIiOjY4LCJHIjo4NCwiQiI6MTA2fX0sIklzVmlzaWJsZSI6dHJ1ZSwiV2lkdGgiOjg1OC4wLCJIZWlnaHQiOjMwLjAsIkJvcmRlclN0eWxlIjp7IiRpZCI6Ijg0NCIsIkxpbmVDb2xvciI6eyIkaWQiOiI4NDUiLCIkdHlwZSI6Ik5MUkUuQ29tbW9uLkRvbS5Tb2xpZENvbG9yQnJ1c2gsIE5MUkUuQ29tbW9uIiwiQ29sb3IiOnsiJGlkIjoiODQ2IiwiQSI6MjU1LCJSIjoyNTUsIkciOjAsIkIiOjB9fSwiTGluZVdlaWdodCI6MC4wLCJMaW5lVHlwZSI6MCwiUGFyZW50U3R5bGUiOm51bGx9LCJQYXJlbnRTdHlsZSI6bnVsbH0sIlJpZ2h0RW5kQ2Fwc1N0eWxlIjp7IiRpZCI6Ijg0NyIsIkZvbnRTZXR0aW5ncyI6eyIkaWQiOiI4NDgiLCJGb250U2l6ZSI6MTgsIkZvbnROYW1lIjoiQ2FsaWJyaSIsIklzQm9sZCI6dHJ1ZSwiSXNJdGFsaWMiOmZhbHNlLCJJc1VuZGVybGluZWQiOmZhbHNlLCJQYXJlbnRTdHlsZSI6bnVsbH0sIkF1dG9TaXplIjowLCJGb3JlZ3JvdW5kIjp7IiRpZCI6Ijg0OSIsIkNvbG9yIjp7IiRpZCI6Ijg1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DUxIiwiVG9wIjowLjAsIkxlZnQiOjAuMCwiUmlnaHQiOjI1LjAsIkJvdHRvbSI6MC4wfSwiUGFkZGluZyI6eyIkaWQiOiI4NTIiLCJUb3AiOjAuMCwiTGVmdCI6MC4wLCJSaWdodCI6MC4wLCJCb3R0b20iOjAuMH0sIkJhY2tncm91bmQiOnsiJGlkIjoiODUzIiwiQ29sb3IiOnsiJGlkIjoiODU0IiwiQSI6MCwiUiI6MCwiRyI6MCwiQiI6MH19LCJJc1Zpc2libGUiOnRydWUsIldpZHRoIjowLjAsIkhlaWdodCI6MC4wLCJCb3JkZXJTdHlsZSI6bnVsbCwiUGFyZW50U3R5bGUiOm51bGx9LCJMZWZ0RW5kQ2Fwc1N0eWxlIjp7IiRpZCI6Ijg1NSIsIkZvbnRTZXR0aW5ncyI6eyIkaWQiOiI4NTYiLCJGb250U2l6ZSI6MTgsIkZvbnROYW1lIjoiQ2FsaWJyaSIsIklzQm9sZCI6dHJ1ZSwiSXNJdGFsaWMiOmZhbHNlLCJJc1VuZGVybGluZWQiOmZhbHNlLCJQYXJlbnRTdHlsZSI6bnVsbH0sIkF1dG9TaXplIjowLCJGb3JlZ3JvdW5kIjp7IiRpZCI6Ijg1NyIsIkNvbG9yIjp7IiRpZCI6Ijg1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DU5IiwiVG9wIjowLjAsIkxlZnQiOjM5LjUwNjY2NjY2NjY2NjY2MSwiUmlnaHQiOjAuMCwiQm90dG9tIjowLjB9LCJQYWRkaW5nIjp7IiRpZCI6Ijg2MCIsIlRvcCI6MC4wLCJMZWZ0IjowLjAsIlJpZ2h0IjowLjAsIkJvdHRvbSI6MC4wfSwiQmFja2dyb3VuZCI6eyIkaWQiOiI4NjEiLCJDb2xvciI6eyIkaWQiOiI4NjIiLCJBIjowLCJSIjowLCJHIjowLCJCIjowfX0sIklzVmlzaWJsZSI6dHJ1ZSwiV2lkdGgiOjAuMCwiSGVpZ2h0IjowLjAsIkJvcmRlclN0eWxlIjpudWxsLCJQYXJlbnRTdHlsZSI6bnVsbH0sIlRvZGF5VGV4dFN0eWxlIjp7IiRpZCI6Ijg2MyIsIkZvbnRTZXR0aW5ncyI6eyIkaWQiOiI4NjQiLCJGb250U2l6ZSI6MTIsIkZvbnROYW1lIjoiQ2FsaWJyaSIsIklzQm9sZCI6ZmFsc2UsIklzSXRhbGljIjpmYWxzZSwiSXNVbmRlcmxpbmVkIjpmYWxzZSwiUGFyZW50U3R5bGUiOm51bGx9LCJBdXRvU2l6ZSI6MCwiRm9yZWdyb3VuZCI6eyIkaWQiOiI4NjUiLCJDb2xvciI6eyIkaWQiOiI4Nj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Y3IiwiVG9wIjowLjAsIkxlZnQiOjAuMCwiUmlnaHQiOjAuMCwiQm90dG9tIjowLjB9LCJQYWRkaW5nIjp7IiRpZCI6Ijg2OCIsIlRvcCI6MC4wLCJMZWZ0IjowLjAsIlJpZ2h0IjowLjAsIkJvdHRvbSI6MC4wfSwiQmFja2dyb3VuZCI6eyIkaWQiOiI4NjkiLCJDb2xvciI6eyIkaWQiOiI4NzAiLCJBIjowLCJSIjowLCJHIjowLCJCIjowfX0sIklzVmlzaWJsZSI6dHJ1ZSwiV2lkdGgiOjAuMCwiSGVpZ2h0IjowLjAsIkJvcmRlclN0eWxlIjpudWxsLCJQYXJlbnRTdHlsZSI6bnVsbH0sIlRvZGF5TWFya2VyU3R5bGUiOnsiJGlkIjoiODcxIiwiTWFyZ2luIjp7IiRpZCI6Ijg3MiIsIlRvcCI6MC4wLCJMZWZ0IjowLjAsIlJpZ2h0IjowLjAsIkJvdHRvbSI6MC4wfSwiUGFkZGluZyI6eyIkaWQiOiI4NzMiLCJUb3AiOjAuMCwiTGVmdCI6MC4wLCJSaWdodCI6MC4wLCJCb3R0b20iOjAuMH0sIkJhY2tncm91bmQiOnsiJGlkIjoiODc0IiwiQ29sb3IiOnsiJGlkIjoiODc1IiwiQSI6MjU1LCJSIjoyNTUsIkciOjAsIkIiOjB9fSwiSXNWaXNpYmxlIjp0cnVlLCJXaWR0aCI6MC4wLCJIZWlnaHQiOjAuMCwiQm9yZGVyU3R5bGUiOm51bGwsIlBhcmVudFN0eWxlIjpudWxsfSwiU2NhbGVTdHlsZSI6eyIkaWQiOiI4NzYiLCJTaGFwZSI6MCwiU2hvd1NlZ21lbnRTZXBhcmF0b3JzIjp0cnVlLCJTZWdtZW50U2VwYXJhdG9yT3BhY2l0eSI6MzAsIkhhc0JlZW5WaXNpYmxlQmVmb3JlIjp0cnVlLCJGb250U2V0dGluZ3MiOnsiJGlkIjoiODc3IiwiRm9udFNpemUiOjEyLCJGb250TmFtZSI6IkNhbGlicmkiLCJJc0JvbGQiOmZhbHNlLCJJc0l0YWxpYyI6ZmFsc2UsIklzVW5kZXJsaW5lZCI6ZmFsc2UsIlBhcmVudFN0eWxlIjpudWxsfSwiQXV0b1NpemUiOjAsIkZvcmVncm91bmQiOnsiJGlkIjoiODc4IiwiQ29sb3IiOnsiJGlkIjoiODc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g4MCIsIlRvcCI6MC4wLCJMZWZ0Ijo1LjAsIlJpZ2h0IjowLjAsIkJvdHRvbSI6MC4wfSwiUGFkZGluZyI6eyIkaWQiOiI4ODEiLCJUb3AiOjAuMCwiTGVmdCI6MC4wLCJSaWdodCI6MC4wLCJCb3R0b20iOjAuMH0sIkJhY2tncm91bmQiOnsiJGlkIjoiODgyIiwiQ29sb3IiOnsiJGlkIjoiODgzIiwiQSI6MCwiUiI6MCwiRyI6MCwiQiI6MH19LCJJc1Zpc2libGUiOnRydWUsIldpZHRoIjowLjAsIkhlaWdodCI6MC4wLCJCb3JkZXJTdHlsZSI6bnVsbCwiUGFyZW50U3R5bGUiOm51bGx9LCJTaW5nbGVTY2FsZVNoYXBlU3R5bGUiOnsiJGlkIjoiODg0IiwiU2hhcGUiOjAsIkhlaWdodCI6MC4wfSwiTWlkZGxlVGllclNjYWxlU3R5bGUiOnsiJGlkIjoiODg1IiwiU2hhcGUiOjAsIlNob3dTZWdtZW50U2VwYXJhdG9ycyI6dHJ1ZSwiU2VnbWVudFNlcGFyYXRvck9wYWNpdHkiOjMwLCJIYXNCZWVuVmlzaWJsZUJlZm9yZSI6ZmFsc2UsIkZvbnRTZXR0aW5ncyI6eyIkaWQiOiI4ODYiLCJGb250U2l6ZSI6MTIsIkZvbnROYW1lIjoiQ2FsaWJyaSIsIklzQm9sZCI6ZmFsc2UsIklzSXRhbGljIjpmYWxzZSwiSXNVbmRlcmxpbmVkIjpmYWxzZSwiUGFyZW50U3R5bGUiOm51bGx9LCJBdXRvU2l6ZSI6MCwiRm9yZWdyb3VuZCI6eyIkaWQiOiI4ODciLCJDb2xvciI6eyIkaWQiOiI4ODg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g5IiwiVG9wIjowLjAsIkxlZnQiOjUuMCwiUmlnaHQiOjAuMCwiQm90dG9tIjowLjB9LCJQYWRkaW5nIjp7IiRpZCI6Ijg5MCIsIlRvcCI6MC4wLCJMZWZ0IjowLjAsIlJpZ2h0IjowLjAsIkJvdHRvbSI6MC4wfSwiQmFja2dyb3VuZCI6eyIkaWQiOiI4OTEiLCJDb2xvciI6eyIkaWQiOiI4OTIiLCJBIjowLCJSIjowLCJHIjowLCJCIjowfX0sIklzVmlzaWJsZSI6ZmFsc2UsIldpZHRoIjowLjAsIkhlaWdodCI6MC4wLCJCb3JkZXJTdHlsZSI6bnVsbCwiUGFyZW50U3R5bGUiOm51bGx9LCJCb3R0b21UaWVyU2NhbGVTdHlsZSI6eyIkaWQiOiI4OTMiLCJTaGFwZSI6MCwiU2hvd1NlZ21lbnRTZXBhcmF0b3JzIjp0cnVlLCJTZWdtZW50U2VwYXJhdG9yT3BhY2l0eSI6MzAsIkhhc0JlZW5WaXNpYmxlQmVmb3JlIjpmYWxzZSwiRm9udFNldHRpbmdzIjp7IiRpZCI6Ijg5NCIsIkZvbnRTaXplIjoxMiwiRm9udE5hbWUiOiJDYWxpYnJpIiwiSXNCb2xkIjpmYWxzZSwiSXNJdGFsaWMiOmZhbHNlLCJJc1VuZGVybGluZWQiOmZhbHNlLCJQYXJlbnRTdHlsZSI6bnVsbH0sIkF1dG9TaXplIjowLCJGb3JlZ3JvdW5kIjp7IiRpZCI6Ijg5NSIsIkNvbG9yIjp7IiRpZCI6Ijg5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OTciLCJUb3AiOjAuMCwiTGVmdCI6NS4wLCJSaWdodCI6MC4wLCJCb3R0b20iOjAuMH0sIlBhZGRpbmciOnsiJGlkIjoiODk4IiwiVG9wIjowLjAsIkxlZnQiOjAuMCwiUmlnaHQiOjAuMCwiQm90dG9tIjowLjB9LCJCYWNrZ3JvdW5kIjp7IiRpZCI6Ijg5OSIsIkNvbG9yIjp7IiRpZCI6IjkwMCIsIkEiOjAsIlIiOjAsIkciOjAsIkIiOjB9fSwiSXNWaXNpYmxlIjpmYWxzZSwiV2lkdGgiOjAuMCwiSGVpZ2h0IjowLjAsIkJvcmRlclN0eWxlIjpudWxsLCJQYXJlbnRTdHlsZSI6bnVsbH0sIkVsYXBzZWRUaW1lQmFja2dyb3VuZCI6eyIkaWQiOiI5MDEiLCJDb2xvciI6eyIkaWQiOiI5MDIiLCJBIjoxOTEsIlIiOjI1NSwiRyI6MCwiQiI6MH19LCJBcHBlbmRZZWFyT25ZZWFyQ2hhbmdlIjp0cnVlLCJFbGFwc2VkVGltZUZvcm1hdCI6MiwiVG9kYXlNYXJrZXJQb3NpdGlvbiI6MiwiUXVpY2tQb3NpdGlvbiI6MywiQWJzb2x1dGVQb3NpdGlvbiI6MTIyLjQsIk1hcmdpbiI6eyIkaWQiOiI5MDMiLCJUb3AiOjAuMCwiTGVmdCI6MTAuMCwiUmlnaHQiOjEwLjAsIkJvdHRvbSI6MC4wfSwiUGFkZGluZyI6eyIkaWQiOiI5MDQiLCJUb3AiOjAuMCwiTGVmdCI6MC4wLCJSaWdodCI6MC4wLCJCb3R0b20iOjAuMH0sIkJhY2tncm91bmQiOnsiJGlkIjoiOTA1IiwiQ29sb3IiOnsiJGlkIjoiOTA2IiwiQSI6MjU1LCJSIjozMSwiRyI6NzMsIkIiOjEyNX19LCJJc1Zpc2libGUiOnRydWUsIldpZHRoIjowLjAsIkhlaWdodCI6MC4wLCJCb3JkZXJTdHlsZSI6bnVsbCwiUGFyZW50U3R5bGUiOm51bGx9LCJEZWZhdWx0TWlsZXN0b25lU3R5bGUiOnsiJGlkIjoiOTA3IiwiU2hhcGUiOjAsIkNvbm5lY3Rvck1hcmdpbiI6eyIkaWQiOiI5MDgiLCJUb3AiOjAuMCwiTGVmdCI6Mi4wLCJSaWdodCI6Mi4wLCJCb3R0b20iOjAuMH0sIkNvbm5lY3RvclN0eWxlIjp7IiRpZCI6IjkwOSIsIkxpbmVDb2xvciI6eyIkaWQiOiI5MTAiLCIkdHlwZSI6Ik5MUkUuQ29tbW9uLkRvbS5Tb2xpZENvbG9yQnJ1c2gsIE5MUkUuQ29tbW9uIiwiQ29sb3IiOnsiJGlkIjoiOTExIiwiQSI6MTI3LCJSIjozMSwiRyI6NzMsIkIiOjEyNn19LCJMaW5lV2VpZ2h0IjoxLjAsIkxpbmVUeXBlIjowLCJQYXJlbnRTdHlsZSI6bnVsbH0sIklzQmVsb3dUaW1lYmFuZCI6ZmFsc2UsIlBvc2l0aW9uT25UYXNrIjowLCJIaWRlRGF0ZSI6ZmFsc2UsIlNoYXBlU2l6ZSI6MSwiU3BhY2luZyI6MS4wLCJQYWRkaW5nIjp7IiRpZCI6IjkxMiIsIlRvcCI6Ny4wLCJMZWZ0IjozLjAsIlJpZ2h0IjowLjAsIkJvdHRvbSI6Mi4wfSwiU2hhcGVTdHlsZSI6eyIkaWQiOiI5MTMiLCJNYXJnaW4iOnsiJGlkIjoiOTE0IiwiVG9wIjowLjAsIkxlZnQiOjAuMCwiUmlnaHQiOjAuMCwiQm90dG9tIjowLjB9LCJQYWRkaW5nIjp7IiRpZCI6IjkxNSIsIlRvcCI6MC4wLCJMZWZ0IjowLjAsIlJpZ2h0IjowLjAsIkJvdHRvbSI6MC4wfSwiQmFja2dyb3VuZCI6eyIkaWQiOiI5MTYiLCJDb2xvciI6eyIkaWQiOiI5MTciLCJBIjoyNTUsIlIiOjAsIkciOjExNCwiQiI6MTg4fX0sIklzVmlzaWJsZSI6dHJ1ZSwiV2lkdGgiOjE4LjAsIkhlaWdodCI6MjAuMCwiQm9yZGVyU3R5bGUiOnsiJGlkIjoiOTE4IiwiTGluZUNvbG9yIjp7IiRpZCI6IjkxOSIsIiR0eXBlIjoiTkxSRS5Db21tb24uRG9tLlNvbGlkQ29sb3JCcnVzaCwgTkxSRS5Db21tb24iLCJDb2xvciI6eyIkaWQiOiI5MjAiLCJBIjoyNTUsIlIiOjI1NSwiRyI6MCwiQiI6MH19LCJMaW5lV2VpZ2h0IjowLjAsIkxpbmVUeXBlIjowLCJQYXJlbnRTdHlsZSI6bnVsbH0sIlBhcmVudFN0eWxlIjpudWxsfSwiVGl0bGVTdHlsZSI6eyIkaWQiOiI5MjEiLCJGb250U2V0dGluZ3MiOnsiJGlkIjoiOTIyIiwiRm9udFNpemUiOjExLCJGb250TmFtZSI6IkNhbGlicmkiLCJJc0JvbGQiOnRydWUsIklzSXRhbGljIjpmYWxzZSwiSXNVbmRlcmxpbmVkIjpmYWxzZSwiUGFyZW50U3R5bGUiOm51bGx9LCJBdXRvU2l6ZSI6MCwiRm9yZWdyb3VuZCI6eyIkaWQiOiI5MjMiLCJDb2xvciI6eyIkaWQiOiI5Mj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1IiwiVG9wIjowLjAsIkxlZnQiOjAuMCwiUmlnaHQiOjAuMCwiQm90dG9tIjowLjB9LCJQYWRkaW5nIjp7IiRpZCI6IjkyNiIsIlRvcCI6MC4wLCJMZWZ0IjowLjAsIlJpZ2h0IjowLjAsIkJvdHRvbSI6MC4wfSwiQmFja2dyb3VuZCI6eyIkaWQiOiI5MjciLCJDb2xvciI6eyIkaWQiOiI5MjgiLCJBIjowLCJSIjowLCJHIjowLCJCIjowfX0sIklzVmlzaWJsZSI6dHJ1ZSwiV2lkdGgiOjAuMCwiSGVpZ2h0IjowLjAsIkJvcmRlclN0eWxlIjpudWxsLCJQYXJlbnRTdHlsZSI6bnVsbH0sIkRhdGVTdHlsZSI6eyIkaWQiOiI5MjkiLCJGb250U2V0dGluZ3MiOnsiJGlkIjoiOTMwIiwiRm9udFNpemUiOjEwLCJGb250TmFtZSI6IkNhbGlicmkiLCJJc0JvbGQiOmZhbHNlLCJJc0l0YWxpYyI6ZmFsc2UsIklzVW5kZXJsaW5lZCI6ZmFsc2UsIlBhcmVudFN0eWxlIjpudWxsfSwiQXV0b1NpemUiOjAsIkZvcmVncm91bmQiOnsiJGlkIjoiOTMxIiwiQ29sb3IiOnsiJGlkIjoiOT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zMiLCJUb3AiOjAuMCwiTGVmdCI6MC4wLCJSaWdodCI6MC4wLCJCb3R0b20iOjAuMH0sIlBhZGRpbmciOnsiJGlkIjoiOTM0IiwiVG9wIjowLjAsIkxlZnQiOjAuMCwiUmlnaHQiOjAuMCwiQm90dG9tIjowLjB9LCJCYWNrZ3JvdW5kIjp7IiRpZCI6IjkzNSIsIkNvbG9yIjp7IiRpZCI6IjkzNiIsIkEiOjAsIlIiOjAsIkciOjAsIkIiOjB9fSwiSXNWaXNpYmxlIjp0cnVlLCJXaWR0aCI6MC4wLCJIZWlnaHQiOjAuMCwiQm9yZGVyU3R5bGUiOm51bGwsIlBhcmVudFN0eWxlIjpudWxsfSwiRGF0ZUZvcm1hdCI6eyIkaWQiOiI5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M4IiwiRm9ybWF0IjowLCJJc1Zpc2libGUiOmZhbHNlLCJMYXN0S25vd25WaXNpYmlsaXR5U3RhdGUiOmZhbHNlfSwiSXNWaXNpYmxlIjp0cnVlLCJQYXJlbnRTdHlsZSI6bnVsbH0sIkRlZmF1bHRUYXNrU3R5bGUiOnsiJGlkIjoiOTM5IiwiU2hhcGUiOjAsIlNoYXBlVGhpY2tuZXNzIjoxLCJEdXJhdGlvbkZvcm1hdCI6MCwiSW5jbHVkZU5vbldvcmtpbmdEYXlzSW5EdXJhdGlvbiI6ZmFsc2UsIlBlcmNlbnRhZ2VDb21wbGV0ZVN0eWxlIjp7IiRpZCI6Ijk0MCIsIkZvbnRTZXR0aW5ncyI6eyIkaWQiOiI5NDE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OTQyIiwiVG9wIjowLjAsIkxlZnQiOjAuMCwiUmlnaHQiOjAuMCwiQm90dG9tIjowLjB9LCJQYWRkaW5nIjp7IiRpZCI6Ijk0MyIsIlRvcCI6MC4wLCJMZWZ0IjowLjAsIlJpZ2h0IjowLjAsIkJvdHRvbSI6MC4wfSwiQmFja2dyb3VuZCI6eyIkaWQiOiI5NDQiLCJDb2xvciI6eyIkaWQiOiI5NDUiLCJBIjowLCJSIjowLCJHIjowLCJCIjowfX0sIklzVmlzaWJsZSI6dHJ1ZSwiV2lkdGgiOjAuMCwiSGVpZ2h0IjowLjAsIkJvcmRlclN0eWxlIjpudWxs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pZCI6Ijk0OCIsIkNvbG9yIjp7IiRpZCI6Ijk0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MCIsIlRvcCI6MC4wLCJMZWZ0IjowLjAsIlJpZ2h0IjowLjAsIkJvdHRvbSI6MC4wfSwiUGFkZGluZyI6eyIkaWQiOiI5NTEiLCJUb3AiOjAuMCwiTGVmdCI6MC4wLCJSaWdodCI6MC4wLCJCb3R0b20iOjAuMH0sIkJhY2tncm91bmQiOnsiJGlkIjoiOTUyIiwiQ29sb3IiOnsiJGlkIjoiOTUzIiwiQSI6MCwiUiI6MCwiRyI6MCwiQiI6MH19LCJJc1Zpc2libGUiOnRydWUsIldpZHRoIjowLjAsIkhlaWdodCI6MC4wLCJCb3JkZXJTdHlsZSI6bnVsbCwiUGFyZW50U3R5bGUiOm51bGx9LCJIb3Jpem9udGFsQ29ubmVjdG9yU3R5bGUiOnsiJGlkIjoiOTU0IiwiTGluZUNvbG9yIjp7IiRpZCI6Ijk1NSIsIiR0eXBlIjoiTkxSRS5Db21tb24uRG9tLlNvbGlkQ29sb3JCcnVzaCwgTkxSRS5Db21tb24iLCJDb2xvciI6eyIkaWQiOiI5NTYiLCJBIjoyNTUsIlIiOjIwNCwiRyI6MjA0LCJCIjoyMDR9fSwiTGluZVdlaWdodCI6MS4wLCJMaW5lVHlwZSI6MCwiUGFyZW50U3R5bGUiOm51bGx9LCJWZXJ0aWNhbENvbm5lY3RvclN0eWxlIjp7IiRpZCI6Ijk1NyIsIkxpbmVDb2xvciI6eyIkaWQiOiI5NTgiLCIkdHlwZSI6Ik5MUkUuQ29tbW9uLkRvbS5Tb2xpZENvbG9yQnJ1c2gsIE5MUkUuQ29tbW9uIiwiQ29sb3IiOnsiJGlkIjoiOTU5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jAiLCJNYXJnaW4iOnsiJGlkIjoiOTYxIiwiVG9wIjowLjAsIkxlZnQiOjQuMCwiUmlnaHQiOjQuMCwiQm90dG9tIjowLjB9LCJQYWRkaW5nIjp7IiRpZCI6Ijk2MiIsIlRvcCI6MC4wLCJMZWZ0IjowLjAsIlJpZ2h0IjowLjAsIkJvdHRvbSI6MC4wfSwiQmFja2dyb3VuZCI6eyIkaWQiOiI5NjMiLCJDb2xvciI6eyIkaWQiOiI5NjQiLCJBIjoyNTUsIlIiOjAsIkciOjExNCwiQiI6MTg4fX0sIklzVmlzaWJsZSI6dHJ1ZSwiV2lkdGgiOjAuMCwiSGVpZ2h0IjoxNi4wLCJCb3JkZXJTdHlsZSI6eyIkaWQiOiI5NjUiLCJMaW5lQ29sb3IiOnsiJGlkIjoiOTY2IiwiJHR5cGUiOiJOTFJFLkNvbW1vbi5Eb20uU29saWRDb2xvckJydXNoLCBOTFJFLkNvbW1vbiIsIkNvbG9yIjp7IiRpZCI6Ijk2NyIsIkEiOjI1NSwiUiI6MjU1LCJHIjowLCJCIjowfX0sIkxpbmVXZWlnaHQiOjAuMCwiTGluZVR5cGUiOjAsIlBhcmVudFN0eWxlIjpudWxsfSwiUGFyZW50U3R5bGUiOm51bGx9LCJUaXRsZVN0eWxlIjp7IiRpZCI6Ijk2OCIsIkZvbnRTZXR0aW5ncyI6eyIkaWQiOiI5NjkiLCJGb250U2l6ZSI6MTEsIkZvbnROYW1lIjoiQ2FsaWJyaSIsIklzQm9sZCI6dHJ1ZSwiSXNJdGFsaWMiOmZhbHNlLCJJc1VuZGVybGluZWQiOmZhbHNlLCJQYXJlbnRTdHlsZSI6bnVsbH0sIkF1dG9TaXplIjowLCJGb3JlZ3JvdW5kIjp7IiRpZCI6Ijk3MCIsIkNvbG9yIjp7IiRpZCI6Ijk3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5NzIiLCJUb3AiOjAuMCwiTGVmdCI6MC4wLCJSaWdodCI6MC4wLCJCb3R0b20iOjAuMH0sIlBhZGRpbmciOnsiJGlkIjoiOTczIiwiVG9wIjowLjAsIkxlZnQiOjAuMCwiUmlnaHQiOjAuMCwiQm90dG9tIjowLjB9LCJCYWNrZ3JvdW5kIjp7IiRpZCI6Ijk3NCIsIkNvbG9yIjp7IiRpZCI6Ijk3NSIsIkEiOjAsIlIiOjAsIkciOjAsIkIiOjB9fSwiSXNWaXNpYmxlIjp0cnVlLCJXaWR0aCI6MC4wLCJIZWlnaHQiOjAuMCwiQm9yZGVyU3R5bGUiOm51bGwsIlBhcmVudFN0eWxlIjpudWxsfSwiRGF0ZVN0eWxlIjp7IiRpZCI6Ijk3NiIsIkZvbnRTZXR0aW5ncyI6eyIkaWQiOiI5NzciLCJGb250U2l6ZSI6MTAsIkZvbnROYW1lIjoiQ2FsaWJyaSIsIklzQm9sZCI6ZmFsc2UsIklzSXRhbGljIjpmYWxzZSwiSXNVbmRlcmxpbmVkIjpmYWxzZSwiUGFyZW50U3R5bGUiOm51bGx9LCJBdXRvU2l6ZSI6MCwiRm9yZWdyb3VuZCI6eyIkaWQiOiI5NzgiLCJDb2xvciI6eyIkaWQiOiI5N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4MCIsIlRvcCI6MC4wLCJMZWZ0IjowLjAsIlJpZ2h0IjowLjAsIkJvdHRvbSI6MC4wfSwiUGFkZGluZyI6eyIkaWQiOiI5ODEiLCJUb3AiOjAuMCwiTGVmdCI6MC4wLCJSaWdodCI6MC4wLCJCb3R0b20iOjAuMH0sIkJhY2tncm91bmQiOnsiJGlkIjoiOTgyIiwiQ29sb3IiOnsiJGlkIjoiOTgzIiwiQSI6MCwiUiI6MCwiRyI6MCwiQiI6MH19LCJJc1Zpc2libGUiOnRydWUsIldpZHRoIjowLjAsIkhlaWdodCI6MC4wLCJCb3JkZXJTdHlsZSI6bnVsbCwiUGFyZW50U3R5bGUiOm51bGx9LCJEYXRlRm9ybWF0Ijp7IiRpZCI6Ijk4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DUiLCJGb3JtYXQiOjAsIklzVmlzaWJsZSI6ZmFsc2UsIkxhc3RLbm93blZpc2liaWxpdHlTdGF0ZSI6ZmFsc2V9LCJJc1Zpc2libGUiOnRydWUsIlBhcmVudFN0eWxlIjpudWxsLCJfZXhwbGljaXRseVNldCI6eyIkaWQiOiI5OD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k4NyIsIkdyaWRsaW5lU3R5bGUiOnsiJGlkIjoiOTg4IiwiTGluZUNvbG9yIjp7IiRpZCI6Ijk4OSIsIiR0eXBlIjoiTkxSRS5Db21tb24uRG9tLlNvbGlkQ29sb3JCcnVzaCwgTkxSRS5Db21tb24iLCJDb2xvciI6eyIkaWQiOiI5OTAiLCJBIjozOCwiUiI6OTEsIkciOjE1NSwiQiI6MjEzfX0sIkxpbmVXZWlnaHQiOjEuMCwiTGluZVR5cGUiOjAsIlBhcmVudFN0eWxlIjpudWxsfSwiTWFyZ2luIjp7IiRpZCI6Ijk5MSIsIlRvcCI6MC4wLCJMZWZ0IjowLjAsIlJpZ2h0IjowLjAsIkJvdHRvbSI6MC4wfSwiUGFkZGluZyI6eyIkaWQiOiI5OTIiLCJUb3AiOjAuMCwiTGVmdCI6MC4wLCJSaWdodCI6MC4wLCJCb3R0b20iOjAuMH0sIkJhY2tncm91bmQiOm51bGwsIklzVmlzaWJsZSI6dHJ1ZSwiV2lkdGgiOjAuMCwiSGVpZ2h0IjowLjAsIkJvcmRlclN0eWxlIjp7IiRpZCI6Ijk5MyIsIkxpbmVDb2xvciI6bnVsbCwiTGluZVdlaWdodCI6MC4wLCJMaW5lVHlwZSI6MCwiUGFyZW50U3R5bGUiOm51bGx9LCJQYXJlbnRTdHlsZSI6bnVsbH0sIkFjdGl2aXR5TGluZVBhbmVsU3R5bGUiOnsiJGlkIjoiOTk0IiwiQWN0aXZpdHlMaW5lU3R5bGUiOnsiJGlkIjoiOTk1IiwiTGluZUNvbG9yIjp7IiRpZCI6Ijk5NiIsIiR0eXBlIjoiTkxSRS5Db21tb24uRG9tLlNvbGlkQ29sb3JCcnVzaCwgTkxSRS5Db21tb24iLCJDb2xvciI6eyIkaWQiOiI5OTciLCJBIjozOCwiUiI6NjgsIkciOjExNCwiQiI6MTk2fX0sIkxpbmVXZWlnaHQiOjEuMCwiTGluZVR5cGUiOjAsIlBhcmVudFN0eWxlIjpudWxsfSwiTWFyZ2luIjp7IiRpZCI6Ijk5OCIsIlRvcCI6MC4wLCJMZWZ0IjowLjAsIlJpZ2h0IjowLjAsIkJvdHRvbSI6MC4wfSwiUGFkZGluZyI6eyIkaWQiOiI5OTkiLCJUb3AiOjAuMCwiTGVmdCI6MC4wLCJSaWdodCI6MC4wLCJCb3R0b20iOjAuMH0sIkJhY2tncm91bmQiOm51bGwsIklzVmlzaWJsZSI6dHJ1ZSwiV2lkdGgiOjAuMCwiSGVpZ2h0IjowLjAsIkJvcmRlclN0eWxlIjp7IiRpZCI6IjEwMDAiLCJMaW5lQ29sb3IiOm51bGwsIkxpbmVXZWlnaHQiOjAuMCwiTGluZVR5cGUiOjAsIlBhcmVudFN0eWxlIjpudWxsfSwiUGFyZW50U3R5bGUiOm51bGx9LCJTaG93RWxhcHNlZFRpbWVHcmFkaWVudFN0eWxlIjpmYWxzZSwiVGltZWJhbmRSZXNlcnZlZExlZnRBcmVhU3R5bGUiOnsiJGlkIjoiMTAwMSIsIkFjdGl2aXR5SGVhZGVyV2lkdGgiOjAuMCwiSXNTZXQiOmZhbHNlfSwiRGVmYXVsdFN3aW1sYW5lU3R5bGUiOm51bGx9LCJTY2FsZSI6bnVsbCwiU2NhbGVWMiI6eyIkaWQiOiIxMDAyIiwiU3RhcnREYXRlIjoiMDAwMS0wMS0wMVQwMDowMDowMCIsIkVuZERhdGUiOiIyMDIzLTA3LTEzVDIzOjU5OjAwIiwiQXV0b0RhdGVSYW5nZSI6dHJ1ZSwiV29ya2luZ0RheXMiOjMxLCJGaXNjYWxZZWFyIjp7IiRpZCI6IjEwMDMiLCJTdGFydE1vbnRoIjoxLCJVc2VTdGFydGluZ1llYXJGb3JOdW1iZXJpbmciOnRydWUsIlNob3dGaXNjYWxZZWFyTGFiZWwiOnRydWV9LCJUb2RheU1hcmtlclRleHQiOiJUb2RheSIsIkF1dG9TY2FsZVR5cGUiOnRydWUsIlRpbWViYW5kU2NhbGVzIjp7IiRpZCI6IjEwMDQiLCJUb3BTY2FsZUxheWVyIjp7IiRpZCI6IjEwMDUiLCJGb3JtYXQiOiJNTU0iLCJUeXBlIjoyfSwiTWlkZGxlU2NhbGVMYXllciI6eyIkaWQiOiIxMDA2IiwiRm9ybWF0IjpudWxsLCJUeXBlIjowfSwiQm90dG9tU2NhbGVMYXllciI6eyIkaWQiOiIxMDA3IiwiRm9ybWF0IjpudWxsLCJUeXBlIjowfX19LCJNaWxlc3RvbmVzIjpbXSwiVGFza3MiOltdLCJTd2ltbGFuZXMiOltdLCJNc1Byb2plY3RJdGVtc1RyZWUiOnsiJGlkIjoiMTAwOCIsIlJvb3QiOnsiSW1wb3J0SWQiOm51bGwsIklzSW1wb3J0ZWQiOmZhbHNlLCJDaGlsZHJlbiI6W119fSwiTWV0YWRhdGEiOnsiJGlkIjoiMTAwOSIsIlJlY2VudENvbG9yc0NvbGxlY3Rpb24iOiJbXSIsIlNvdXJjZVRlbXBsYXRlIjoie1wiJGlkXCI6XCIxXCIsXCJJZFwiOlwiNzM1NWI2MzMtYWM2Ni00NTI4LThiNGQtMjk5ZmFlZGM5ZWU5XCIsXCJDdWx0dXJlSW5mb05hbWVcIjpcImVuLVVTXCIsXCJWZXJzaW9uXCI6e1wiJGlkXCI6XCIyXCIsXCJUZW1wbGF0ZURvbVZlcnNpb25cIjpcIjEuMy4x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3LjAsXCJMZWZ0XCI6MC4wLFwiUmlnaHRcIjowLjAsXCJCb3R0b21cIjo3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3LjAsXCJMZWZ0XCI6MC4wLFwiUmlnaHRcIjowLjAsXCJCb3R0b21cIjo3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U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zEsXCJHXCI6NzMsXCJCXCI6MTI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S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C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0LFwiRW5kRGF0ZVBvc2l0aW9uXCI6NCxcIlRpdGxlUG9zaXRpb25cIjo1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SxcIkRlZmF1bHREZXBlbmRlbmN5U3R5bGVcIjp7XCIkaWRcIjpcIjE5MFwiLFwiTGluZVN0eWxlXCI6e1wiJGlkXCI6XCIxOTFcIixcIkxpbmVDb2xvclwiOntcIiRpZFwiOlwiMTkyXCIsXCIkdHlwZVwiOlwiTkxSRS5Db21tb24uRG9tLlNvbGlkQ29sb3JCcnVzaCwgTkxSRS5Db21tb25cIixcIkNvbG9yXCI6e1wiJGlkXCI6XCIxOTNcIixcIkFcIjoyNTUsXCJSXCI6MCxcIkdcIjowLFwiQlwiOjB9fSxcIkxpbmVXZWlnaHRcIjoxLjAsXCJMaW5lVHlwZVwiOjB9LFwiRW5kQXJyb3doZWFkTGluZVN0eWxlXCI6e1wiJGlkXCI6XCIxOTRcIixcIktpbmRcIjoxLFwiV2lkdGhcIjoxLFwiTGVuZ3RoXCI6MCxcIlBhcmVudFN0eWxlXCI6bnVsbH0sXCJCcmluZ1RvRnJvbnRcIjp0cnVlLFwiSXNWaXNpYmxlXCI6dHJ1ZSxcIlJhZGl1c1wiOjAuMH0sXCJDcml0aWNhbFBhdGhTdHlsZVwiOntcIiRpZFwiOlwiMTk1XCIsXCJDcml0aWNhbFBhdGhTdHlsZU9wdGlvbnNcIjoxNSxcIkxpbmVTdHlsZVwiOntcIiRpZFwiOlwiMTk2XCIsXCJMaW5lQ29sb3JcIjp7XCIkaWRcIjpcIjE5N1wiLFwiJHR5cGVcIjpcIk5MUkUuQ29tbW9uLkRvbS5Tb2xpZENvbG9yQnJ1c2gsIE5MUkUuQ29tbW9uXCIsXCJDb2xvclwiOntcIiRpZFwiOlwiMTk4XCIsXCJBXCI6MjU1LFwiUlwiOjIyMixcIkdcIjo1MCxcIkJcIjo1MH19LFwiTGluZVdlaWdodFwiOjEuMCxcIkxpbmVUeXBlXCI6MH0sXCJUaXRsZUZvcmVncm91bmRcIjp7XCIkaWRcIjpcIjE5OVwiLFwiQ29sb3JcIjp7XCIkaWRcIjpcIjIwMFwiLFwiQVwiOjI1NSxcIlJcIjoxNzYsXCJHXCI6MTksXCJCXCI6MjV9fSxcIlNoYXBlc0JhY2tncm91bmRcIjp7XCIkaWRcIjpcIjIwMVwiLFwiQ29sb3JcIjp7XCIkaWRcIjpcIjIwMlwiLFwiQVwiOjI1NSxcIlJcIjoyNTMsXCJHXCI6MjAzLFwiQlwiOjIwOH19LFwiU2hhcGVzQm9yZGVyU3R5bGVcIjp7XCIkaWRcIjpcIjIwM1wiLFwiTGluZUNvbG9yXCI6e1wiJGlkXCI6XCIyMDRcIixcIiR0eXBlXCI6XCJOTFJFLkNvbW1vbi5Eb20uU29saWRDb2xvckJydXNoLCBOTFJFLkNvbW1vblwiLFwiQ29sb3JcIjp7XCIkaWRcIjpcIjIwNVwiLFwiQVwiOjI1NSxcIlJcIjoyMjIsXCJHXCI6NTAsXCJCXCI6NTB9fSxcIkxpbmVXZWlnaHRcIjoxLjUsXCJMaW5lVHlwZVwiOjB9LFwiSXNWaXNpYmxlXCI6ZmFsc2V9fSxcIlNjYWxlXCI6e1wiJGlkXCI6XCIyMDZ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IwN1wiLFwiU3RhcnREYXRlXCI6XCIwMDAxLTAxLTAxVDAwOjAwOjAwXCIsXCJFbmREYXRlXCI6XCIwMDAxLTAxLTAxVDAwOjAwOjAwXCIsXCJBdXRvRGF0ZVJhbmdlXCI6dHJ1ZSxcIldvcmtpbmdEYXlzXCI6MzEsXCJUb2RheU1hcmtlclRleHRcIjpcIlRvZGF5XCIsXCJBdXRvU2NhbGVUeXBlXCI6dHJ1ZSxcIlRpbWViYW5kU2NhbGVzXCI6e1wiJGlkXCI6XCIyMDhcIixcIlRvcFNjYWxlTGF5ZXJcIjp7XCIkaWRcIjpcIjIwOVwiLFwiRm9ybWF0XCI6XCJ3XCIsXCJUeXBlXCI6MX0sXCJNaWRkbGVTY2FsZUxheWVyXCI6e1wiJGlkXCI6XCIyMTBcIixcIkZvcm1hdFwiOm51bGwsXCJUeXBlXCI6MH0sXCJCb3R0b21TY2FsZUxheWVyXCI6e1wiJGlkXCI6XCIyMTFcIixcIkZvcm1hdFwiOm51bGwsXCJUeXBlXCI6MH19fSxcIk1pbGVzdG9uZXNcIjpbXSxcIlRhc2tzXCI6W10sXCJTd2ltbGFuZXNcIjpbXSxcIlN3aW1sYW5lc1YyXCI6W10sXCJEZXBlbmRlbmNpZXNcIjpbXSxcIkRlcGVuZGVuY3lTZXR0aW5nc1wiOntcIiRpZFwiOlwiMjEyXCIsXCJEZXBlbmRlbmN5TW9kdWxlRW5hYmxlZFwiOmZhbHNlLFwiU2NoZWR1bGluZ1NldHRpbmdzXCI6e1wiJGlkXCI6XCIyMTNcIixcIkRlcGVuZGVuY2llc1NjaGVkdWxpbmdNb2RlU2V0dGluZ1wiOjEsXCJEZXBlbmRlbmNpZXNQcmV2aW91c1NjaGVkdWxpbmdNb2RlXCI6MSxcIk9uQnJlYWtpbmdGbGV4aWJsZVNjaGVkdWxpbmdNb2RlU2V0dGluZ1wiOjAsXCJPbkJyZWFraW5nU3RyaWN0U2NoZWR1bGluZ01vZGVTZXR0aW5nXCI6MH19LFwiU2V0dGluZ3NcIjp7XCIkaWRcIjpcIjIxNFwiLFwiSW1wYU9wdGlvbnNcIjp7XCIkaWRcIjpcIjIxNVwiLFwiTGVmdFRvUmlnaHRcIjpmYWxzZSxcIlBheWxvYWRPcHRpb25zXCI6Mn19LFwiVGltZUNvbmZpZ3VyYXRpb25cIjp7XCIkaWRcIjpcIjIxNlwiLFwiVXNlVGltZVwiOmZhbHNlLFwiV29ya0RheVN0YXJ0XCI6XCIwMDowMDowMFwiLFwiV29ya0RheUVuZFwiOlwiMjM6NTk6MDBcIn19In0sIlNldHRpbmdzIjp7IiRpZCI6IjEwMTAiLCJJbXBhT3B0aW9ucyI6eyIkaWQiOiIxMDE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AxMiIsIlVzZVRpbWUiOmZhbHNlLCJXb3JrRGF5U3RhcnQiOiIwMDowMDowMCIsIldvcmtEYXlFbmQiOiIyMzo1OTowMCJ9LCJMYXN0VXNlZFRlbXBsYXRlSWQiOiI3MzU1YjYzMy1hYzY2LTQ1MjgtOGI0ZC0yOTlmYWVkYzllZTkiLCJGaXJzdFdlZWtPZlllYXIiOjAsIlBsYWNlTWlsZXN0b25lQXRUaGVCZWdpbm5pbmdPZlRoZURheSI6ZmFsc2UsIkRlcGVuZGVuY3lTY2hlZHVsaW5nU2V0dGluZ3MiOnsiJGlkIjoiMTAxMy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THREEDEFFECTS" val="Gel"/>
  <p:tag name="OTLTIMEBANDAUTODATERANGE" val="True"/>
  <p:tag name="OTLTIMEBANDSTARTDATE" val="0001-01-01T00:00:00.0000000"/>
  <p:tag name="OTLTIMEBANDENDDATE" val="2023-07-13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QUICKPOSITION" val="Custo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0T00:00:00.0000000"/>
  <p:tag name="OTLENDDATE" val="2023-03-01T23:59:00.0000000"/>
  <p:tag name="OTLDURATIONFORMAT" val="day"/>
  <p:tag name="OTLSPACING" val="5"/>
  <p:tag name="OTLSHAPETHICKNESSTYPE" val="Regula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0T00:00:00.0000000"/>
  <p:tag name="OTLENDDATE" val="2023-03-15T23:59:00.0000000"/>
  <p:tag name="OTLDURATIONFORMAT" val="day"/>
  <p:tag name="OTLSPACING" val="5"/>
  <p:tag name="OTLSHAPETHICKNESSTYPE" val="Regula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0T00:00:00.0000000"/>
  <p:tag name="OTLENDDATE" val="2023-03-20T23:59:00.0000000"/>
  <p:tag name="OTLDURATIONFORMAT" val="day"/>
  <p:tag name="OTLSPACING" val="5"/>
  <p:tag name="OTLSHAPETHICKNESSTYPE" val="Regula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7T00:00:00.0000000"/>
  <p:tag name="OTLDURATIONFORMAT" val="day"/>
  <p:tag name="OTLSPACING" val="5"/>
  <p:tag name="OTLSHAPETHICKNESSTYPE" val="Regular"/>
  <p:tag name="OTLENDDATE" val="2023-04-04T23:59:00.0000000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3-03-06T00:00:00.0000000Z"/>
  <p:tag name="OTLENDDATE" val="2023-04-24T23:59:00.0000000Z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13T00:00:00.0000000"/>
  <p:tag name="OTLDURATIONFORMAT" val="day"/>
  <p:tag name="OTLSPACING" val="5"/>
  <p:tag name="OTLSHAPETHICKNESSTYPE" val="Regular"/>
  <p:tag name="OTLENDDATE" val="2023-05-01T23:59:00.0000000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3-04-24T00:00:00.0000000Z"/>
  <p:tag name="OTLENDDATE" val="2023-05-29T23:59:00.0000000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3-05-01T00:00:00.0000000Z"/>
  <p:tag name="OTLENDDATE" val="2023-06-05T23:59:00.0000000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3-06-14T23:59:00.0000000"/>
  <p:tag name="OTLDURATIONFORMAT" val="day"/>
  <p:tag name="OTLSPACING" val="5"/>
  <p:tag name="OTLSHAPETHICKNESSTYPE" val="Regular"/>
  <p:tag name="OTLSTARTDATE" val="2023-05-29T00:00:00.0000000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14T00:00:00.0000000"/>
  <p:tag name="OTLENDDATE" val="2023-07-13T23:59:00.0000000"/>
  <p:tag name="OTLDURATIONFORMAT" val="day"/>
  <p:tag name="OTLSPACING" val="5"/>
  <p:tag name="OTLSHAPETHICKNESSTYPE" val="Regula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Belo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2023-03-15T14:33:08Z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