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8" r:id="rId13"/>
    <p:sldId id="267" r:id="rId14"/>
    <p:sldId id="266" r:id="rId15"/>
    <p:sldId id="273" r:id="rId16"/>
    <p:sldId id="272" r:id="rId17"/>
    <p:sldId id="271" r:id="rId18"/>
    <p:sldId id="270" r:id="rId19"/>
    <p:sldId id="275" r:id="rId20"/>
    <p:sldId id="274" r:id="rId21"/>
    <p:sldId id="265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9D865-8328-4392-A150-24B3D9810BAB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465D9-10B2-44AC-9E57-6A6F0076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14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8327" y="2622214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Algerian" panose="04020705040A02060702" pitchFamily="82" charset="0"/>
              </a:rPr>
              <a:t>BIENVENUE A LA PRESENTATION DE MON PROJET</a:t>
            </a:r>
            <a:endParaRPr lang="fr-F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4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u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14436" y="2679007"/>
            <a:ext cx="5403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Partie connexion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4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0"/>
            <a:ext cx="12167225" cy="67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1216" y="2725997"/>
            <a:ext cx="57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Le forum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9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0"/>
            <a:ext cx="12179613" cy="6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14224" y="2984154"/>
            <a:ext cx="6169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Algerian" panose="04020705040A02060702" pitchFamily="82" charset="0"/>
              </a:rPr>
              <a:t>Les topics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" y="0"/>
            <a:ext cx="12173576" cy="6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883314" y="2599228"/>
            <a:ext cx="4378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Création d’un topic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1"/>
            <a:ext cx="12167225" cy="67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684500" y="1957532"/>
            <a:ext cx="5230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Page d’affichage des messages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" y="0"/>
            <a:ext cx="12173576" cy="66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46612" y="2995027"/>
            <a:ext cx="6158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Algerian" panose="04020705040A02060702" pitchFamily="82" charset="0"/>
              </a:rPr>
              <a:t>Forum de jeux vidéo </a:t>
            </a:r>
          </a:p>
          <a:p>
            <a:pPr algn="ctr"/>
            <a:r>
              <a:rPr lang="fr-FR" sz="4000" dirty="0" smtClean="0">
                <a:latin typeface="Algerian" panose="04020705040A02060702" pitchFamily="82" charset="0"/>
              </a:rPr>
              <a:t>World of </a:t>
            </a:r>
            <a:r>
              <a:rPr lang="fr-FR" sz="4000" dirty="0" err="1" smtClean="0">
                <a:latin typeface="Algerian" panose="04020705040A02060702" pitchFamily="82" charset="0"/>
              </a:rPr>
              <a:t>warcraft</a:t>
            </a:r>
            <a:r>
              <a:rPr lang="fr-FR" sz="4000" dirty="0" smtClean="0">
                <a:latin typeface="Algerian" panose="04020705040A02060702" pitchFamily="82" charset="0"/>
              </a:rPr>
              <a:t> </a:t>
            </a:r>
            <a:endParaRPr lang="fr-FR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8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552767" y="2149995"/>
            <a:ext cx="5310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Création d’un message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40" y="1937808"/>
            <a:ext cx="8782501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6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" y="0"/>
            <a:ext cx="12173576" cy="66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07493" y="2937164"/>
            <a:ext cx="9107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Algerian" panose="04020705040A02060702" pitchFamily="82" charset="0"/>
              </a:rPr>
              <a:t>Merci pour votre intérêt</a:t>
            </a:r>
            <a:endParaRPr lang="fr-FR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3" y="1224201"/>
            <a:ext cx="9053802" cy="50856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243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53" y="1339273"/>
            <a:ext cx="9067382" cy="47897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36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08" y="1477355"/>
            <a:ext cx="8938491" cy="46102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25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58868" y="3090949"/>
            <a:ext cx="7952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latin typeface="Algerian" panose="04020705040A02060702" pitchFamily="82" charset="0"/>
              </a:rPr>
              <a:t>Page d’accueil 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3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1"/>
            <a:ext cx="12253504" cy="66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95435" y="2433435"/>
            <a:ext cx="7697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Algerian" panose="04020705040A02060702" pitchFamily="82" charset="0"/>
              </a:rPr>
              <a:t>Partie enregistrement</a:t>
            </a:r>
            <a:endParaRPr lang="fr-FR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" y="0"/>
            <a:ext cx="12167225" cy="6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38</Words>
  <Application>Microsoft Office PowerPoint</Application>
  <PresentationFormat>Grand écran</PresentationFormat>
  <Paragraphs>12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Algerian</vt:lpstr>
      <vt:lpstr>Arial</vt:lpstr>
      <vt:lpstr>Calibri</vt:lpstr>
      <vt:lpstr>Century Gothic</vt:lpstr>
      <vt:lpstr>Traînée de condensation</vt:lpstr>
      <vt:lpstr>BIENVENUE A LA PRESENTATION DE MON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 A LA PRESENTATION DE MON PROJET</dc:title>
  <dc:creator>Alaji</dc:creator>
  <cp:lastModifiedBy>Alaji</cp:lastModifiedBy>
  <cp:revision>9</cp:revision>
  <dcterms:created xsi:type="dcterms:W3CDTF">2019-03-25T09:49:08Z</dcterms:created>
  <dcterms:modified xsi:type="dcterms:W3CDTF">2019-03-25T15:36:24Z</dcterms:modified>
</cp:coreProperties>
</file>