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44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78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9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8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2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8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4E96-C558-46B8-93F0-B8C26CF7B29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216" y="858416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31640" y="269978"/>
            <a:ext cx="7560840" cy="6336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267744" y="863284"/>
            <a:ext cx="1512168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  <a:r>
              <a:rPr lang="fr-FR" dirty="0" err="1" smtClean="0"/>
              <a:t>Nginx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228184" y="858416"/>
            <a:ext cx="1872208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Contenu statique (JS/CSS/Images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3779912" y="1135596"/>
            <a:ext cx="2448272" cy="48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1720" y="3103443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  <a:r>
              <a:rPr lang="fr-FR" dirty="0" err="1" smtClean="0"/>
              <a:t>NodeJS</a:t>
            </a:r>
            <a:r>
              <a:rPr lang="fr-FR" dirty="0" smtClean="0"/>
              <a:t> (Express)</a:t>
            </a:r>
            <a:endParaRPr lang="fr-FR" dirty="0"/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>
            <a:off x="3023828" y="1417644"/>
            <a:ext cx="0" cy="16857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51720" y="5538936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(</a:t>
            </a:r>
            <a:r>
              <a:rPr lang="fr-FR" dirty="0" err="1" smtClean="0"/>
              <a:t>Couchbase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2" idx="2"/>
            <a:endCxn id="17" idx="0"/>
          </p:cNvCxnSpPr>
          <p:nvPr/>
        </p:nvCxnSpPr>
        <p:spPr>
          <a:xfrm>
            <a:off x="3023828" y="3657803"/>
            <a:ext cx="0" cy="18811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56176" y="3103443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Queues </a:t>
            </a:r>
            <a:r>
              <a:rPr lang="fr-FR" dirty="0" err="1" smtClean="0"/>
              <a:t>RabbitMQ</a:t>
            </a:r>
            <a:endParaRPr lang="fr-FR" dirty="0"/>
          </a:p>
        </p:txBody>
      </p:sp>
      <p:cxnSp>
        <p:nvCxnSpPr>
          <p:cNvPr id="24" name="Straight Arrow Connector 23"/>
          <p:cNvCxnSpPr>
            <a:stCxn id="23" idx="2"/>
            <a:endCxn id="31" idx="0"/>
          </p:cNvCxnSpPr>
          <p:nvPr/>
        </p:nvCxnSpPr>
        <p:spPr>
          <a:xfrm>
            <a:off x="7128284" y="3657803"/>
            <a:ext cx="0" cy="18811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23" idx="1"/>
          </p:cNvCxnSpPr>
          <p:nvPr/>
        </p:nvCxnSpPr>
        <p:spPr>
          <a:xfrm>
            <a:off x="3995936" y="3380623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56176" y="5538936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Workers</a:t>
            </a:r>
            <a:r>
              <a:rPr lang="fr-FR" dirty="0" smtClean="0"/>
              <a:t> </a:t>
            </a:r>
            <a:r>
              <a:rPr lang="fr-FR" dirty="0" err="1" smtClean="0"/>
              <a:t>NodeJS</a:t>
            </a:r>
            <a:endParaRPr lang="fr-FR" dirty="0"/>
          </a:p>
        </p:txBody>
      </p:sp>
      <p:cxnSp>
        <p:nvCxnSpPr>
          <p:cNvPr id="33" name="Straight Arrow Connector 32"/>
          <p:cNvCxnSpPr>
            <a:stCxn id="31" idx="1"/>
            <a:endCxn id="17" idx="3"/>
          </p:cNvCxnSpPr>
          <p:nvPr/>
        </p:nvCxnSpPr>
        <p:spPr>
          <a:xfrm flipH="1">
            <a:off x="3995936" y="5816116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8" idx="1"/>
          </p:cNvCxnSpPr>
          <p:nvPr/>
        </p:nvCxnSpPr>
        <p:spPr>
          <a:xfrm>
            <a:off x="1115616" y="1135596"/>
            <a:ext cx="1152128" cy="48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31640" y="269978"/>
            <a:ext cx="1008112" cy="278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srg</dc:title>
  <dc:creator>Romain Bouchaud</dc:creator>
  <cp:lastModifiedBy>Romain Bouchaud</cp:lastModifiedBy>
  <cp:revision>6</cp:revision>
  <dcterms:created xsi:type="dcterms:W3CDTF">2015-11-23T15:01:20Z</dcterms:created>
  <dcterms:modified xsi:type="dcterms:W3CDTF">2015-11-23T15:30:52Z</dcterms:modified>
</cp:coreProperties>
</file>