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7caecf43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0c7caecf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c7caecf4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c7caecf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c7caecf43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0c7caecf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c7caecf43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c7caecf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c7caecf43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c7caecf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c7caecf43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c7caecf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c7caecf43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c7caecf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c7caecf43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0c7caec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40ffff0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f40ffff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f459d800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ef459d80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40ffff0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f40ffff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c7caecf4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c7caecf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c7caecf4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c7caecf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sensitive case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7caecf4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c7caecf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7caecf43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c7caecf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mettre dans un fichier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c7caecf43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0c7caecf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275" y="605775"/>
            <a:ext cx="24098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7"/>
            <a:ext cx="24098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" y="1242375"/>
            <a:ext cx="3901100" cy="39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225" y="-398950"/>
            <a:ext cx="1731450" cy="1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38" name="Google Shape;138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5025" y="2053000"/>
            <a:ext cx="821025" cy="83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875" y="3716675"/>
            <a:ext cx="821025" cy="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7" name="Google Shape;167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2" name="Google Shape;182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5025" y="2053000"/>
            <a:ext cx="821025" cy="83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900" y="3716650"/>
            <a:ext cx="821025" cy="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bg>
      <p:bgPr>
        <a:solidFill>
          <a:srgbClr val="CCCCC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14" name="Google Shape;214;p16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97500" y="15196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4406400" y="213"/>
            <a:ext cx="4737600" cy="5143065"/>
            <a:chOff x="4406400" y="0"/>
            <a:chExt cx="4737600" cy="5143065"/>
          </a:xfrm>
        </p:grpSpPr>
        <p:sp>
          <p:nvSpPr>
            <p:cNvPr id="29" name="Google Shape;29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5025" y="2053000"/>
            <a:ext cx="821025" cy="83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900" y="3716650"/>
            <a:ext cx="821025" cy="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5025" y="2053000"/>
            <a:ext cx="821025" cy="83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900" y="3716650"/>
            <a:ext cx="821025" cy="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B7B7B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975" y="588596"/>
            <a:ext cx="825800" cy="83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9175"/>
            <a:ext cx="763750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ctrTitle"/>
          </p:nvPr>
        </p:nvSpPr>
        <p:spPr>
          <a:xfrm>
            <a:off x="3274000" y="1056875"/>
            <a:ext cx="5870100" cy="2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">
                <a:solidFill>
                  <a:srgbClr val="FF9900"/>
                </a:solidFill>
              </a:rPr>
              <a:t>Programmation Fonctionnelle -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fr">
                <a:solidFill>
                  <a:srgbClr val="FF9900"/>
                </a:solidFill>
              </a:rPr>
              <a:t>Partie 5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9" name="Google Shape;229;p17"/>
          <p:cNvSpPr txBox="1"/>
          <p:nvPr>
            <p:ph idx="1" type="subTitle"/>
          </p:nvPr>
        </p:nvSpPr>
        <p:spPr>
          <a:xfrm>
            <a:off x="2774400" y="3696325"/>
            <a:ext cx="63696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Programmation : Modules, IO et compilation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552800" y="845100"/>
            <a:ext cx="854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notation do permet aussi de récupérer le résultat des actions effectuées. Pour cela on utilise la flèche pour récupérer le résultat :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263" y="4175425"/>
            <a:ext cx="1838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2246588"/>
            <a:ext cx="51816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552800" y="845100"/>
            <a:ext cx="854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Vous pouvez définir des valeurs intermédiaires avec let. Cependant, la syntaxe est différente d'un let normal : il n'y a pas besoin d'indiquer "in" à la fin :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38" y="2231725"/>
            <a:ext cx="53435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288" y="3884888"/>
            <a:ext cx="22764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552800" y="845100"/>
            <a:ext cx="854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notation do permet aussi de récupérer le résultat des actions effectuées. Pour cela on utilise la flèche pour récupérer le résultat :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" y="2571750"/>
            <a:ext cx="4572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50" y="3784025"/>
            <a:ext cx="4267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Comment créer un programme</a:t>
            </a:r>
            <a:r>
              <a:rPr lang="fr">
                <a:solidFill>
                  <a:srgbClr val="FF9900"/>
                </a:solidFill>
              </a:rPr>
              <a:t>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-100" y="10703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vous devez mettre une fonction main quelque part.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(par exemple, notre fichier PremPgm.hs) :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552800" y="533375"/>
            <a:ext cx="854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Jusqu’ici nous n’avons créé que des fonctions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5" y="2737588"/>
            <a:ext cx="87058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Comment créer un programme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-100" y="10703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plus simple ouvrir un cmd (mode admin) et se positionner dans le répertoire du source :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Pour compiler : 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ghc --make NomduProgramme.hs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Pour lancer le programme : 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NomduProgramme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552800" y="533375"/>
            <a:ext cx="85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créer un 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exécutable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il faut se mettre dans le répertoire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2266950"/>
            <a:ext cx="7972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00" y="2960875"/>
            <a:ext cx="7558601" cy="15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Comment créer fichier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-100" y="1826375"/>
            <a:ext cx="91440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Pour ouvrir un fichier, on utilise la fonction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openFile :: FilePath -&gt; IOMode -&gt; IO Handle</a:t>
            </a: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type FilePath est juste un autre nom pour le type String : c'est donc le nom du fichier.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type IOMode sert à indiquer ce qu'on souhaite faire avec le fichier.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est défini par data IOMode = ReadMode | WriteMode | AppendMode | ReadWriteMode.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552800" y="533375"/>
            <a:ext cx="854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 est aussi possible de manipuler les fichiers. Toutes les fonctions permettant de manipuler les fichiers se trouvent dans le module System.IO.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Comment créer fichier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-100" y="10703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définit la façon dont on veut interagir avec le fichier : le lire uniquement (ReadMode),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écrire dedans (WriteMode),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écrire à la fin du fichier (AppendMode),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 lire et écrire (ReadWriteMode).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Ensuite, on obtient un Handle, qui représente le fichier ouvert.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552800" y="533375"/>
            <a:ext cx="854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Comment créer fichier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-100" y="10703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552800" y="408050"/>
            <a:ext cx="854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 exemple, ce programme lit un fichier, rajoute un numéro de ligne devant chaque ligne et écrit les lignes obtenues dans un deuxième fichier :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6850"/>
            <a:ext cx="4891162" cy="35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150" y="3996075"/>
            <a:ext cx="2009625" cy="11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6996" y="3996071"/>
            <a:ext cx="2097100" cy="10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5675" y="2299150"/>
            <a:ext cx="3998426" cy="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Créer des modules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Pour l'instant, on n'a utilisé que les fonctions du Prelude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n'y a pas de fonction dans le Prelude pour trier une liste, mais en lisant la documentation, vous vous êtes aperçu que la fonction sort :: [a] -&gt; [a] dans le module Data.List fait exactement ce que vous voulez.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faut donc charger un module dans ghci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Pour charger le module dans ghci, vous devez utiliser la commande </a:t>
            </a: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:m NomDu.Module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Créer des modules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0" y="928325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 vous importez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beaucoup de modules,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prompt de ghci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(la partie Prelude 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Data.List&gt; ) peut devenir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très long. </a:t>
            </a: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Vous</a:t>
            </a: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pouvez le remplacer par quelque chose de moins long avec la commande :set prompt "ghci&gt; "</a:t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Charger un module : exemple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63" y="1305363"/>
            <a:ext cx="4733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00" y="4066738"/>
            <a:ext cx="72009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Créer des modules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 vous voulez utiliser la fonction sort dans votre code, il faut rajouter en haut du fichier une ligne comme celle-ci :</a:t>
            </a: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 Data.List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anagramme xs = xs == reverse xs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Importer un module dans un fichier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Créer des modules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 suffit de créer un fichier qui contient le code du module</a:t>
            </a:r>
            <a:r>
              <a:rPr i="1"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NomduModule.hs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Assez simple,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fonction putStrLn permet d'afficher quelque chose à l'écran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putStrLn "Hello, World!"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Hello, World !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Assez simple,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</a:t>
            </a:r>
            <a:r>
              <a:rPr lang="fr">
                <a:solidFill>
                  <a:srgbClr val="FF9900"/>
                </a:solidFill>
              </a:rPr>
              <a:t>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fonction getLine permet de lire une ligne de texte entrée par l'utilisateur.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getLine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Bonjour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"Bonjour"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1449800" y="845100"/>
            <a:ext cx="703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afficher un texte à l'écran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646325" y="-72850"/>
            <a:ext cx="84975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conversation = do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putStrLn "Bonjour"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putStrLn "Au revoir"</a:t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46325" y="845100"/>
            <a:ext cx="849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Composer des actions avec do : réutiliser le résultat d'une action dans une autre action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175" y="3105150"/>
            <a:ext cx="71056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1249050" y="-72850"/>
            <a:ext cx="7038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solidFill>
                  <a:srgbClr val="FF9900"/>
                </a:solidFill>
              </a:rPr>
              <a:t>Entrées et sorties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-100" y="91795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552800" y="845100"/>
            <a:ext cx="854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notation do permet de combiner plusieurs actions pour en faire une seule action. Elle garantit que les actions sont réalisées dans l'ordre spécifié : plus de problèmes avec l'évaluation paresseuse.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" y="2571750"/>
            <a:ext cx="4572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50" y="3784025"/>
            <a:ext cx="4267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 masque utube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