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Open Sans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font" Target="fonts/OpenSans-regular.fntdata"/><Relationship Id="rId7" Type="http://schemas.openxmlformats.org/officeDocument/2006/relationships/font" Target="fonts/OpenSans-bold.fntdata"/><Relationship Id="rId8" Type="http://schemas.openxmlformats.org/officeDocument/2006/relationships/font" Target="fonts/Open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d4cc2e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d4cc2e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752850" y="956150"/>
            <a:ext cx="5263500" cy="411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Here are two bar charts of the R&amp;D investments in the Aerospace Defence and Biotechnological industries during the 4 years of accounting that were provided in the data.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The chart for </a:t>
            </a: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Biotechnology industry is right-skewed</a:t>
            </a: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. The mean is therefore inferior to the median. The mean is however superior to the median in the Aerospace&amp;Defense industry. 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b="1" lang="en" sz="900">
                <a:solidFill>
                  <a:srgbClr val="93C47D"/>
                </a:solidFill>
                <a:latin typeface="Open Sans"/>
                <a:ea typeface="Open Sans"/>
                <a:cs typeface="Open Sans"/>
                <a:sym typeface="Open Sans"/>
              </a:rPr>
              <a:t>Mean </a:t>
            </a:r>
            <a:r>
              <a:rPr b="1" lang="en" sz="900">
                <a:solidFill>
                  <a:srgbClr val="93C47D"/>
                </a:solidFill>
                <a:latin typeface="Open Sans"/>
                <a:ea typeface="Open Sans"/>
                <a:cs typeface="Open Sans"/>
                <a:sym typeface="Open Sans"/>
              </a:rPr>
              <a:t>($14,446,623,750)</a:t>
            </a: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 and the </a:t>
            </a:r>
            <a:r>
              <a:rPr b="1" lang="en" sz="900">
                <a:solidFill>
                  <a:srgbClr val="93C47D"/>
                </a:solidFill>
                <a:latin typeface="Open Sans"/>
                <a:ea typeface="Open Sans"/>
                <a:cs typeface="Open Sans"/>
                <a:sym typeface="Open Sans"/>
              </a:rPr>
              <a:t>Median ($14,613,816,500)</a:t>
            </a: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 of the total R&amp;D expenditures for companies in the Biotechnological industry almost reaches the same amount as the </a:t>
            </a:r>
            <a:r>
              <a:rPr b="1" lang="en" sz="900">
                <a:solidFill>
                  <a:srgbClr val="93C47D"/>
                </a:solidFill>
                <a:latin typeface="Open Sans"/>
                <a:ea typeface="Open Sans"/>
                <a:cs typeface="Open Sans"/>
                <a:sym typeface="Open Sans"/>
              </a:rPr>
              <a:t>sum of the total investments in R&amp;D for the Aerospace industry ($14,921,000,000)</a:t>
            </a: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b="1" lang="en" sz="900">
                <a:latin typeface="Open Sans"/>
                <a:ea typeface="Open Sans"/>
                <a:cs typeface="Open Sans"/>
                <a:sym typeface="Open Sans"/>
              </a:rPr>
              <a:t>It does mean that companies in the Biotechnological industry have higher investments in R&amp;D</a:t>
            </a: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 sz="900">
                <a:latin typeface="Open Sans"/>
                <a:ea typeface="Open Sans"/>
                <a:cs typeface="Open Sans"/>
                <a:sym typeface="Open Sans"/>
              </a:rPr>
              <a:t>on average than all companies categorized under Aerospace</a:t>
            </a: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. It appears that investments in the Biotechnological industry have constantly increased over the 4 years while the Aerospace industry had a decrease in Year 2 and then exponential increases in Year 3 and 4. This could be interpreted that the Biotechnological industry is safer for R&amp;D investments. </a:t>
            </a:r>
            <a:br>
              <a:rPr lang="en" sz="900">
                <a:latin typeface="Open Sans"/>
                <a:ea typeface="Open Sans"/>
                <a:cs typeface="Open Sans"/>
                <a:sym typeface="Open Sans"/>
              </a:rPr>
            </a:br>
            <a:br>
              <a:rPr lang="en" sz="9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However, looking at other indicators, it turns out that the Aerospace Industry also has a smaller </a:t>
            </a:r>
            <a:r>
              <a:rPr b="1" lang="en" sz="900">
                <a:solidFill>
                  <a:srgbClr val="93C47D"/>
                </a:solidFill>
                <a:latin typeface="Open Sans"/>
                <a:ea typeface="Open Sans"/>
                <a:cs typeface="Open Sans"/>
                <a:sym typeface="Open Sans"/>
              </a:rPr>
              <a:t>Range R&amp;D investments ($1,626,000,000)</a:t>
            </a: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 compared to the </a:t>
            </a:r>
            <a:r>
              <a:rPr b="1" lang="en" sz="900">
                <a:solidFill>
                  <a:srgbClr val="93C47D"/>
                </a:solidFill>
                <a:latin typeface="Open Sans"/>
                <a:ea typeface="Open Sans"/>
                <a:cs typeface="Open Sans"/>
                <a:sym typeface="Open Sans"/>
              </a:rPr>
              <a:t>Range of the  Biotechnological Industry ($5,646,372,000),</a:t>
            </a: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 this could imply that the Aerospace industry is much safer for investments in R&amp;D. This information seems to be confirmed by the </a:t>
            </a:r>
            <a:r>
              <a:rPr b="1" lang="en" sz="900">
                <a:solidFill>
                  <a:srgbClr val="93C47D"/>
                </a:solidFill>
                <a:latin typeface="Open Sans"/>
                <a:ea typeface="Open Sans"/>
                <a:cs typeface="Open Sans"/>
                <a:sym typeface="Open Sans"/>
              </a:rPr>
              <a:t>Standard Deviation of the Biotechnological Industry ($2,513,854,202)</a:t>
            </a: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  that is much higher than the </a:t>
            </a:r>
            <a:r>
              <a:rPr b="1" lang="en" sz="900">
                <a:solidFill>
                  <a:srgbClr val="93C47D"/>
                </a:solidFill>
                <a:latin typeface="Open Sans"/>
                <a:ea typeface="Open Sans"/>
                <a:cs typeface="Open Sans"/>
                <a:sym typeface="Open Sans"/>
              </a:rPr>
              <a:t>Aerospace R&amp;D </a:t>
            </a:r>
            <a:r>
              <a:rPr b="1" lang="en" sz="900">
                <a:solidFill>
                  <a:srgbClr val="93C47D"/>
                </a:solidFill>
                <a:latin typeface="Open Sans"/>
                <a:ea typeface="Open Sans"/>
                <a:cs typeface="Open Sans"/>
                <a:sym typeface="Open Sans"/>
              </a:rPr>
              <a:t>investment Standard Deviation ($769,309,376)</a:t>
            </a:r>
            <a:r>
              <a:rPr lang="en" sz="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b="1" lang="en" sz="900">
                <a:latin typeface="Open Sans"/>
                <a:ea typeface="Open Sans"/>
                <a:cs typeface="Open Sans"/>
                <a:sym typeface="Open Sans"/>
              </a:rPr>
              <a:t>The investments in the Biotechnological industry have a higher variability and could appear as less stable, despite what the chart is showing us. </a:t>
            </a:r>
            <a:br>
              <a:rPr b="1" lang="en" sz="900">
                <a:latin typeface="Open Sans"/>
                <a:ea typeface="Open Sans"/>
                <a:cs typeface="Open Sans"/>
                <a:sym typeface="Open Sans"/>
              </a:rPr>
            </a:br>
            <a:endParaRPr b="1" sz="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00" y="822900"/>
            <a:ext cx="3591300" cy="2202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00" y="3025000"/>
            <a:ext cx="3333099" cy="204594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0" y="57150"/>
            <a:ext cx="92868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Which one of the Aerospace Defense and Biotechnological industries are safer for an investment in R&amp;D researches?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