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 horzBarState="maximized">
    <p:restoredLeft sz="15%" autoAdjust="0"/>
    <p:restoredTop sz="94.66%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slide" Target="slides/slide7.xml"/><Relationship Id="rId13" Type="http://purl.oclc.org/ooxml/officeDocument/relationships/theme" Target="theme/theme1.xml"/><Relationship Id="rId3" Type="http://purl.oclc.org/ooxml/officeDocument/relationships/slide" Target="slides/slide2.xml"/><Relationship Id="rId7" Type="http://purl.oclc.org/ooxml/officeDocument/relationships/slide" Target="slides/slide6.xml"/><Relationship Id="rId12" Type="http://purl.oclc.org/ooxml/officeDocument/relationships/viewProps" Target="viewProps.xml"/><Relationship Id="rId2" Type="http://purl.oclc.org/ooxml/officeDocument/relationships/slide" Target="slides/slide1.xml"/><Relationship Id="rId1" Type="http://purl.oclc.org/ooxml/officeDocument/relationships/slideMaster" Target="slideMasters/slideMaster1.xml"/><Relationship Id="rId6" Type="http://purl.oclc.org/ooxml/officeDocument/relationships/slide" Target="slides/slide5.xml"/><Relationship Id="rId11" Type="http://purl.oclc.org/ooxml/officeDocument/relationships/presProps" Target="presProps.xml"/><Relationship Id="rId5" Type="http://purl.oclc.org/ooxml/officeDocument/relationships/slide" Target="slides/slide4.xml"/><Relationship Id="rId10" Type="http://purl.oclc.org/ooxml/officeDocument/relationships/slide" Target="slides/slide9.xml"/><Relationship Id="rId4" Type="http://purl.oclc.org/ooxml/officeDocument/relationships/slide" Target="slides/slide3.xml"/><Relationship Id="rId9" Type="http://purl.oclc.org/ooxml/officeDocument/relationships/slide" Target="slides/slide8.xml"/><Relationship Id="rId14" Type="http://purl.oclc.org/ooxml/officeDocument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03C9B-6886-4A39-8451-452F3277C639}" type="datetimeFigureOut">
              <a:rPr lang="fr-FR" smtClean="0"/>
              <a:t>08/11/2016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2586728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03C9B-6886-4A39-8451-452F3277C639}" type="datetimeFigureOut">
              <a:rPr lang="fr-FR" smtClean="0"/>
              <a:t>08/11/2016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4704178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03C9B-6886-4A39-8451-452F3277C639}" type="datetimeFigureOut">
              <a:rPr lang="fr-FR" smtClean="0"/>
              <a:t>08/11/2016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7561434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03C9B-6886-4A39-8451-452F3277C639}" type="datetimeFigureOut">
              <a:rPr lang="fr-FR" smtClean="0"/>
              <a:t>08/11/2016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5739296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%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03C9B-6886-4A39-8451-452F3277C639}" type="datetimeFigureOut">
              <a:rPr lang="fr-FR" smtClean="0"/>
              <a:t>08/11/2016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8153238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03C9B-6886-4A39-8451-452F3277C639}" type="datetimeFigureOut">
              <a:rPr lang="fr-FR" smtClean="0"/>
              <a:t>08/11/2016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167370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03C9B-6886-4A39-8451-452F3277C639}" type="datetimeFigureOut">
              <a:rPr lang="fr-FR" smtClean="0"/>
              <a:t>08/11/2016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7732483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03C9B-6886-4A39-8451-452F3277C639}" type="datetimeFigureOut">
              <a:rPr lang="fr-FR" smtClean="0"/>
              <a:t>08/11/2016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1221625"/>
      </p:ext>
    </p:extLst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03C9B-6886-4A39-8451-452F3277C639}" type="datetimeFigureOut">
              <a:rPr lang="fr-FR" smtClean="0"/>
              <a:t>08/11/2016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135206"/>
      </p:ext>
    </p:extLst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03C9B-6886-4A39-8451-452F3277C639}" type="datetimeFigureOut">
              <a:rPr lang="fr-FR" smtClean="0"/>
              <a:t>08/11/2016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287171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03C9B-6886-4A39-8451-452F3277C639}" type="datetimeFigureOut">
              <a:rPr lang="fr-FR" smtClean="0"/>
              <a:t>08/11/2016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3740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13" Type="http://purl.oclc.org/ooxml/officeDocument/relationships/image" Target="../media/image1.PNG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theme" Target="../theme/theme1.xml"/><Relationship Id="rId2" Type="http://purl.oclc.org/ooxml/officeDocument/relationships/slideLayout" Target="../slideLayouts/slideLayout2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blipFill dpi="0" rotWithShape="1">
          <a:blip r:embed="rId13">
            <a:alphaModFix amt="20%"/>
            <a:lum/>
          </a:blip>
          <a:srcRect/>
          <a:stretch>
            <a:fillRect t="-26%" b="-26%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76503C9B-6886-4A39-8451-452F3277C639}" type="datetimeFigureOut">
              <a:rPr lang="fr-FR" smtClean="0"/>
              <a:t>08/11/2016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8F3E9BA4-B10B-4221-834F-1BD1265045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139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%"/>
        </a:lnSpc>
        <a:spcBef>
          <a:spcPct val="0%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%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purl.oclc.org/ooxml/officeDocument/relationships/image" Target="../media/image3.png"/><Relationship Id="rId2" Type="http://purl.oclc.org/ooxml/officeDocument/relationships/image" Target="../media/image2.png"/><Relationship Id="rId1" Type="http://purl.oclc.org/ooxml/officeDocument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PRESENTATION DE PROJET</a:t>
            </a:r>
            <a:br>
              <a:rPr lang="en-US" b="1" dirty="0"/>
            </a:br>
            <a:r>
              <a:rPr lang="en-US" b="1" dirty="0"/>
              <a:t>Recuit simulé</a:t>
            </a:r>
            <a:endParaRPr lang="fr-FR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4721404"/>
      </p:ext>
    </p:extLst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fr-FR" dirty="0"/>
              <a:t>L’algorithme</a:t>
            </a:r>
            <a:r>
              <a:rPr lang="en-US" dirty="0"/>
              <a:t> de recuit simulé</a:t>
            </a:r>
          </a:p>
          <a:p>
            <a:r>
              <a:rPr lang="en-US" dirty="0"/>
              <a:t>Welsh &amp; Powell</a:t>
            </a:r>
          </a:p>
          <a:p>
            <a:r>
              <a:rPr lang="en-US" dirty="0"/>
              <a:t>Structure du </a:t>
            </a:r>
            <a:r>
              <a:rPr lang="en-US" dirty="0" err="1"/>
              <a:t>programme</a:t>
            </a:r>
            <a:r>
              <a:rPr lang="en-US" dirty="0"/>
              <a:t> et interface</a:t>
            </a:r>
          </a:p>
          <a:p>
            <a:r>
              <a:rPr lang="en-US" dirty="0" err="1"/>
              <a:t>Démonstration</a:t>
            </a:r>
            <a:endParaRPr lang="en-US" dirty="0"/>
          </a:p>
          <a:p>
            <a:r>
              <a:rPr lang="en-US" dirty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0828897"/>
      </p:ext>
    </p:extLst>
  </p:cSld>
  <p:clrMapOvr>
    <a:masterClrMapping/>
  </p:clrMapOvr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Intérêts du projet</a:t>
            </a:r>
          </a:p>
          <a:p>
            <a:r>
              <a:rPr lang="fr-FR" dirty="0"/>
              <a:t>Nos objectifs</a:t>
            </a:r>
          </a:p>
          <a:p>
            <a:r>
              <a:rPr lang="fr-FR" dirty="0"/>
              <a:t>Différentes pistes (</a:t>
            </a:r>
            <a:r>
              <a:rPr lang="fr-FR" dirty="0" err="1"/>
              <a:t>cf</a:t>
            </a:r>
            <a:r>
              <a:rPr lang="fr-FR" dirty="0"/>
              <a:t> </a:t>
            </a:r>
            <a:r>
              <a:rPr lang="fr-FR" dirty="0" err="1"/>
              <a:t>algo</a:t>
            </a:r>
            <a:r>
              <a:rPr lang="fr-FR" dirty="0"/>
              <a:t> </a:t>
            </a:r>
            <a:r>
              <a:rPr lang="fr-FR" dirty="0" err="1"/>
              <a:t>Welsh</a:t>
            </a:r>
            <a:r>
              <a:rPr lang="fr-FR" dirty="0"/>
              <a:t> &amp; Powell)</a:t>
            </a:r>
          </a:p>
          <a:p>
            <a:r>
              <a:rPr lang="fr-FR" dirty="0"/>
              <a:t>Outils utilisés :</a:t>
            </a:r>
          </a:p>
          <a:p>
            <a:pPr lvl="1"/>
            <a:r>
              <a:rPr lang="fr-FR" dirty="0"/>
              <a:t>Java</a:t>
            </a:r>
          </a:p>
          <a:p>
            <a:pPr lvl="1"/>
            <a:r>
              <a:rPr lang="fr-FR" dirty="0" err="1"/>
              <a:t>Netbeans</a:t>
            </a:r>
            <a:endParaRPr lang="fr-FR" dirty="0"/>
          </a:p>
          <a:p>
            <a:pPr lvl="1"/>
            <a:r>
              <a:rPr lang="fr-FR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3590048463"/>
      </p:ext>
    </p:extLst>
  </p:cSld>
  <p:clrMapOvr>
    <a:masterClrMapping/>
  </p:clrMapOvr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L’ALGORITHME</a:t>
            </a:r>
            <a:r>
              <a:rPr lang="en-US" dirty="0"/>
              <a:t> DE RECUIT SIMULÉ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Fonctionnement</a:t>
            </a:r>
            <a:r>
              <a:rPr lang="en-US" dirty="0"/>
              <a:t> de </a:t>
            </a:r>
            <a:r>
              <a:rPr lang="en-US" dirty="0" err="1"/>
              <a:t>l’algorithme</a:t>
            </a:r>
            <a:r>
              <a:rPr lang="en-US" dirty="0"/>
              <a:t> -&gt; schema</a:t>
            </a:r>
          </a:p>
          <a:p>
            <a:r>
              <a:rPr lang="en-US" dirty="0" err="1"/>
              <a:t>Température</a:t>
            </a:r>
            <a:r>
              <a:rPr lang="en-US" dirty="0"/>
              <a:t> et </a:t>
            </a:r>
            <a:r>
              <a:rPr lang="en-US" dirty="0" err="1"/>
              <a:t>énergie</a:t>
            </a:r>
            <a:r>
              <a:rPr lang="en-US" dirty="0"/>
              <a:t> -&gt; image de la </a:t>
            </a:r>
            <a:r>
              <a:rPr lang="en-US" dirty="0" err="1"/>
              <a:t>courbe</a:t>
            </a:r>
            <a:endParaRPr lang="en-US" dirty="0"/>
          </a:p>
          <a:p>
            <a:r>
              <a:rPr lang="en-US" dirty="0" err="1"/>
              <a:t>Avantages</a:t>
            </a:r>
            <a:endParaRPr lang="en-US" dirty="0"/>
          </a:p>
          <a:p>
            <a:pPr lvl="1"/>
            <a:r>
              <a:rPr lang="en-US" dirty="0" err="1"/>
              <a:t>Trouver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approximation de la bonne </a:t>
            </a:r>
            <a:r>
              <a:rPr lang="en-US" dirty="0" err="1"/>
              <a:t>réponse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temps </a:t>
            </a:r>
            <a:r>
              <a:rPr lang="en-US" dirty="0" err="1"/>
              <a:t>limité</a:t>
            </a:r>
            <a:endParaRPr lang="en-US" dirty="0"/>
          </a:p>
          <a:p>
            <a:r>
              <a:rPr lang="en-US" dirty="0" err="1"/>
              <a:t>Inconvénients</a:t>
            </a:r>
            <a:endParaRPr lang="en-US" dirty="0"/>
          </a:p>
          <a:p>
            <a:pPr lvl="1"/>
            <a:r>
              <a:rPr lang="en-US" dirty="0" err="1"/>
              <a:t>Trouver</a:t>
            </a:r>
            <a:r>
              <a:rPr lang="en-US" dirty="0"/>
              <a:t> un </a:t>
            </a:r>
            <a:r>
              <a:rPr lang="en-US" dirty="0" err="1"/>
              <a:t>équilibre</a:t>
            </a:r>
            <a:r>
              <a:rPr lang="en-US" dirty="0"/>
              <a:t> entre le temps de </a:t>
            </a:r>
            <a:r>
              <a:rPr lang="en-US" dirty="0" err="1"/>
              <a:t>calcul</a:t>
            </a:r>
            <a:r>
              <a:rPr lang="en-US" dirty="0"/>
              <a:t> et le </a:t>
            </a:r>
            <a:r>
              <a:rPr lang="en-US" dirty="0" err="1"/>
              <a:t>résultat</a:t>
            </a:r>
            <a:r>
              <a:rPr lang="en-US" dirty="0"/>
              <a:t> de </a:t>
            </a:r>
            <a:r>
              <a:rPr lang="en-US" dirty="0" err="1"/>
              <a:t>l’algorithme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806255"/>
      </p:ext>
    </p:extLst>
  </p:cSld>
  <p:clrMapOvr>
    <a:masterClrMapping/>
  </p:clrMapOvr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WELSH &amp; POWELL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r>
              <a:rPr lang="en-US" dirty="0" err="1"/>
              <a:t>Fonctionnement</a:t>
            </a:r>
            <a:r>
              <a:rPr lang="en-US" dirty="0"/>
              <a:t> de </a:t>
            </a:r>
            <a:r>
              <a:rPr lang="en-US" dirty="0" err="1"/>
              <a:t>l’algorithme</a:t>
            </a:r>
            <a:r>
              <a:rPr lang="en-US" dirty="0"/>
              <a:t>  -&gt; schema</a:t>
            </a:r>
          </a:p>
          <a:p>
            <a:r>
              <a:rPr lang="en-US" dirty="0" err="1"/>
              <a:t>Avantages</a:t>
            </a:r>
            <a:endParaRPr lang="en-US" dirty="0"/>
          </a:p>
          <a:p>
            <a:pPr lvl="1"/>
            <a:r>
              <a:rPr lang="en-US" dirty="0" err="1"/>
              <a:t>Trouver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approximation de la bonne </a:t>
            </a:r>
            <a:r>
              <a:rPr lang="en-US" dirty="0" err="1"/>
              <a:t>réponse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temps </a:t>
            </a:r>
            <a:r>
              <a:rPr lang="en-US" dirty="0" err="1"/>
              <a:t>limité</a:t>
            </a:r>
            <a:endParaRPr lang="en-US" dirty="0"/>
          </a:p>
          <a:p>
            <a:r>
              <a:rPr lang="en-US" dirty="0" err="1"/>
              <a:t>Inconvénients</a:t>
            </a:r>
            <a:endParaRPr lang="en-US" dirty="0"/>
          </a:p>
          <a:p>
            <a:pPr lvl="1"/>
            <a:r>
              <a:rPr lang="en-US" dirty="0" err="1"/>
              <a:t>Trouver</a:t>
            </a:r>
            <a:r>
              <a:rPr lang="en-US" dirty="0"/>
              <a:t> un </a:t>
            </a:r>
            <a:r>
              <a:rPr lang="en-US" dirty="0" err="1"/>
              <a:t>équilibre</a:t>
            </a:r>
            <a:r>
              <a:rPr lang="en-US" dirty="0"/>
              <a:t> entre et le </a:t>
            </a:r>
            <a:r>
              <a:rPr lang="en-US" dirty="0" err="1"/>
              <a:t>résultat</a:t>
            </a:r>
            <a:r>
              <a:rPr lang="en-US" dirty="0"/>
              <a:t> de </a:t>
            </a:r>
            <a:r>
              <a:rPr lang="en-US" dirty="0" err="1"/>
              <a:t>l’algorithme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1396477"/>
      </p:ext>
    </p:extLst>
  </p:cSld>
  <p:clrMapOvr>
    <a:masterClrMapping/>
  </p:clrMapOvr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DU PROGRAMME ET INTERFACE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  <a:p>
            <a:pPr lvl="1"/>
            <a:r>
              <a:rPr lang="en-US" dirty="0"/>
              <a:t>Un </a:t>
            </a:r>
            <a:r>
              <a:rPr lang="en-US" dirty="0" err="1"/>
              <a:t>diagramme</a:t>
            </a:r>
            <a:r>
              <a:rPr lang="en-US" dirty="0"/>
              <a:t> de </a:t>
            </a:r>
            <a:r>
              <a:rPr lang="en-US" dirty="0" err="1"/>
              <a:t>classe</a:t>
            </a:r>
            <a:endParaRPr lang="en-US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5897566"/>
      </p:ext>
    </p:extLst>
  </p:cSld>
  <p:clrMapOvr>
    <a:masterClrMapping/>
  </p:clrMapOvr>
</p:sld>
</file>

<file path=ppt/slides/slide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DU PROGRAMME ET INTERFACE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  <a:p>
            <a:pPr lvl="1"/>
            <a:r>
              <a:rPr lang="en-US" dirty="0"/>
              <a:t>Image de la </a:t>
            </a:r>
            <a:r>
              <a:rPr lang="en-US" dirty="0" err="1"/>
              <a:t>fenêtre</a:t>
            </a:r>
            <a:r>
              <a:rPr lang="en-US" dirty="0"/>
              <a:t> de </a:t>
            </a:r>
            <a:r>
              <a:rPr lang="en-US" dirty="0" err="1"/>
              <a:t>l’application</a:t>
            </a:r>
            <a:endParaRPr lang="en-US" dirty="0"/>
          </a:p>
          <a:p>
            <a:pPr lvl="1"/>
            <a:r>
              <a:rPr lang="en-US" dirty="0" err="1"/>
              <a:t>Affichage</a:t>
            </a:r>
            <a:r>
              <a:rPr lang="en-US" dirty="0"/>
              <a:t> du </a:t>
            </a:r>
            <a:r>
              <a:rPr lang="en-US" dirty="0" err="1"/>
              <a:t>graphe</a:t>
            </a:r>
            <a:r>
              <a:rPr lang="en-US" dirty="0"/>
              <a:t> (JSON)</a:t>
            </a:r>
          </a:p>
          <a:p>
            <a:pPr lvl="1"/>
            <a:r>
              <a:rPr lang="en-US" dirty="0"/>
              <a:t>Site 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157" y="1825625"/>
            <a:ext cx="5219643" cy="302154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440" y="3600244"/>
            <a:ext cx="3731800" cy="257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665674"/>
      </p:ext>
    </p:extLst>
  </p:cSld>
  <p:clrMapOvr>
    <a:masterClrMapping/>
  </p:clrMapOvr>
</p:sld>
</file>

<file path=ppt/slides/slide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Vidéo au cas où…</a:t>
            </a:r>
          </a:p>
        </p:txBody>
      </p:sp>
    </p:spTree>
    <p:extLst>
      <p:ext uri="{BB962C8B-B14F-4D97-AF65-F5344CB8AC3E}">
        <p14:creationId xmlns:p14="http://schemas.microsoft.com/office/powerpoint/2010/main" val="466114696"/>
      </p:ext>
    </p:extLst>
  </p:cSld>
  <p:clrMapOvr>
    <a:masterClrMapping/>
  </p:clrMapOvr>
</p:sld>
</file>

<file path=ppt/slides/slide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Aboutissement des objectifs ?</a:t>
            </a:r>
          </a:p>
          <a:p>
            <a:r>
              <a:rPr lang="fr-FR" dirty="0"/>
              <a:t>Développement personnel</a:t>
            </a:r>
          </a:p>
          <a:p>
            <a:r>
              <a:rPr lang="fr-FR" dirty="0"/>
              <a:t>Poursuite du projet</a:t>
            </a:r>
          </a:p>
          <a:p>
            <a:pPr lvl="1"/>
            <a:r>
              <a:rPr lang="fr-FR" dirty="0"/>
              <a:t>Amélioration du temps de calcul</a:t>
            </a:r>
          </a:p>
          <a:p>
            <a:pPr lvl="1"/>
            <a:r>
              <a:rPr lang="fr-FR" dirty="0"/>
              <a:t>Utiliser l’ARS dans d’autres domaines</a:t>
            </a:r>
          </a:p>
        </p:txBody>
      </p:sp>
    </p:spTree>
    <p:extLst>
      <p:ext uri="{BB962C8B-B14F-4D97-AF65-F5344CB8AC3E}">
        <p14:creationId xmlns:p14="http://schemas.microsoft.com/office/powerpoint/2010/main" val="4107734090"/>
      </p:ext>
    </p:extLst>
  </p:cSld>
  <p:clrMapOvr>
    <a:masterClrMapping/>
  </p:clrMapOvr>
</p:sld>
</file>

<file path=ppt/theme/theme1.xml><?xml version="1.0" encoding="utf-8"?>
<a:theme xmlns:a="http://purl.oclc.org/ooxml/drawingml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purl.oclc.org/ooxml/officeDocument/extendedProperties" xmlns:vt="http://purl.oclc.org/ooxml/officeDocument/docPropsVTypes">
  <TotalTime>124</TotalTime>
  <Words>168</Words>
  <Application>Microsoft Office PowerPoint</Application>
  <PresentationFormat>Grand écran</PresentationFormat>
  <Paragraphs>46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PRESENTATION DE PROJET Recuit simulé</vt:lpstr>
      <vt:lpstr>SOMMAIRE</vt:lpstr>
      <vt:lpstr>INTRODUCTION</vt:lpstr>
      <vt:lpstr>L’ALGORITHME DE RECUIT SIMULÉ</vt:lpstr>
      <vt:lpstr>WELSH &amp; POWELL</vt:lpstr>
      <vt:lpstr>STRUCTURE DU PROGRAMME ET INTERFACE</vt:lpstr>
      <vt:lpstr>STRUCTURE DU PROGRAMME ET INTERFACE</vt:lpstr>
      <vt:lpstr>DEMONSTRATION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DE PROJET Recuit simulé</dc:title>
  <dc:creator>Thomas Raynaud</dc:creator>
  <cp:lastModifiedBy>Thomas Raynaud</cp:lastModifiedBy>
  <cp:revision>21</cp:revision>
  <dcterms:created xsi:type="dcterms:W3CDTF">2016-10-18T09:17:09Z</dcterms:created>
  <dcterms:modified xsi:type="dcterms:W3CDTF">2016-11-08T08:35:45Z</dcterms:modified>
</cp:coreProperties>
</file>