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5" r:id="rId5"/>
    <p:sldId id="258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61" r:id="rId15"/>
    <p:sldId id="264" r:id="rId16"/>
    <p:sldId id="262" r:id="rId17"/>
    <p:sldId id="26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5%" autoAdjust="0"/>
    <p:restoredTop sz="94.66%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3" Type="http://purl.oclc.org/ooxml/officeDocument/relationships/slide" Target="slides/slide2.xml"/><Relationship Id="rId21" Type="http://purl.oclc.org/ooxml/officeDocument/relationships/viewProps" Target="view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4A7AC-E918-401E-A86D-EF9AFC74FAE8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5C10C-2FA7-48BE-A692-32D13820FF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75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AEB2-A84F-4FB6-A41A-D1011A56829B}" type="datetime1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8672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C4C4-7DB8-4B14-8BF2-6E42D3210997}" type="datetime1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0417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72BD-612E-4BDC-8B5D-63C373EFC80F}" type="datetime1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61434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B5B-ECE8-4A17-B0DD-9076F54E5BC7}" type="datetime1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573929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DE-8EAC-4233-BDD8-0A71E9306E4D}" type="datetime1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15323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361-BC71-40AD-851C-5917910CEE72}" type="datetime1">
              <a:rPr lang="fr-FR" smtClean="0"/>
              <a:t>06/12/2016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6737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5D9-4B6C-4F24-BA14-02A8E17C1586}" type="datetime1">
              <a:rPr lang="fr-FR" smtClean="0"/>
              <a:t>06/12/2016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73248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A4D-FE3A-43E7-AE9A-985C59E6B99E}" type="datetime1">
              <a:rPr lang="fr-FR" smtClean="0"/>
              <a:t>06/12/2016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2162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A5D9-98B8-48E3-97F1-67802972E83C}" type="datetime1">
              <a:rPr lang="fr-FR" smtClean="0"/>
              <a:t>06/12/2016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520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490B-EB41-47E8-939B-A86C55A99B29}" type="datetime1">
              <a:rPr lang="fr-FR" smtClean="0"/>
              <a:t>06/12/2016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28717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539-1B34-4709-A613-129214E18BB6}" type="datetime1">
              <a:rPr lang="fr-FR" smtClean="0"/>
              <a:t>06/12/2016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4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 dpi="0" rotWithShape="1">
          <a:blip r:embed="rId13">
            <a:alphaModFix amt="9%"/>
            <a:lum/>
          </a:blip>
          <a:srcRect/>
          <a:stretch>
            <a:fillRect l="-2%" r="-2%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B82AD0F-B180-4841-8D16-49122DBA59AC}" type="datetime1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image" Target="../media/image9.png"/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image" Target="../media/image4.png"/><Relationship Id="rId1" Type="http://purl.oclc.org/ooxml/officeDocument/relationships/slideLayout" Target="../slideLayouts/slideLayout2.xml"/><Relationship Id="rId4" Type="http://purl.oclc.org/ooxml/officeDocument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PRESENTATION DE PROJET</a:t>
            </a:r>
            <a:br>
              <a:rPr lang="en-US" b="1" dirty="0"/>
            </a:br>
            <a:r>
              <a:rPr lang="en-US" b="1" dirty="0"/>
              <a:t>Recuit simulé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063655"/>
            <a:ext cx="9144000" cy="1655762"/>
          </a:xfrm>
        </p:spPr>
        <p:txBody>
          <a:bodyPr>
            <a:normAutofit/>
          </a:bodyPr>
          <a:lstStyle/>
          <a:p>
            <a:r>
              <a:rPr lang="fr-FR" dirty="0"/>
              <a:t>Loïc </a:t>
            </a:r>
            <a:r>
              <a:rPr lang="fr-FR" dirty="0" err="1"/>
              <a:t>Cherel</a:t>
            </a:r>
            <a:endParaRPr lang="fr-FR" dirty="0"/>
          </a:p>
          <a:p>
            <a:r>
              <a:rPr lang="fr-FR" dirty="0"/>
              <a:t>Thomas Raynaud</a:t>
            </a:r>
          </a:p>
          <a:p>
            <a:r>
              <a:rPr lang="fr-FR" dirty="0" err="1"/>
              <a:t>Wilians</a:t>
            </a:r>
            <a:r>
              <a:rPr lang="fr-FR" dirty="0"/>
              <a:t> </a:t>
            </a:r>
            <a:r>
              <a:rPr lang="fr-FR" dirty="0" err="1"/>
              <a:t>Rodulfo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721404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 élémentaire :</a:t>
            </a:r>
          </a:p>
          <a:p>
            <a:pPr lvl="1"/>
            <a:r>
              <a:rPr lang="fr-FR" dirty="0"/>
              <a:t>Adapter les voisins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492488" y="2955234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751483" y="3551582"/>
            <a:ext cx="636104" cy="596348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758111" y="4864272"/>
            <a:ext cx="636104" cy="596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300870" y="4034424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618922" y="4923907"/>
            <a:ext cx="636104" cy="5963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6" idx="6"/>
            <a:endCxn id="8" idx="2"/>
          </p:cNvCxnSpPr>
          <p:nvPr/>
        </p:nvCxnSpPr>
        <p:spPr>
          <a:xfrm>
            <a:off x="3387587" y="3849756"/>
            <a:ext cx="1913283" cy="48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4"/>
            <a:endCxn id="9" idx="1"/>
          </p:cNvCxnSpPr>
          <p:nvPr/>
        </p:nvCxnSpPr>
        <p:spPr>
          <a:xfrm>
            <a:off x="5618922" y="4630772"/>
            <a:ext cx="93155" cy="380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2"/>
            <a:endCxn id="6" idx="7"/>
          </p:cNvCxnSpPr>
          <p:nvPr/>
        </p:nvCxnSpPr>
        <p:spPr>
          <a:xfrm flipH="1">
            <a:off x="3294432" y="3253408"/>
            <a:ext cx="1198056" cy="38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6" idx="4"/>
            <a:endCxn id="7" idx="0"/>
          </p:cNvCxnSpPr>
          <p:nvPr/>
        </p:nvCxnSpPr>
        <p:spPr>
          <a:xfrm>
            <a:off x="3069535" y="4147930"/>
            <a:ext cx="6628" cy="71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8" idx="3"/>
            <a:endCxn id="7" idx="7"/>
          </p:cNvCxnSpPr>
          <p:nvPr/>
        </p:nvCxnSpPr>
        <p:spPr>
          <a:xfrm flipH="1">
            <a:off x="3301060" y="4543439"/>
            <a:ext cx="2092965" cy="408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7" idx="6"/>
            <a:endCxn id="9" idx="2"/>
          </p:cNvCxnSpPr>
          <p:nvPr/>
        </p:nvCxnSpPr>
        <p:spPr>
          <a:xfrm>
            <a:off x="3394215" y="5162446"/>
            <a:ext cx="2224707" cy="59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444143" y="5037415"/>
            <a:ext cx="1559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Rouge</a:t>
            </a:r>
            <a:r>
              <a:rPr lang="fr-FR" sz="2000" b="1" dirty="0"/>
              <a:t> à </a:t>
            </a:r>
            <a:r>
              <a:rPr lang="fr-FR" sz="2000" b="1" dirty="0">
                <a:solidFill>
                  <a:schemeClr val="accent1"/>
                </a:solidFill>
              </a:rPr>
              <a:t>bleu</a:t>
            </a:r>
          </a:p>
        </p:txBody>
      </p:sp>
    </p:spTree>
    <p:extLst>
      <p:ext uri="{BB962C8B-B14F-4D97-AF65-F5344CB8AC3E}">
        <p14:creationId xmlns:p14="http://schemas.microsoft.com/office/powerpoint/2010/main" val="2339310531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la modification élémentaire :</a:t>
            </a:r>
          </a:p>
          <a:p>
            <a:pPr lvl="1"/>
            <a:r>
              <a:rPr lang="fr-FR" dirty="0"/>
              <a:t>Si l’énergie augmente : on peut annuler la modification</a:t>
            </a:r>
          </a:p>
          <a:p>
            <a:r>
              <a:rPr lang="fr-FR" dirty="0"/>
              <a:t>Problème du minimum local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34" y="3694617"/>
            <a:ext cx="5938332" cy="284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16839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Avantages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approximation de la bonne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temps </a:t>
            </a:r>
            <a:r>
              <a:rPr lang="en-US" dirty="0" err="1"/>
              <a:t>limité</a:t>
            </a:r>
            <a:endParaRPr lang="en-US" dirty="0"/>
          </a:p>
          <a:p>
            <a:pPr lvl="1"/>
            <a:r>
              <a:rPr lang="en-US" dirty="0"/>
              <a:t>Modification du temps de </a:t>
            </a:r>
            <a:r>
              <a:rPr lang="en-US" dirty="0" err="1"/>
              <a:t>calcul</a:t>
            </a:r>
            <a:r>
              <a:rPr lang="en-US" dirty="0"/>
              <a:t> possible</a:t>
            </a:r>
          </a:p>
          <a:p>
            <a:r>
              <a:rPr lang="en-US" dirty="0" err="1"/>
              <a:t>Inconvénients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un </a:t>
            </a:r>
            <a:r>
              <a:rPr lang="en-US" dirty="0" err="1"/>
              <a:t>équilibre</a:t>
            </a:r>
            <a:r>
              <a:rPr lang="en-US" dirty="0"/>
              <a:t> entre le temps de </a:t>
            </a:r>
            <a:r>
              <a:rPr lang="en-US" dirty="0" err="1"/>
              <a:t>calcul</a:t>
            </a:r>
            <a:r>
              <a:rPr lang="en-US" dirty="0"/>
              <a:t> et le </a:t>
            </a:r>
            <a:r>
              <a:rPr lang="en-US" dirty="0" err="1"/>
              <a:t>résultat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endParaRPr lang="en-US" dirty="0"/>
          </a:p>
          <a:p>
            <a:pPr lvl="1"/>
            <a:r>
              <a:rPr lang="en-US" dirty="0"/>
              <a:t>Approximation du </a:t>
            </a:r>
            <a:r>
              <a:rPr lang="en-US" dirty="0" err="1"/>
              <a:t>nombre</a:t>
            </a:r>
            <a:r>
              <a:rPr lang="en-US" dirty="0"/>
              <a:t> minimum de </a:t>
            </a:r>
            <a:r>
              <a:rPr lang="en-US" dirty="0" err="1"/>
              <a:t>couleurs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439127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WELSH &amp; POWELL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r>
              <a:rPr lang="en-US" dirty="0"/>
              <a:t>  -&gt; </a:t>
            </a:r>
            <a:r>
              <a:rPr lang="en-US" dirty="0" err="1"/>
              <a:t>schéma</a:t>
            </a:r>
            <a:endParaRPr lang="en-US" dirty="0"/>
          </a:p>
          <a:p>
            <a:r>
              <a:rPr lang="en-US" dirty="0" err="1"/>
              <a:t>Avantages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approximation de la bonne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temps </a:t>
            </a:r>
            <a:r>
              <a:rPr lang="en-US" dirty="0" err="1"/>
              <a:t>limité</a:t>
            </a:r>
            <a:endParaRPr lang="en-US" dirty="0"/>
          </a:p>
          <a:p>
            <a:r>
              <a:rPr lang="en-US" dirty="0" err="1"/>
              <a:t>Inconvénients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un </a:t>
            </a:r>
            <a:r>
              <a:rPr lang="en-US" dirty="0" err="1"/>
              <a:t>équilibre</a:t>
            </a:r>
            <a:r>
              <a:rPr lang="en-US" dirty="0"/>
              <a:t> entre et le </a:t>
            </a:r>
            <a:r>
              <a:rPr lang="en-US" dirty="0" err="1"/>
              <a:t>résultat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396477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75" y="2446853"/>
            <a:ext cx="6611273" cy="334374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897566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Image de la </a:t>
            </a:r>
            <a:r>
              <a:rPr lang="en-US" dirty="0" err="1"/>
              <a:t>fenêtre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endParaRPr lang="en-US" dirty="0"/>
          </a:p>
          <a:p>
            <a:pPr lvl="1"/>
            <a:r>
              <a:rPr lang="en-US" dirty="0" err="1"/>
              <a:t>Affichage</a:t>
            </a:r>
            <a:r>
              <a:rPr lang="en-US" dirty="0"/>
              <a:t> du </a:t>
            </a:r>
            <a:r>
              <a:rPr lang="en-US" dirty="0" err="1"/>
              <a:t>graphe</a:t>
            </a:r>
            <a:r>
              <a:rPr lang="en-US" dirty="0"/>
              <a:t> (JSON)</a:t>
            </a:r>
          </a:p>
          <a:p>
            <a:pPr lvl="1"/>
            <a:r>
              <a:rPr lang="en-US" dirty="0"/>
              <a:t>Site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57" y="1825625"/>
            <a:ext cx="5219643" cy="30215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440" y="3600244"/>
            <a:ext cx="3731800" cy="257671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9665674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6114696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Aboutissement des objectifs ?</a:t>
            </a:r>
          </a:p>
          <a:p>
            <a:r>
              <a:rPr lang="fr-FR" dirty="0"/>
              <a:t>Développement personnel</a:t>
            </a:r>
          </a:p>
          <a:p>
            <a:r>
              <a:rPr lang="fr-FR" dirty="0"/>
              <a:t>Poursuite du projet</a:t>
            </a:r>
          </a:p>
          <a:p>
            <a:pPr lvl="1"/>
            <a:r>
              <a:rPr lang="fr-FR" dirty="0"/>
              <a:t>Amélioration du temps de calcul</a:t>
            </a:r>
          </a:p>
          <a:p>
            <a:pPr lvl="1"/>
            <a:r>
              <a:rPr lang="fr-FR" dirty="0"/>
              <a:t>Utiliser l’ARS dans d’autres domaines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734090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fr-FR" dirty="0"/>
              <a:t>L’algorithme</a:t>
            </a:r>
            <a:r>
              <a:rPr lang="en-US" dirty="0"/>
              <a:t> de recuit simulé</a:t>
            </a:r>
          </a:p>
          <a:p>
            <a:r>
              <a:rPr lang="en-US" dirty="0"/>
              <a:t>Welsh &amp; Powell</a:t>
            </a:r>
          </a:p>
          <a:p>
            <a:r>
              <a:rPr lang="en-US" dirty="0"/>
              <a:t>Structure du </a:t>
            </a:r>
            <a:r>
              <a:rPr lang="en-US" dirty="0" err="1"/>
              <a:t>programme</a:t>
            </a:r>
            <a:r>
              <a:rPr lang="en-US" dirty="0"/>
              <a:t> et interface</a:t>
            </a:r>
          </a:p>
          <a:p>
            <a:r>
              <a:rPr lang="en-US" dirty="0" err="1"/>
              <a:t>Démonstration</a:t>
            </a:r>
            <a:endParaRPr lang="en-US" dirty="0"/>
          </a:p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828897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graphe avec pour chaque sommet une couleur</a:t>
            </a:r>
          </a:p>
          <a:p>
            <a:r>
              <a:rPr lang="fr-FR" dirty="0"/>
              <a:t>Deux sommets reliés ont une couleur différente</a:t>
            </a:r>
          </a:p>
        </p:txBody>
      </p:sp>
      <p:sp>
        <p:nvSpPr>
          <p:cNvPr id="4" name="Ellipse 3"/>
          <p:cNvSpPr/>
          <p:nvPr/>
        </p:nvSpPr>
        <p:spPr>
          <a:xfrm>
            <a:off x="3278693" y="4306818"/>
            <a:ext cx="755374" cy="689113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771258" y="4306818"/>
            <a:ext cx="755374" cy="689113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26632" y="3298066"/>
            <a:ext cx="768626" cy="703228"/>
          </a:xfrm>
          <a:prstGeom prst="ellipse">
            <a:avLst/>
          </a:prstGeom>
          <a:solidFill>
            <a:schemeClr val="accent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6" idx="3"/>
            <a:endCxn id="5" idx="7"/>
          </p:cNvCxnSpPr>
          <p:nvPr/>
        </p:nvCxnSpPr>
        <p:spPr>
          <a:xfrm flipH="1">
            <a:off x="2416010" y="3898309"/>
            <a:ext cx="223185" cy="5094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6" idx="5"/>
            <a:endCxn id="4" idx="1"/>
          </p:cNvCxnSpPr>
          <p:nvPr/>
        </p:nvCxnSpPr>
        <p:spPr>
          <a:xfrm>
            <a:off x="3182695" y="3898309"/>
            <a:ext cx="206620" cy="5094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7309211" y="4306818"/>
            <a:ext cx="755374" cy="689113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5801776" y="4306818"/>
            <a:ext cx="755374" cy="689113"/>
          </a:xfrm>
          <a:prstGeom prst="ellipse">
            <a:avLst/>
          </a:prstGeom>
          <a:solidFill>
            <a:schemeClr val="accent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557150" y="3298066"/>
            <a:ext cx="768626" cy="703228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>
            <a:stCxn id="17" idx="3"/>
            <a:endCxn id="16" idx="7"/>
          </p:cNvCxnSpPr>
          <p:nvPr/>
        </p:nvCxnSpPr>
        <p:spPr>
          <a:xfrm flipH="1">
            <a:off x="6446528" y="3898309"/>
            <a:ext cx="223185" cy="5094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7" idx="5"/>
            <a:endCxn id="15" idx="1"/>
          </p:cNvCxnSpPr>
          <p:nvPr/>
        </p:nvCxnSpPr>
        <p:spPr>
          <a:xfrm>
            <a:off x="7213213" y="3898309"/>
            <a:ext cx="206620" cy="5094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113015" y="4001294"/>
            <a:ext cx="402816" cy="1349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7213213" y="3898310"/>
            <a:ext cx="112563" cy="4085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8382277" y="3773994"/>
            <a:ext cx="876021" cy="7580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389911" y="3773994"/>
            <a:ext cx="868387" cy="7580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098267" y="4136231"/>
            <a:ext cx="315063" cy="3051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4383678" y="3606743"/>
            <a:ext cx="736707" cy="84392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444779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Minimiser le nombre de couleurs dans un graphe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Utiliser pour cela l’algorithme de recuit simulé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50" y="2267501"/>
            <a:ext cx="3405480" cy="25297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10" y="2267501"/>
            <a:ext cx="3406593" cy="2530612"/>
          </a:xfrm>
          <a:prstGeom prst="rect">
            <a:avLst/>
          </a:prstGeom>
        </p:spPr>
      </p:pic>
      <p:sp>
        <p:nvSpPr>
          <p:cNvPr id="9" name="Flèche : droite 8"/>
          <p:cNvSpPr/>
          <p:nvPr/>
        </p:nvSpPr>
        <p:spPr>
          <a:xfrm>
            <a:off x="5321373" y="3197431"/>
            <a:ext cx="1785893" cy="669924"/>
          </a:xfrm>
          <a:prstGeom prst="right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387781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Intérêts du projet</a:t>
            </a:r>
          </a:p>
          <a:p>
            <a:r>
              <a:rPr lang="fr-FR" dirty="0"/>
              <a:t>Nos objectifs</a:t>
            </a:r>
          </a:p>
          <a:p>
            <a:r>
              <a:rPr lang="fr-FR" dirty="0"/>
              <a:t>Différentes pistes (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algo</a:t>
            </a:r>
            <a:r>
              <a:rPr lang="fr-FR" dirty="0"/>
              <a:t> </a:t>
            </a:r>
            <a:r>
              <a:rPr lang="fr-FR" dirty="0" err="1"/>
              <a:t>Welsh</a:t>
            </a:r>
            <a:r>
              <a:rPr lang="fr-FR" dirty="0"/>
              <a:t> &amp; Powell)</a:t>
            </a:r>
          </a:p>
          <a:p>
            <a:r>
              <a:rPr lang="fr-FR" dirty="0"/>
              <a:t>Outils utilisés :</a:t>
            </a:r>
          </a:p>
          <a:p>
            <a:pPr lvl="1"/>
            <a:r>
              <a:rPr lang="fr-FR" dirty="0"/>
              <a:t>Java</a:t>
            </a:r>
          </a:p>
          <a:p>
            <a:pPr lvl="1"/>
            <a:r>
              <a:rPr lang="fr-FR" dirty="0" err="1"/>
              <a:t>Netbeans</a:t>
            </a:r>
            <a:endParaRPr lang="fr-FR" dirty="0"/>
          </a:p>
          <a:p>
            <a:pPr lvl="1"/>
            <a:r>
              <a:rPr lang="fr-FR" dirty="0"/>
              <a:t>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47" y="4558960"/>
            <a:ext cx="1139719" cy="11397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93" y="3291427"/>
            <a:ext cx="1400963" cy="14009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47" y="4871777"/>
            <a:ext cx="1898500" cy="82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48463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Basé sur un processus en métallurgie</a:t>
            </a:r>
          </a:p>
          <a:p>
            <a:pPr lvl="1"/>
            <a:r>
              <a:rPr lang="fr-FR" dirty="0"/>
              <a:t>Atomes imbriqués pour rendre la matière solide</a:t>
            </a:r>
          </a:p>
          <a:p>
            <a:pPr lvl="1"/>
            <a:r>
              <a:rPr lang="fr-FR" dirty="0"/>
              <a:t>Maîtriser le refroidissement du métal</a:t>
            </a:r>
          </a:p>
          <a:p>
            <a:r>
              <a:rPr lang="fr-FR" dirty="0"/>
              <a:t>Pour le graphe :</a:t>
            </a:r>
          </a:p>
          <a:p>
            <a:pPr lvl="1"/>
            <a:r>
              <a:rPr lang="fr-FR" dirty="0"/>
              <a:t>Trouver la meilleure coloration du graphe possible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415415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 variables :</a:t>
            </a:r>
          </a:p>
          <a:p>
            <a:pPr lvl="1"/>
            <a:r>
              <a:rPr lang="fr-FR" dirty="0"/>
              <a:t>La température</a:t>
            </a:r>
          </a:p>
          <a:p>
            <a:pPr lvl="1"/>
            <a:r>
              <a:rPr lang="fr-FR" dirty="0"/>
              <a:t>L’énergie</a:t>
            </a:r>
          </a:p>
          <a:p>
            <a:r>
              <a:rPr lang="fr-FR" dirty="0"/>
              <a:t>Départ de l’algorithme</a:t>
            </a:r>
          </a:p>
          <a:p>
            <a:pPr lvl="1"/>
            <a:r>
              <a:rPr lang="fr-FR" dirty="0"/>
              <a:t>Autant de couleurs que de sommets</a:t>
            </a:r>
          </a:p>
          <a:p>
            <a:pPr lvl="1"/>
            <a:r>
              <a:rPr lang="fr-FR" dirty="0"/>
              <a:t>Energie et température au maximum</a:t>
            </a:r>
          </a:p>
          <a:p>
            <a:r>
              <a:rPr lang="fr-FR" dirty="0"/>
              <a:t>Itération de l’algorithme</a:t>
            </a:r>
          </a:p>
          <a:p>
            <a:pPr lvl="1"/>
            <a:r>
              <a:rPr lang="fr-FR" dirty="0"/>
              <a:t>Modification élémentaire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538993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 élémentaire :</a:t>
            </a:r>
          </a:p>
          <a:p>
            <a:pPr lvl="1"/>
            <a:r>
              <a:rPr lang="fr-FR" dirty="0"/>
              <a:t>Choisir un sommet et une couleur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492488" y="2955234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751483" y="3551582"/>
            <a:ext cx="636104" cy="596348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758111" y="4864272"/>
            <a:ext cx="636104" cy="596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300870" y="4034424"/>
            <a:ext cx="636104" cy="5963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618922" y="4923907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6" idx="6"/>
            <a:endCxn id="8" idx="2"/>
          </p:cNvCxnSpPr>
          <p:nvPr/>
        </p:nvCxnSpPr>
        <p:spPr>
          <a:xfrm>
            <a:off x="3387587" y="3849756"/>
            <a:ext cx="1913283" cy="48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4"/>
            <a:endCxn id="9" idx="1"/>
          </p:cNvCxnSpPr>
          <p:nvPr/>
        </p:nvCxnSpPr>
        <p:spPr>
          <a:xfrm>
            <a:off x="5618922" y="4630772"/>
            <a:ext cx="93155" cy="380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2"/>
            <a:endCxn id="6" idx="7"/>
          </p:cNvCxnSpPr>
          <p:nvPr/>
        </p:nvCxnSpPr>
        <p:spPr>
          <a:xfrm flipH="1">
            <a:off x="3294432" y="3253408"/>
            <a:ext cx="1198056" cy="38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6" idx="4"/>
            <a:endCxn id="7" idx="0"/>
          </p:cNvCxnSpPr>
          <p:nvPr/>
        </p:nvCxnSpPr>
        <p:spPr>
          <a:xfrm>
            <a:off x="3069535" y="4147930"/>
            <a:ext cx="6628" cy="71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8" idx="3"/>
            <a:endCxn id="7" idx="7"/>
          </p:cNvCxnSpPr>
          <p:nvPr/>
        </p:nvCxnSpPr>
        <p:spPr>
          <a:xfrm flipH="1">
            <a:off x="3301060" y="4543439"/>
            <a:ext cx="2092965" cy="408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7" idx="6"/>
            <a:endCxn id="9" idx="2"/>
          </p:cNvCxnSpPr>
          <p:nvPr/>
        </p:nvCxnSpPr>
        <p:spPr>
          <a:xfrm>
            <a:off x="3394215" y="5162446"/>
            <a:ext cx="2224707" cy="59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8" idx="0"/>
          </p:cNvCxnSpPr>
          <p:nvPr/>
        </p:nvCxnSpPr>
        <p:spPr>
          <a:xfrm>
            <a:off x="5618922" y="3446161"/>
            <a:ext cx="0" cy="5882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791200" y="3487747"/>
            <a:ext cx="849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Rouge</a:t>
            </a:r>
          </a:p>
        </p:txBody>
      </p:sp>
    </p:spTree>
    <p:extLst>
      <p:ext uri="{BB962C8B-B14F-4D97-AF65-F5344CB8AC3E}">
        <p14:creationId xmlns:p14="http://schemas.microsoft.com/office/powerpoint/2010/main" val="2286423400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 élémentaire :</a:t>
            </a:r>
          </a:p>
          <a:p>
            <a:pPr lvl="1"/>
            <a:r>
              <a:rPr lang="fr-FR" dirty="0"/>
              <a:t>Appliquer la couleur au sommet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492488" y="2955234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751483" y="3551582"/>
            <a:ext cx="636104" cy="596348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758111" y="4864272"/>
            <a:ext cx="636104" cy="596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300870" y="4034424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618922" y="4923907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6" idx="6"/>
            <a:endCxn id="8" idx="2"/>
          </p:cNvCxnSpPr>
          <p:nvPr/>
        </p:nvCxnSpPr>
        <p:spPr>
          <a:xfrm>
            <a:off x="3387587" y="3849756"/>
            <a:ext cx="1913283" cy="48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4"/>
            <a:endCxn id="9" idx="1"/>
          </p:cNvCxnSpPr>
          <p:nvPr/>
        </p:nvCxnSpPr>
        <p:spPr>
          <a:xfrm>
            <a:off x="5618922" y="4630772"/>
            <a:ext cx="93155" cy="380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2"/>
            <a:endCxn id="6" idx="7"/>
          </p:cNvCxnSpPr>
          <p:nvPr/>
        </p:nvCxnSpPr>
        <p:spPr>
          <a:xfrm flipH="1">
            <a:off x="3294432" y="3253408"/>
            <a:ext cx="1198056" cy="38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6" idx="4"/>
            <a:endCxn id="7" idx="0"/>
          </p:cNvCxnSpPr>
          <p:nvPr/>
        </p:nvCxnSpPr>
        <p:spPr>
          <a:xfrm>
            <a:off x="3069535" y="4147930"/>
            <a:ext cx="6628" cy="71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8" idx="3"/>
            <a:endCxn id="7" idx="7"/>
          </p:cNvCxnSpPr>
          <p:nvPr/>
        </p:nvCxnSpPr>
        <p:spPr>
          <a:xfrm flipH="1">
            <a:off x="3301060" y="4543439"/>
            <a:ext cx="2092965" cy="408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7" idx="6"/>
            <a:endCxn id="9" idx="2"/>
          </p:cNvCxnSpPr>
          <p:nvPr/>
        </p:nvCxnSpPr>
        <p:spPr>
          <a:xfrm>
            <a:off x="3394215" y="5162446"/>
            <a:ext cx="2224707" cy="59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4484"/>
      </p:ext>
    </p:extLst>
  </p:cSld>
  <p:clrMapOvr>
    <a:masterClrMapping/>
  </p:clrMapOvr>
</p:sld>
</file>

<file path=ppt/theme/theme1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767</TotalTime>
  <Words>337</Words>
  <Application>Microsoft Office PowerPoint</Application>
  <PresentationFormat>Grand écran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PRESENTATION DE PROJET Recuit simulé</vt:lpstr>
      <vt:lpstr>SOMMAIRE</vt:lpstr>
      <vt:lpstr>INTRODUCTION</vt:lpstr>
      <vt:lpstr>INTRODUCTION</vt:lpstr>
      <vt:lpstr>INTRODUCTION</vt:lpstr>
      <vt:lpstr>L’ALGORITHME DE RECUIT SIMULÉ</vt:lpstr>
      <vt:lpstr>L’ALGORITHME DE RECUIT SIMULÉ</vt:lpstr>
      <vt:lpstr>L’ALGORITHME DE RECUIT SIMULÉ</vt:lpstr>
      <vt:lpstr>L’ALGORITHME DE RECUIT SIMULÉ</vt:lpstr>
      <vt:lpstr>L’ALGORITHME DE RECUIT SIMULÉ</vt:lpstr>
      <vt:lpstr>L’ALGORITHME DE RECUIT SIMULÉ</vt:lpstr>
      <vt:lpstr>L’ALGORITHME DE RECUIT SIMULÉ</vt:lpstr>
      <vt:lpstr>WELSH &amp; POWELL</vt:lpstr>
      <vt:lpstr>STRUCTURE DU PROGRAMME ET INTERFACE</vt:lpstr>
      <vt:lpstr>STRUCTURE DU PROGRAMME ET INTERFACE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 PROJET Recuit simulé</dc:title>
  <dc:creator>Thomas Raynaud</dc:creator>
  <cp:lastModifiedBy>Thomas Raynaud</cp:lastModifiedBy>
  <cp:revision>49</cp:revision>
  <dcterms:created xsi:type="dcterms:W3CDTF">2016-10-18T09:17:09Z</dcterms:created>
  <dcterms:modified xsi:type="dcterms:W3CDTF">2016-12-06T10:58:02Z</dcterms:modified>
</cp:coreProperties>
</file>