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5" r:id="rId5"/>
    <p:sldId id="258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1" r:id="rId15"/>
    <p:sldId id="264" r:id="rId16"/>
    <p:sldId id="262" r:id="rId17"/>
    <p:sldId id="2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A7AC-E918-401E-A86D-EF9AFC74FAE8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5C10C-2FA7-48BE-A692-32D13820FF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7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AEB2-A84F-4FB6-A41A-D1011A56829B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4C4-7DB8-4B14-8BF2-6E42D3210997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72BD-612E-4BDC-8B5D-63C373EFC80F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B5B-ECE8-4A17-B0DD-9076F54E5BC7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DE-8EAC-4233-BDD8-0A71E9306E4D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361-BC71-40AD-851C-5917910CEE72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5D9-4B6C-4F24-BA14-02A8E17C1586}" type="datetime1">
              <a:rPr lang="fr-FR" smtClean="0"/>
              <a:t>22/11/2016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A4D-FE3A-43E7-AE9A-985C59E6B99E}" type="datetime1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D9-98B8-48E3-97F1-67802972E83C}" type="datetime1">
              <a:rPr lang="fr-FR" smtClean="0"/>
              <a:t>22/11/2016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490B-EB41-47E8-939B-A86C55A99B29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539-1B34-4709-A613-129214E18BB6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20%"/>
            <a:lum/>
          </a:blip>
          <a:srcRect/>
          <a:stretch>
            <a:fillRect t="-26%" b="-26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B82AD0F-B180-4841-8D16-49122DBA59AC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4" Type="http://purl.oclc.org/ooxml/officeDocument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3655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/>
              <a:t>Loïc </a:t>
            </a:r>
            <a:r>
              <a:rPr lang="fr-FR" dirty="0" err="1"/>
              <a:t>Cherel</a:t>
            </a:r>
            <a:endParaRPr lang="fr-FR" dirty="0"/>
          </a:p>
          <a:p>
            <a:r>
              <a:rPr lang="fr-FR" dirty="0"/>
              <a:t>Thomas Raynaud</a:t>
            </a:r>
            <a:endParaRPr lang="fr-FR" dirty="0"/>
          </a:p>
          <a:p>
            <a:r>
              <a:rPr lang="fr-FR" dirty="0" err="1"/>
              <a:t>Wilians</a:t>
            </a:r>
            <a:r>
              <a:rPr lang="fr-FR" dirty="0"/>
              <a:t> </a:t>
            </a:r>
            <a:r>
              <a:rPr lang="fr-FR" dirty="0" err="1"/>
              <a:t>Rodulfo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 :</a:t>
            </a:r>
          </a:p>
          <a:p>
            <a:pPr lvl="1"/>
            <a:r>
              <a:rPr lang="fr-FR" dirty="0"/>
              <a:t>Adapter les voisins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492488" y="295523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1483" y="3551582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758111" y="4864272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00870" y="403442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8922" y="4923907"/>
            <a:ext cx="636104" cy="5963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3387587" y="3849756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4"/>
            <a:endCxn id="9" idx="1"/>
          </p:cNvCxnSpPr>
          <p:nvPr/>
        </p:nvCxnSpPr>
        <p:spPr>
          <a:xfrm>
            <a:off x="5618922" y="4630772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3294432" y="3253408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069535" y="4147930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3301060" y="4543439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3394215" y="5162446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444143" y="5037415"/>
            <a:ext cx="155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  <a:r>
              <a:rPr lang="fr-FR" sz="2000" b="1" dirty="0"/>
              <a:t> à </a:t>
            </a:r>
            <a:r>
              <a:rPr lang="fr-FR" sz="2000" b="1" dirty="0">
                <a:solidFill>
                  <a:schemeClr val="accent1"/>
                </a:solidFill>
              </a:rPr>
              <a:t>bleu</a:t>
            </a:r>
          </a:p>
        </p:txBody>
      </p:sp>
    </p:spTree>
    <p:extLst>
      <p:ext uri="{BB962C8B-B14F-4D97-AF65-F5344CB8AC3E}">
        <p14:creationId xmlns:p14="http://schemas.microsoft.com/office/powerpoint/2010/main" val="233931053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modification élémentaire :</a:t>
            </a:r>
          </a:p>
          <a:p>
            <a:pPr lvl="1"/>
            <a:r>
              <a:rPr lang="fr-FR" dirty="0"/>
              <a:t>Si l’énergie augmente : on peut annuler la modification</a:t>
            </a:r>
          </a:p>
          <a:p>
            <a:r>
              <a:rPr lang="fr-FR" dirty="0"/>
              <a:t>Problème du minimum local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34" y="3694617"/>
            <a:ext cx="5938332" cy="28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683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pPr lvl="1"/>
            <a:r>
              <a:rPr lang="en-US" dirty="0"/>
              <a:t>Modification du temps de </a:t>
            </a:r>
            <a:r>
              <a:rPr lang="en-US" dirty="0" err="1"/>
              <a:t>calcul</a:t>
            </a:r>
            <a:r>
              <a:rPr lang="en-US" dirty="0"/>
              <a:t> possible</a:t>
            </a:r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le temps de </a:t>
            </a:r>
            <a:r>
              <a:rPr lang="en-US" dirty="0" err="1"/>
              <a:t>calcul</a:t>
            </a:r>
            <a:r>
              <a:rPr lang="en-US" dirty="0"/>
              <a:t>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en-US" dirty="0"/>
          </a:p>
          <a:p>
            <a:pPr lvl="1"/>
            <a:r>
              <a:rPr lang="en-US" dirty="0"/>
              <a:t>Approximation du </a:t>
            </a:r>
            <a:r>
              <a:rPr lang="en-US" dirty="0" err="1"/>
              <a:t>nombre</a:t>
            </a:r>
            <a:r>
              <a:rPr lang="en-US" dirty="0"/>
              <a:t> minimum de </a:t>
            </a:r>
            <a:r>
              <a:rPr lang="en-US" dirty="0" err="1"/>
              <a:t>couleurs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39127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 -&gt; </a:t>
            </a:r>
            <a:r>
              <a:rPr lang="en-US" dirty="0" err="1"/>
              <a:t>schéma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75" y="2446853"/>
            <a:ext cx="6611273" cy="334374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pPr lvl="1"/>
            <a:r>
              <a:rPr lang="en-US" dirty="0"/>
              <a:t>Site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57" y="1825625"/>
            <a:ext cx="5219643" cy="30215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40" y="3600244"/>
            <a:ext cx="3731800" cy="257671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665674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de calcul</a:t>
            </a:r>
          </a:p>
          <a:p>
            <a:pPr lvl="1"/>
            <a:r>
              <a:rPr lang="fr-FR" dirty="0"/>
              <a:t>Utiliser l’ARS dans d’autres domaines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fr-FR" dirty="0"/>
              <a:t>L’algorithme</a:t>
            </a:r>
            <a:r>
              <a:rPr lang="en-US" dirty="0"/>
              <a:t> de recuit simulé</a:t>
            </a:r>
          </a:p>
          <a:p>
            <a:r>
              <a:rPr lang="en-US" dirty="0"/>
              <a:t>Welsh &amp; Powell</a:t>
            </a:r>
          </a:p>
          <a:p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graphe avec pour chaque sommet une couleur</a:t>
            </a:r>
          </a:p>
          <a:p>
            <a:r>
              <a:rPr lang="fr-FR" dirty="0"/>
              <a:t>Deux sommets reliés ont une couleur différente</a:t>
            </a:r>
          </a:p>
        </p:txBody>
      </p:sp>
      <p:sp>
        <p:nvSpPr>
          <p:cNvPr id="4" name="Ellipse 3"/>
          <p:cNvSpPr/>
          <p:nvPr/>
        </p:nvSpPr>
        <p:spPr>
          <a:xfrm>
            <a:off x="3278693" y="4306818"/>
            <a:ext cx="755374" cy="68911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71258" y="4306818"/>
            <a:ext cx="755374" cy="68911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26632" y="3298066"/>
            <a:ext cx="768626" cy="703228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3"/>
            <a:endCxn id="5" idx="7"/>
          </p:cNvCxnSpPr>
          <p:nvPr/>
        </p:nvCxnSpPr>
        <p:spPr>
          <a:xfrm flipH="1">
            <a:off x="2416010" y="3898309"/>
            <a:ext cx="223185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5"/>
            <a:endCxn id="4" idx="1"/>
          </p:cNvCxnSpPr>
          <p:nvPr/>
        </p:nvCxnSpPr>
        <p:spPr>
          <a:xfrm>
            <a:off x="3182695" y="3898309"/>
            <a:ext cx="206620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309211" y="4306818"/>
            <a:ext cx="755374" cy="68911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801776" y="4306818"/>
            <a:ext cx="755374" cy="689113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557150" y="3298066"/>
            <a:ext cx="768626" cy="70322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>
            <a:stCxn id="17" idx="3"/>
            <a:endCxn id="16" idx="7"/>
          </p:cNvCxnSpPr>
          <p:nvPr/>
        </p:nvCxnSpPr>
        <p:spPr>
          <a:xfrm flipH="1">
            <a:off x="6446528" y="3898309"/>
            <a:ext cx="223185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7" idx="5"/>
            <a:endCxn id="15" idx="1"/>
          </p:cNvCxnSpPr>
          <p:nvPr/>
        </p:nvCxnSpPr>
        <p:spPr>
          <a:xfrm>
            <a:off x="7213213" y="3898309"/>
            <a:ext cx="206620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113015" y="4001294"/>
            <a:ext cx="402816" cy="1349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213213" y="3898310"/>
            <a:ext cx="112563" cy="4085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8382277" y="3773994"/>
            <a:ext cx="876021" cy="7580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389911" y="3773994"/>
            <a:ext cx="868387" cy="7580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098267" y="4136231"/>
            <a:ext cx="315063" cy="3051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383678" y="3606743"/>
            <a:ext cx="736707" cy="84392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44477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Minimiser le nombre de couleurs dans un graphe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Utiliser pour cela l’algorithme de recuit simulé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50" y="2267501"/>
            <a:ext cx="3405480" cy="25297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10" y="2267501"/>
            <a:ext cx="3406593" cy="2530612"/>
          </a:xfrm>
          <a:prstGeom prst="rect">
            <a:avLst/>
          </a:prstGeom>
        </p:spPr>
      </p:pic>
      <p:sp>
        <p:nvSpPr>
          <p:cNvPr id="9" name="Flèche : droite 8"/>
          <p:cNvSpPr/>
          <p:nvPr/>
        </p:nvSpPr>
        <p:spPr>
          <a:xfrm>
            <a:off x="5321373" y="3197431"/>
            <a:ext cx="1785893" cy="669924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87781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Différentes pistes (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err="1"/>
              <a:t>Welsh</a:t>
            </a:r>
            <a:r>
              <a:rPr lang="fr-FR" dirty="0"/>
              <a:t> &amp; Powell)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47" y="4558960"/>
            <a:ext cx="1139719" cy="11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93" y="3291427"/>
            <a:ext cx="1400963" cy="1400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47" y="4871777"/>
            <a:ext cx="1898500" cy="8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un processus en métallurgie</a:t>
            </a:r>
          </a:p>
          <a:p>
            <a:pPr lvl="1"/>
            <a:r>
              <a:rPr lang="fr-FR" dirty="0"/>
              <a:t>Atomes imbriqués pour rendre la matière solide</a:t>
            </a:r>
          </a:p>
          <a:p>
            <a:pPr lvl="1"/>
            <a:r>
              <a:rPr lang="fr-FR" dirty="0"/>
              <a:t>Maîtriser le refroidissement du métal</a:t>
            </a:r>
          </a:p>
          <a:p>
            <a:r>
              <a:rPr lang="fr-FR" dirty="0"/>
              <a:t>Pour le graphe :</a:t>
            </a:r>
          </a:p>
          <a:p>
            <a:pPr lvl="1"/>
            <a:r>
              <a:rPr lang="fr-FR" dirty="0"/>
              <a:t>Trouver la meilleure coloration du graphe possible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41541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variables :</a:t>
            </a:r>
          </a:p>
          <a:p>
            <a:pPr lvl="1"/>
            <a:r>
              <a:rPr lang="fr-FR" dirty="0"/>
              <a:t>La température</a:t>
            </a:r>
          </a:p>
          <a:p>
            <a:pPr lvl="1"/>
            <a:r>
              <a:rPr lang="fr-FR" dirty="0"/>
              <a:t>L’énergie</a:t>
            </a:r>
          </a:p>
          <a:p>
            <a:r>
              <a:rPr lang="fr-FR" dirty="0"/>
              <a:t>Départ de l’algorithme</a:t>
            </a:r>
          </a:p>
          <a:p>
            <a:pPr lvl="1"/>
            <a:r>
              <a:rPr lang="fr-FR" dirty="0"/>
              <a:t>Autant de couleurs que de sommets</a:t>
            </a:r>
          </a:p>
          <a:p>
            <a:pPr lvl="1"/>
            <a:r>
              <a:rPr lang="fr-FR" dirty="0"/>
              <a:t>Energie et température au maximum</a:t>
            </a:r>
          </a:p>
          <a:p>
            <a:r>
              <a:rPr lang="fr-FR" dirty="0"/>
              <a:t>Itération de l’algorithme</a:t>
            </a:r>
          </a:p>
          <a:p>
            <a:pPr lvl="1"/>
            <a:r>
              <a:rPr lang="fr-FR" dirty="0"/>
              <a:t>Modification élémentaire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3899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 :</a:t>
            </a:r>
          </a:p>
          <a:p>
            <a:pPr lvl="1"/>
            <a:r>
              <a:rPr lang="fr-FR" dirty="0"/>
              <a:t>Choisir un sommet et une couleur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492488" y="295523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1483" y="3551582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758111" y="4864272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00870" y="4034424"/>
            <a:ext cx="636104" cy="5963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8922" y="4923907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3387587" y="3849756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4"/>
            <a:endCxn id="9" idx="1"/>
          </p:cNvCxnSpPr>
          <p:nvPr/>
        </p:nvCxnSpPr>
        <p:spPr>
          <a:xfrm>
            <a:off x="5618922" y="4630772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3294432" y="3253408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069535" y="4147930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3301060" y="4543439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3394215" y="5162446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0"/>
          </p:cNvCxnSpPr>
          <p:nvPr/>
        </p:nvCxnSpPr>
        <p:spPr>
          <a:xfrm>
            <a:off x="5618922" y="3446161"/>
            <a:ext cx="0" cy="588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791200" y="3487747"/>
            <a:ext cx="84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</a:p>
        </p:txBody>
      </p:sp>
    </p:spTree>
    <p:extLst>
      <p:ext uri="{BB962C8B-B14F-4D97-AF65-F5344CB8AC3E}">
        <p14:creationId xmlns:p14="http://schemas.microsoft.com/office/powerpoint/2010/main" val="228642340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 :</a:t>
            </a:r>
          </a:p>
          <a:p>
            <a:pPr lvl="1"/>
            <a:r>
              <a:rPr lang="fr-FR" dirty="0"/>
              <a:t>Appliquer la couleur au sommet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492488" y="295523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1483" y="3551582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758111" y="4864272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00870" y="403442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8922" y="4923907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3387587" y="3849756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4"/>
            <a:endCxn id="9" idx="1"/>
          </p:cNvCxnSpPr>
          <p:nvPr/>
        </p:nvCxnSpPr>
        <p:spPr>
          <a:xfrm>
            <a:off x="5618922" y="4630772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3294432" y="3253408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069535" y="4147930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3301060" y="4543439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3394215" y="5162446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4484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665</TotalTime>
  <Words>337</Words>
  <Application>Microsoft Office PowerPoint</Application>
  <PresentationFormat>Grand écran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INTRODUCTION</vt:lpstr>
      <vt:lpstr>INTRODUCTION</vt:lpstr>
      <vt:lpstr>L’ALGORITHME DE RECUIT SIMULÉ</vt:lpstr>
      <vt:lpstr>L’ALGORITHME DE RECUIT SIMULÉ</vt:lpstr>
      <vt:lpstr>L’ALGORITHME DE RECUIT SIMULÉ</vt:lpstr>
      <vt:lpstr>L’ALGORITHME DE RECUIT SIMULÉ</vt:lpstr>
      <vt:lpstr>L’ALGORITHME DE RECUIT SIMULÉ</vt:lpstr>
      <vt:lpstr>L’ALGORITHME DE RECUIT SIMULÉ</vt:lpstr>
      <vt:lpstr>L’ALGORITHME DE RECUIT SIMULÉ</vt:lpstr>
      <vt:lpstr>WELSH &amp; POWELL</vt:lpstr>
      <vt:lpstr>STRUCTURE DU PROGRAMME ET INTERFACE</vt:lpstr>
      <vt:lpstr>STRUCTURE DU PROGRAMME ET INTERFACE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Thomas Raynaud</cp:lastModifiedBy>
  <cp:revision>44</cp:revision>
  <dcterms:created xsi:type="dcterms:W3CDTF">2016-10-18T09:17:09Z</dcterms:created>
  <dcterms:modified xsi:type="dcterms:W3CDTF">2016-11-22T09:07:50Z</dcterms:modified>
</cp:coreProperties>
</file>