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%" autoAdjust="0"/>
    <p:restoredTop sz="94.66%"/>
  </p:normalViewPr>
  <p:slideViewPr>
    <p:cSldViewPr snapToGrid="0">
      <p:cViewPr>
        <p:scale>
          <a:sx n="150" d="100"/>
          <a:sy n="150" d="100"/>
        </p:scale>
        <p:origin x="-930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viewProps" Target="viewProps.xml"/><Relationship Id="rId5" Type="http://purl.oclc.org/ooxml/officeDocument/relationships/slide" Target="slides/slide4.xml"/><Relationship Id="rId10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8672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0417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61434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3929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15323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6737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73248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2162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520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28717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4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 dpi="0" rotWithShape="1">
          <a:blip r:embed="rId13">
            <a:alphaModFix amt="20%"/>
            <a:lum/>
          </a:blip>
          <a:srcRect/>
          <a:stretch>
            <a:fillRect t="-26%" b="-26%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PRESENTATION DE PROJET</a:t>
            </a:r>
            <a:br>
              <a:rPr lang="en-US" b="1" dirty="0"/>
            </a:br>
            <a:r>
              <a:rPr lang="en-US" b="1" dirty="0"/>
              <a:t>Recuit simulé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7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fr-FR" dirty="0"/>
              <a:t>L’algorithme</a:t>
            </a:r>
            <a:r>
              <a:rPr lang="en-US" dirty="0"/>
              <a:t> de recuit simulé</a:t>
            </a:r>
          </a:p>
          <a:p>
            <a:r>
              <a:rPr lang="en-US" dirty="0"/>
              <a:t>Welsh &amp; Powell</a:t>
            </a:r>
          </a:p>
          <a:p>
            <a:r>
              <a:rPr lang="en-US" dirty="0"/>
              <a:t>Structure du </a:t>
            </a:r>
            <a:r>
              <a:rPr lang="en-US" dirty="0" err="1"/>
              <a:t>programme</a:t>
            </a:r>
            <a:r>
              <a:rPr lang="en-US" dirty="0"/>
              <a:t> et interface</a:t>
            </a:r>
          </a:p>
          <a:p>
            <a:r>
              <a:rPr lang="en-US" dirty="0" err="1"/>
              <a:t>Démonstration</a:t>
            </a:r>
            <a:endParaRPr lang="en-US" dirty="0"/>
          </a:p>
          <a:p>
            <a:r>
              <a:rPr lang="en-US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8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Intérêts du projet</a:t>
            </a:r>
          </a:p>
          <a:p>
            <a:r>
              <a:rPr lang="fr-FR" dirty="0"/>
              <a:t>Nos objectifs</a:t>
            </a:r>
          </a:p>
          <a:p>
            <a:r>
              <a:rPr lang="fr-FR" dirty="0"/>
              <a:t>Différentes pistes (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algo</a:t>
            </a:r>
            <a:r>
              <a:rPr lang="fr-FR" dirty="0"/>
              <a:t> </a:t>
            </a:r>
            <a:r>
              <a:rPr lang="fr-FR" dirty="0" err="1"/>
              <a:t>Welsh</a:t>
            </a:r>
            <a:r>
              <a:rPr lang="fr-FR" dirty="0"/>
              <a:t> &amp; Powell)</a:t>
            </a:r>
          </a:p>
          <a:p>
            <a:r>
              <a:rPr lang="fr-FR" dirty="0"/>
              <a:t>Outils utilisés :</a:t>
            </a:r>
          </a:p>
          <a:p>
            <a:pPr lvl="1"/>
            <a:r>
              <a:rPr lang="fr-FR" dirty="0"/>
              <a:t>Java</a:t>
            </a:r>
          </a:p>
          <a:p>
            <a:pPr lvl="1"/>
            <a:r>
              <a:rPr lang="fr-FR" dirty="0" err="1"/>
              <a:t>Netbeans</a:t>
            </a:r>
            <a:endParaRPr lang="fr-FR" dirty="0"/>
          </a:p>
          <a:p>
            <a:pPr lvl="1"/>
            <a:r>
              <a:rPr lang="fr-FR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590048463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r>
              <a:rPr lang="en-US" dirty="0"/>
              <a:t> -&gt; schema</a:t>
            </a:r>
          </a:p>
          <a:p>
            <a:r>
              <a:rPr lang="en-US" dirty="0" err="1"/>
              <a:t>Température</a:t>
            </a:r>
            <a:r>
              <a:rPr lang="en-US" dirty="0"/>
              <a:t> et </a:t>
            </a:r>
            <a:r>
              <a:rPr lang="en-US" dirty="0" err="1"/>
              <a:t>énergie</a:t>
            </a:r>
            <a:r>
              <a:rPr lang="en-US" dirty="0"/>
              <a:t> -&gt; image de la </a:t>
            </a:r>
            <a:r>
              <a:rPr lang="en-US" dirty="0" err="1"/>
              <a:t>courbe</a:t>
            </a:r>
            <a:endParaRPr lang="en-US" dirty="0"/>
          </a:p>
          <a:p>
            <a:r>
              <a:rPr lang="en-US" dirty="0" err="1"/>
              <a:t>Avantages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approximation de la bonne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temps record</a:t>
            </a:r>
          </a:p>
          <a:p>
            <a:r>
              <a:rPr lang="en-US" dirty="0" err="1"/>
              <a:t>Inconvénients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06255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WELSH &amp; POWELL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96477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  <a:p>
            <a:pPr lvl="1"/>
            <a:r>
              <a:rPr lang="en-US" dirty="0"/>
              <a:t>Image de la </a:t>
            </a:r>
            <a:r>
              <a:rPr lang="en-US" dirty="0" err="1"/>
              <a:t>fenêtre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endParaRPr lang="en-US" dirty="0"/>
          </a:p>
          <a:p>
            <a:r>
              <a:rPr lang="en-US" dirty="0"/>
              <a:t>Interface</a:t>
            </a:r>
          </a:p>
          <a:p>
            <a:pPr lvl="1"/>
            <a:r>
              <a:rPr lang="en-US" dirty="0" err="1"/>
              <a:t>Affichage</a:t>
            </a:r>
            <a:r>
              <a:rPr lang="en-US" dirty="0"/>
              <a:t> du </a:t>
            </a:r>
            <a:r>
              <a:rPr lang="en-US" dirty="0" err="1"/>
              <a:t>graphe</a:t>
            </a:r>
            <a:r>
              <a:rPr lang="en-US" dirty="0"/>
              <a:t> (JSON)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897566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Vidéo au cas où…</a:t>
            </a:r>
          </a:p>
        </p:txBody>
      </p:sp>
    </p:spTree>
    <p:extLst>
      <p:ext uri="{BB962C8B-B14F-4D97-AF65-F5344CB8AC3E}">
        <p14:creationId xmlns:p14="http://schemas.microsoft.com/office/powerpoint/2010/main" val="466114696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Aboutissement des objectifs ?</a:t>
            </a:r>
          </a:p>
          <a:p>
            <a:r>
              <a:rPr lang="fr-FR" dirty="0"/>
              <a:t>Développement personnel</a:t>
            </a:r>
          </a:p>
          <a:p>
            <a:r>
              <a:rPr lang="fr-FR" dirty="0"/>
              <a:t>Poursuite du projet</a:t>
            </a:r>
          </a:p>
          <a:p>
            <a:pPr lvl="1"/>
            <a:r>
              <a:rPr lang="fr-FR" dirty="0"/>
              <a:t>Amélioration du temps de calcul</a:t>
            </a:r>
          </a:p>
          <a:p>
            <a:pPr lvl="1"/>
            <a:r>
              <a:rPr lang="fr-FR" dirty="0"/>
              <a:t>Utiliser l’ARS dans d’autres domaines</a:t>
            </a:r>
          </a:p>
        </p:txBody>
      </p:sp>
    </p:spTree>
    <p:extLst>
      <p:ext uri="{BB962C8B-B14F-4D97-AF65-F5344CB8AC3E}">
        <p14:creationId xmlns:p14="http://schemas.microsoft.com/office/powerpoint/2010/main" val="4107734090"/>
      </p:ext>
    </p:extLst>
  </p:cSld>
  <p:clrMapOvr>
    <a:masterClrMapping/>
  </p:clrMapOvr>
</p:sld>
</file>

<file path=ppt/theme/theme1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97</TotalTime>
  <Words>122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PRESENTATION DE PROJET Recuit simulé</vt:lpstr>
      <vt:lpstr>SOMMAIRE</vt:lpstr>
      <vt:lpstr>INTRODUCTION</vt:lpstr>
      <vt:lpstr>L’ALGORITHME DE RECUIT SIMULÉ</vt:lpstr>
      <vt:lpstr>WELSH &amp; POWELL</vt:lpstr>
      <vt:lpstr>STRUCTURE DU PROGRAMME ET INTERFACE</vt:lpstr>
      <vt:lpstr>DEMONSTRATION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 PROJET Recuit simulé</dc:title>
  <dc:creator>Thomas Raynaud</dc:creator>
  <cp:lastModifiedBy>Loïc CHEREL</cp:lastModifiedBy>
  <cp:revision>18</cp:revision>
  <dcterms:created xsi:type="dcterms:W3CDTF">2016-10-18T09:17:09Z</dcterms:created>
  <dcterms:modified xsi:type="dcterms:W3CDTF">2016-11-03T13:20:25Z</dcterms:modified>
</cp:coreProperties>
</file>