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Old Standard TT"/>
      <p:regular r:id="rId27"/>
      <p:bold r:id="rId28"/>
      <p: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ldStandardTT-bold.fntdata"/><Relationship Id="rId27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debccb59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debccb59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debccb59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debccb59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debccb59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debccb59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debccb59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debccb59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debccb59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debccb59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debccb59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debccb59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debccb59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debccb59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debccb59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debccb59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debccb59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debccb59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debccb59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debccb59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debccb59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debccb59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dec6c233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dec6c233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dec6c233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dec6c233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debccb59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debccb59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debccb59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debccb59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debccb59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debccb59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debccb59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debccb59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debccb59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debccb59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debccb59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debccb59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debccb59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debccb59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127.0.0.1:8000/admin/" TargetMode="External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DJANGO WORKSHOP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blog pour le style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CRÉER</a:t>
            </a:r>
            <a:r>
              <a:rPr lang="fr"/>
              <a:t> UN SUPER DASHBOARD ADMIN !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71600"/>
            <a:ext cx="31830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puissance de django dans toute sa splendeur, </a:t>
            </a:r>
            <a:r>
              <a:rPr b="1" lang="fr" u="sng"/>
              <a:t>l’admin 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u="sng"/>
              <a:t>COMMANDE: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-python3 manage.py createsuperuser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7100" y="1210625"/>
            <a:ext cx="5344501" cy="22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ETAPE 6 ADMIN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227375" y="1152850"/>
            <a:ext cx="36984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Ici relancer le serveur et accéder à l’adresse 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 u="sng">
                <a:solidFill>
                  <a:schemeClr val="hlink"/>
                </a:solidFill>
                <a:highlight>
                  <a:srgbClr val="F5F7F8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http://127.0.0.1:8000/admin/</a:t>
            </a:r>
            <a:endParaRPr sz="2400">
              <a:solidFill>
                <a:srgbClr val="274E13"/>
              </a:solidFill>
              <a:highlight>
                <a:srgbClr val="F5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5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74E13"/>
              </a:solidFill>
              <a:highlight>
                <a:srgbClr val="F5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274E13"/>
              </a:solidFill>
              <a:highlight>
                <a:srgbClr val="F5F7F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2750" y="1152850"/>
            <a:ext cx="5321247" cy="330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ETAPE 6-1 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71600"/>
            <a:ext cx="39420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C’est bien beau mais on fait quoi mtn 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Rajoutons notre modèle à l’admin ;) 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75" y="2472400"/>
            <a:ext cx="4344426" cy="22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210625"/>
            <a:ext cx="4267198" cy="34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ETAPE 6-2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71600"/>
            <a:ext cx="3464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Nous avons vu qu’ajouter un champs était simple,maintenant nous allons customiser notre champs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50" y="2812675"/>
            <a:ext cx="5063400" cy="1815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1049" y="641175"/>
            <a:ext cx="5592947" cy="211854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/>
        </p:nvSpPr>
        <p:spPr>
          <a:xfrm>
            <a:off x="5621575" y="2998875"/>
            <a:ext cx="3363300" cy="16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Old Standard TT"/>
                <a:ea typeface="Old Standard TT"/>
                <a:cs typeface="Old Standard TT"/>
                <a:sym typeface="Old Standard TT"/>
              </a:rPr>
              <a:t>Nous voyons que nous pouvons personnaliser nos champs comme nous le souhaitons ! 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ETAPE 7 LES VUES 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71600"/>
            <a:ext cx="3726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Après les imports, nous créons 2 classes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Celle-ci grâce à generic  va nous renvoyer nos vue et nous pouvons déjà voir que nous utiliserons des templates (index.html et post_detail.html)</a:t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825" y="956475"/>
            <a:ext cx="5040175" cy="382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ETAPE 8 LIER LES VUES AU URLS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50" y="1171600"/>
            <a:ext cx="8520602" cy="339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ETAPE 8”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171600"/>
            <a:ext cx="36798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Définir les urls dans le projet (Workshop) Pour l’admin (déjà conf) et pour renvoyer vers le fichier urls.py de l’app (blog) [nous devons créer ce-dernier]</a:t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4525" y="1171600"/>
            <a:ext cx="4847700" cy="2183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ETAPE 8””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171600"/>
            <a:ext cx="2892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Dans l’apps nous rajoutons les routes vers nos vues </a:t>
            </a:r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76679"/>
            <a:ext cx="9143999" cy="1670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ETAPE 9 .LES TEMPLATES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1171600"/>
            <a:ext cx="29958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Nous avons dans notre vue </a:t>
            </a:r>
            <a:r>
              <a:rPr lang="fr"/>
              <a:t>définit</a:t>
            </a:r>
            <a:r>
              <a:rPr lang="fr"/>
              <a:t> les vues sur des templates ! Il est temps mtn de les créer ! (</a:t>
            </a:r>
            <a:r>
              <a:rPr b="1" lang="fr"/>
              <a:t>N’oubliez pas la bonne pratique des folders (</a:t>
            </a:r>
            <a:r>
              <a:rPr lang="fr"/>
              <a:t>templates/blog) dans l’app et templates/ dans le projet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Et le reste se passe dans settings.py</a:t>
            </a:r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400" y="732925"/>
            <a:ext cx="3072725" cy="10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1900" y="1923350"/>
            <a:ext cx="4017751" cy="28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ETAPE 10 ALORS VOIR NOTRE BLOG 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25" y="1058225"/>
            <a:ext cx="8435699" cy="380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ETAPE 1 -Lancer le projet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3904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Lancer la commande :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/>
              <a:t>-django-admin startproject workshop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400"/>
              <a:t>-cd workshop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2400"/>
              <a:t>-python3 manage.py startapp blog</a:t>
            </a:r>
            <a:endParaRPr sz="24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7275" y="681513"/>
            <a:ext cx="3184041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ETAPE 10” Les detail_post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50" y="1165225"/>
            <a:ext cx="8558352" cy="339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Résolution soucis technique !!!  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ETAPE 2  -Modifier les settings.py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551050" y="1171600"/>
            <a:ext cx="2239200" cy="3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←- Ajouter l’app et le projet dans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INSTALLED_APPS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-----&gt;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Changer la langue et le TIMEZONE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600"/>
            <a:ext cx="3239351" cy="36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200" y="1125100"/>
            <a:ext cx="3101099" cy="367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ETAPE 2”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500" y="1215688"/>
            <a:ext cx="3733800" cy="33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37525"/>
            <a:ext cx="3792125" cy="335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ETAPE 3 MIGRATION (DB)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71600"/>
            <a:ext cx="3155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COMMANDE: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-python3 manage.py migrate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Ceci nous permet de migrer toutes les modifications sql non faites vers django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225" y="1058225"/>
            <a:ext cx="3754800" cy="359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ETAPE 4 Lancer le serveur et voir notre config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600"/>
            <a:ext cx="3960751" cy="33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2450" y="1171600"/>
            <a:ext cx="4509603" cy="339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ETAPE 5 Configurer notre Model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84575"/>
            <a:ext cx="8520599" cy="387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PETIT EXERCICE D’ATTENTION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-Qu’est ce qu’un ORM 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 A quoi ça sert 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- Quelle est la suite à faire après avoir modifier le modèle ?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MAKE THE MIGRATIONS AGAIN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71600"/>
            <a:ext cx="28647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fois le modèle changé </a:t>
            </a:r>
            <a:r>
              <a:rPr lang="fr"/>
              <a:t>faisons</a:t>
            </a:r>
            <a:r>
              <a:rPr lang="fr"/>
              <a:t> les migrations pour notifier à django les changement dans la DB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COMMANDE: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-python3 manage.py makemigrations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-python3 manage.py migrate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800" y="1306800"/>
            <a:ext cx="5662800" cy="33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