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eca46d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eca46d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eca46d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eca46d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eca46d5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eca46d5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eca46d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eca46d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eca46d5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eca46d5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jangoproject.com/fr/3.0/ref/forms/api/#django.forms.For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FORMULAIRE DJANGO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FORMULAIRE EN HTML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3327275"/>
            <a:ext cx="76887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navigateur sait qu’il doit renvoyer les données du formulaire vers l’URL </a:t>
            </a:r>
            <a:r>
              <a:rPr b="1" lang="fr" sz="1400">
                <a:solidFill>
                  <a:srgbClr val="0C4B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/your-name/</a:t>
            </a: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en utilisant la méthode </a:t>
            </a:r>
            <a:r>
              <a:rPr b="1" lang="fr" sz="1400">
                <a:solidFill>
                  <a:srgbClr val="0C4B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Il affichera un champ de texte libellé « Your name: » et un bouton intitulé « OK ». Si le contexte de gabarit contient une variable </a:t>
            </a:r>
            <a:r>
              <a:rPr b="1" lang="fr" sz="1400">
                <a:solidFill>
                  <a:srgbClr val="0C4B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current_name</a:t>
            </a: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celle-ci sera utilisée pour pré-remplir le champ </a:t>
            </a:r>
            <a:r>
              <a:rPr b="1" lang="fr" sz="1400">
                <a:solidFill>
                  <a:srgbClr val="0C4B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your_name</a:t>
            </a: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16225"/>
            <a:ext cx="7688701" cy="15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DJANGO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3739000"/>
            <a:ext cx="76887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Cela définit une classe </a:t>
            </a:r>
            <a:r>
              <a:rPr b="1" lang="fr" sz="1400">
                <a:solidFill>
                  <a:srgbClr val="0C4B33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Form</a:t>
            </a: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comportant un seul champ (</a:t>
            </a:r>
            <a:r>
              <a:rPr b="1" lang="fr" sz="1400">
                <a:solidFill>
                  <a:srgbClr val="0C4B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your_name</a:t>
            </a: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Nous avons attribué une étiquette conviviale à ce champ ; celle-ci apparaîtra dans la balise </a:t>
            </a:r>
            <a:r>
              <a:rPr b="1" lang="fr" sz="1400">
                <a:solidFill>
                  <a:srgbClr val="0C4B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 moment de l’affichage.</a:t>
            </a:r>
            <a:endParaRPr sz="14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400" y="2024525"/>
            <a:ext cx="7637199" cy="14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VUE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73425" y="2078875"/>
            <a:ext cx="266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données de formulaire renvoyés à un site Web Django sont traitées par une vue, en principe la même qui a servi à produire le formulaire. Cela permet de réutiliser une partie de la même logique.</a:t>
            </a:r>
            <a:endParaRPr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775" y="637925"/>
            <a:ext cx="5439248" cy="3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TEMPLATE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760350"/>
            <a:ext cx="9143998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73250"/>
            <a:ext cx="9144002" cy="11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RÉUTILISATION</a:t>
            </a:r>
            <a:r>
              <a:rPr lang="fr"/>
              <a:t> FORMULAIRE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3875"/>
            <a:ext cx="9144002" cy="30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