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1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5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4E7-D74F-42EB-8E6C-818B17BA4FA4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710"/>
            <a:ext cx="12192000" cy="148229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00150" y="230660"/>
            <a:ext cx="3591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C40C14"/>
                </a:solidFill>
                <a:latin typeface="abeatbyKai" panose="00000400000000000000" pitchFamily="50" charset="0"/>
              </a:rPr>
              <a:t>o</a:t>
            </a:r>
            <a:r>
              <a:rPr lang="fr-FR" sz="7200" dirty="0">
                <a:solidFill>
                  <a:schemeClr val="bg2"/>
                </a:solidFill>
                <a:latin typeface="abeatbyKai" panose="00000400000000000000" pitchFamily="50" charset="0"/>
              </a:rPr>
              <a:t>mega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43632" y="2150076"/>
            <a:ext cx="3904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/>
                </a:solidFill>
              </a:rPr>
              <a:t>Recette</a:t>
            </a:r>
          </a:p>
          <a:p>
            <a:pPr algn="ctr"/>
            <a:r>
              <a:rPr lang="fr-FR" sz="2800" dirty="0">
                <a:solidFill>
                  <a:schemeClr val="bg2"/>
                </a:solidFill>
              </a:rPr>
              <a:t>23 Janvier 2017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0"/>
          <a:stretch/>
        </p:blipFill>
        <p:spPr>
          <a:xfrm>
            <a:off x="0" y="542335"/>
            <a:ext cx="4300150" cy="5769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7636476" y="661783"/>
            <a:ext cx="4555522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54815" y="1119313"/>
            <a:ext cx="307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5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place du front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6" y="2659607"/>
            <a:ext cx="556423" cy="5564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90" y="2659607"/>
            <a:ext cx="556423" cy="5564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5" y="2610179"/>
            <a:ext cx="655277" cy="6552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02" y="2544276"/>
            <a:ext cx="787082" cy="7870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37" y="2610179"/>
            <a:ext cx="630742" cy="63074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147000" y="226878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Playlists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246890" y="2236499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Évènements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654639" y="227514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Groupes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946777" y="227392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Ambiances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0493586" y="223649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Mix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5025" y="3435178"/>
            <a:ext cx="215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Lecture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809270" y="3435177"/>
            <a:ext cx="2207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évènements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d’un évènement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liées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</a:t>
            </a:r>
          </a:p>
          <a:p>
            <a:endParaRPr lang="fr-FR" sz="1200" dirty="0">
              <a:solidFill>
                <a:srgbClr val="FF0000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 </a:t>
            </a:r>
            <a:b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Omega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Ajout de membre(s)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l’évènement Omega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016844" y="3435177"/>
            <a:ext cx="2207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groupes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d’un groupe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liées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</a:t>
            </a:r>
          </a:p>
          <a:p>
            <a:endParaRPr lang="fr-FR" sz="1200" dirty="0">
              <a:solidFill>
                <a:srgbClr val="FF0000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 </a:t>
            </a:r>
            <a:b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Omega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Ajout de membre(s)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au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groupe Omega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33867" y="3435177"/>
            <a:ext cx="200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ambiances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 l’ambiance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Création 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de l’ambiance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Suppression 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de l’ambiance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9660825" y="3435178"/>
            <a:ext cx="2005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mixes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Création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Suppression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Lecture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ECART AVEC LES OBJECTIFS INITIAUX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7595286" y="661783"/>
            <a:ext cx="4654376" cy="57697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0" y="1735103"/>
            <a:ext cx="327455" cy="327455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351004" y="1693226"/>
            <a:ext cx="559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une lecture fluide de titres musicaux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quelle que soit la plateforme dont ils sont issus</a:t>
            </a:r>
          </a:p>
        </p:txBody>
      </p:sp>
      <p:sp>
        <p:nvSpPr>
          <p:cNvPr id="23" name="Multiplication 30"/>
          <p:cNvSpPr/>
          <p:nvPr/>
        </p:nvSpPr>
        <p:spPr>
          <a:xfrm>
            <a:off x="6850046" y="1625730"/>
            <a:ext cx="745240" cy="781322"/>
          </a:xfrm>
          <a:prstGeom prst="mathMultiply">
            <a:avLst>
              <a:gd name="adj1" fmla="val 57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34063" y="2611633"/>
            <a:ext cx="636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 Sélection des playlists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298355" y="3077824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fluide sur Spotify et Deezer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734063" y="3421662"/>
            <a:ext cx="636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 Lecture du mix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98354" y="3894090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fluide uniquement sur le player Deezer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298354" y="4453371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Problèmes rencontrés =&gt; solution apportée</a:t>
            </a:r>
          </a:p>
        </p:txBody>
      </p:sp>
    </p:spTree>
    <p:extLst>
      <p:ext uri="{BB962C8B-B14F-4D97-AF65-F5344CB8AC3E}">
        <p14:creationId xmlns:p14="http://schemas.microsoft.com/office/powerpoint/2010/main" val="304504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DIFFICULTEES RENCONTREES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046573" y="661783"/>
            <a:ext cx="6203089" cy="5769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6735" y="1425146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backend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6735" y="3043881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frontend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82810" y="2256143"/>
            <a:ext cx="636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Passage à .NET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Core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Communication front/back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82809" y="3874878"/>
            <a:ext cx="636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VueX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des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players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DEMONSTRATION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687330" y="661783"/>
            <a:ext cx="7562332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AMELIORATIONS ENVISAGEES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450226" y="661783"/>
            <a:ext cx="5799435" cy="5769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34063" y="2004889"/>
            <a:ext cx="6367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du « compte Omega »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Partage de mix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Système de notifications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Requête du mix plus rapide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SignalR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" name="Croix 1"/>
          <p:cNvSpPr/>
          <p:nvPr/>
        </p:nvSpPr>
        <p:spPr>
          <a:xfrm>
            <a:off x="1326293" y="2004889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roix 10"/>
          <p:cNvSpPr/>
          <p:nvPr/>
        </p:nvSpPr>
        <p:spPr>
          <a:xfrm>
            <a:off x="1326292" y="2437375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roix 11"/>
          <p:cNvSpPr/>
          <p:nvPr/>
        </p:nvSpPr>
        <p:spPr>
          <a:xfrm>
            <a:off x="1326291" y="2901102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roix 12"/>
          <p:cNvSpPr/>
          <p:nvPr/>
        </p:nvSpPr>
        <p:spPr>
          <a:xfrm>
            <a:off x="1326291" y="3318496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roix 13"/>
          <p:cNvSpPr/>
          <p:nvPr/>
        </p:nvSpPr>
        <p:spPr>
          <a:xfrm>
            <a:off x="1326291" y="3735890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9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127156" y="661783"/>
            <a:ext cx="8122505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9" y="657648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SOMMAIRE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3731741" y="661783"/>
            <a:ext cx="8517924" cy="576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1872048"/>
            <a:ext cx="327455" cy="3274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3" y="2417123"/>
            <a:ext cx="327455" cy="3274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2" y="2952238"/>
            <a:ext cx="327455" cy="3274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3487353"/>
            <a:ext cx="327455" cy="3274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4032428"/>
            <a:ext cx="327455" cy="3274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4579225"/>
            <a:ext cx="327455" cy="32745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0" y="5127372"/>
            <a:ext cx="327455" cy="32745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010033" y="1851109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Notre application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10033" y="2396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Objectifs initiaux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10033" y="2931299"/>
            <a:ext cx="29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Fonctionnalités réalisées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010032" y="346641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Écart avec les objectifs initiaux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85319" y="4011489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Difficultés rencontrées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010032" y="4556564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Démonstration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10031" y="509167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Améliorations envisagées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0" y="5641549"/>
            <a:ext cx="327455" cy="327455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010031" y="5605856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61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8" y="657648"/>
            <a:ext cx="331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NOTRE APPLICATION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5189837" y="661783"/>
            <a:ext cx="7059827" cy="57697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45276" y="2677296"/>
            <a:ext cx="60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Omega permet aux utilisateurs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Spotify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 et/ou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Deezer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 de mixer leurs playlists ensemble</a:t>
            </a:r>
            <a:b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</a:br>
            <a:endParaRPr lang="fr-FR" dirty="0">
              <a:solidFill>
                <a:schemeClr val="bg2"/>
              </a:solidFill>
              <a:latin typeface="Montserrat Light" panose="00000400000000000000" pitchFamily="50" charset="0"/>
            </a:endParaRPr>
          </a:p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Grâce à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Facebook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, il est aussi possible de récupérer les playlists des personnes d’un évènement ou d’un groupe afin d’incorporer leurs playlists à votre propre mix</a:t>
            </a:r>
          </a:p>
          <a:p>
            <a:endParaRPr lang="fr-FR" dirty="0">
              <a:solidFill>
                <a:schemeClr val="bg2"/>
              </a:solidFill>
              <a:latin typeface="Montserrat Light" panose="00000400000000000000" pitchFamily="50" charset="0"/>
            </a:endParaRPr>
          </a:p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Choisissez votre ambiance comportant des critères inédits pour mixer comme bon vous semble vos playlists, et jouez votre musique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64" y="1760136"/>
            <a:ext cx="581136" cy="58113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7" y="1760136"/>
            <a:ext cx="576649" cy="57664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10" y="1760136"/>
            <a:ext cx="564660" cy="5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8" y="657648"/>
            <a:ext cx="331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OBJECTIFS INITIAUX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865472" y="661783"/>
            <a:ext cx="7384192" cy="5769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1872048"/>
            <a:ext cx="327455" cy="32745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85318" y="1830171"/>
            <a:ext cx="55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Authentification via Facebook, Deezer et Spotify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2362199"/>
            <a:ext cx="327455" cy="32745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85318" y="2320322"/>
            <a:ext cx="477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et sauvegarde des playlists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2843085"/>
            <a:ext cx="327455" cy="32745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985318" y="2801208"/>
            <a:ext cx="736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à un utilisateur de lier ses comptes Facebook, Spotify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et Deezer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3539190"/>
            <a:ext cx="327455" cy="32745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985318" y="3497313"/>
            <a:ext cx="559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une lecture fluide de titres musicaux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quelle que soit la plateforme dont ils sont issus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4184839"/>
            <a:ext cx="327455" cy="32745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985318" y="4142962"/>
            <a:ext cx="429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Mettre en place une chaîne de build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4682530"/>
            <a:ext cx="327455" cy="32745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985318" y="4640653"/>
            <a:ext cx="636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site web avec un design simple et épuré 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5175588"/>
            <a:ext cx="327455" cy="32745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985318" y="513371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Améliorer les performances de l’application au niveau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du chargement des interfaces dans le navigateur </a:t>
            </a:r>
          </a:p>
        </p:txBody>
      </p:sp>
    </p:spTree>
    <p:extLst>
      <p:ext uri="{BB962C8B-B14F-4D97-AF65-F5344CB8AC3E}">
        <p14:creationId xmlns:p14="http://schemas.microsoft.com/office/powerpoint/2010/main" val="27723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6735" y="1425146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interaction avec les API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56735" y="2351160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56735" y="3354028"/>
            <a:ext cx="172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6734" y="4316935"/>
            <a:ext cx="413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4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production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6735" y="5279842"/>
            <a:ext cx="307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5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place du front</a:t>
            </a:r>
          </a:p>
        </p:txBody>
      </p:sp>
    </p:spTree>
    <p:extLst>
      <p:ext uri="{BB962C8B-B14F-4D97-AF65-F5344CB8AC3E}">
        <p14:creationId xmlns:p14="http://schemas.microsoft.com/office/powerpoint/2010/main" val="24244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6735" y="1235001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interaction avec les API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4534939"/>
            <a:ext cx="848496" cy="8484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2224592"/>
            <a:ext cx="848497" cy="8484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3385760"/>
            <a:ext cx="848497" cy="84849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422125" y="2181686"/>
            <a:ext cx="5693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 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422125" y="3332954"/>
            <a:ext cx="5693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 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422125" y="4484222"/>
            <a:ext cx="6537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groupes 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et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évènements 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5684117"/>
            <a:ext cx="847453" cy="84745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22125" y="5630789"/>
            <a:ext cx="49458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informations relatives aux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Mise à jour continue des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222759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25273" y="1256454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8712" y="2724300"/>
            <a:ext cx="12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étapes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85317" y="3608518"/>
            <a:ext cx="186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Lancement du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script YML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63148" y="3608516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tests unitaires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462720" y="3608517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l’archive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3998019" y="3787519"/>
            <a:ext cx="1112522" cy="2883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7197591" y="3801762"/>
            <a:ext cx="1112522" cy="2883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18712" y="2403024"/>
            <a:ext cx="150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85317" y="3064606"/>
            <a:ext cx="186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85317" y="3787745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985317" y="4525790"/>
            <a:ext cx="199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évènements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et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15059" y="1345670"/>
            <a:ext cx="172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4" y="2865343"/>
            <a:ext cx="702645" cy="70264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30742" y="2390201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Nouveau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morceau</a:t>
            </a:r>
          </a:p>
        </p:txBody>
      </p:sp>
      <p:cxnSp>
        <p:nvCxnSpPr>
          <p:cNvPr id="11" name="Connecteur en angle 10"/>
          <p:cNvCxnSpPr/>
          <p:nvPr/>
        </p:nvCxnSpPr>
        <p:spPr>
          <a:xfrm flipV="1">
            <a:off x="6362959" y="2493528"/>
            <a:ext cx="2122013" cy="723138"/>
          </a:xfrm>
          <a:prstGeom prst="bentConnector3">
            <a:avLst>
              <a:gd name="adj1" fmla="val 247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29" y="2124507"/>
            <a:ext cx="727359" cy="72735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166989" y="1614299"/>
            <a:ext cx="164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 du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nouveau morceau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791044" y="2065091"/>
            <a:ext cx="197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Montserrat Light" panose="00000400000000000000" pitchFamily="50" charset="0"/>
              </a:rPr>
              <a:t>File d’attente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992707" y="3018958"/>
            <a:ext cx="0" cy="3954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46" y="3561481"/>
            <a:ext cx="1065110" cy="106511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225788" y="3414374"/>
            <a:ext cx="153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Base de données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4" y="4414947"/>
            <a:ext cx="702645" cy="702645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5093496" y="3939805"/>
            <a:ext cx="13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Pas de nouveau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morceau</a:t>
            </a:r>
          </a:p>
        </p:txBody>
      </p:sp>
      <p:sp>
        <p:nvSpPr>
          <p:cNvPr id="31" name="Multiplication 30"/>
          <p:cNvSpPr/>
          <p:nvPr/>
        </p:nvSpPr>
        <p:spPr>
          <a:xfrm>
            <a:off x="5233184" y="4167043"/>
            <a:ext cx="1021492" cy="1070949"/>
          </a:xfrm>
          <a:prstGeom prst="mathMultiply">
            <a:avLst>
              <a:gd name="adj1" fmla="val 57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en angle 31"/>
          <p:cNvCxnSpPr/>
          <p:nvPr/>
        </p:nvCxnSpPr>
        <p:spPr>
          <a:xfrm>
            <a:off x="6343994" y="4766269"/>
            <a:ext cx="2098127" cy="723140"/>
          </a:xfrm>
          <a:prstGeom prst="bentConnector3">
            <a:avLst>
              <a:gd name="adj1" fmla="val 2565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58" y="5117560"/>
            <a:ext cx="727359" cy="727359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V="1">
            <a:off x="8984438" y="4560168"/>
            <a:ext cx="0" cy="41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161347" y="5854208"/>
            <a:ext cx="164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 des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morceaux présents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992706" y="4547309"/>
            <a:ext cx="15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Mise à jour de la base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9048462" y="2952709"/>
            <a:ext cx="166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Ajout du morceau à la base</a:t>
            </a:r>
          </a:p>
        </p:txBody>
      </p:sp>
    </p:spTree>
    <p:extLst>
      <p:ext uri="{BB962C8B-B14F-4D97-AF65-F5344CB8AC3E}">
        <p14:creationId xmlns:p14="http://schemas.microsoft.com/office/powerpoint/2010/main" val="217215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856734" y="1367789"/>
            <a:ext cx="413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4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production du projet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99" y="3648508"/>
            <a:ext cx="727359" cy="72735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06922" y="319519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>
          <a:xfrm flipV="1">
            <a:off x="2833816" y="4012186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93" y="3548624"/>
            <a:ext cx="927125" cy="927125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4052112" y="3087469"/>
            <a:ext cx="1369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d’une archive</a:t>
            </a:r>
          </a:p>
        </p:txBody>
      </p:sp>
      <p:cxnSp>
        <p:nvCxnSpPr>
          <p:cNvPr id="39" name="Connecteur droit avec flèche 38"/>
          <p:cNvCxnSpPr>
            <a:cxnSpLocks/>
          </p:cNvCxnSpPr>
          <p:nvPr/>
        </p:nvCxnSpPr>
        <p:spPr>
          <a:xfrm flipV="1">
            <a:off x="5321642" y="3985476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t="2321" r="4255" b="2321"/>
          <a:stretch/>
        </p:blipFill>
        <p:spPr>
          <a:xfrm>
            <a:off x="6870357" y="3548625"/>
            <a:ext cx="864973" cy="927122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5239044" y="4012186"/>
            <a:ext cx="153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Montserrat Light" panose="00000400000000000000" pitchFamily="50" charset="0"/>
              </a:rPr>
              <a:t>Envoi sur le serveur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514005" y="319398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Serveur Ubuntu</a:t>
            </a:r>
          </a:p>
        </p:txBody>
      </p:sp>
      <p:cxnSp>
        <p:nvCxnSpPr>
          <p:cNvPr id="42" name="Connecteur droit avec flèche 41"/>
          <p:cNvCxnSpPr>
            <a:cxnSpLocks/>
          </p:cNvCxnSpPr>
          <p:nvPr/>
        </p:nvCxnSpPr>
        <p:spPr>
          <a:xfrm flipV="1">
            <a:off x="7916564" y="4012185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837617" y="4049417"/>
            <a:ext cx="153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Montserrat Light" panose="00000400000000000000" pitchFamily="50" charset="0"/>
              </a:rPr>
              <a:t>Compilation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9284045" y="3842908"/>
            <a:ext cx="194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Montserrat Light" panose="00000400000000000000" pitchFamily="50" charset="0"/>
              </a:rPr>
              <a:t>omegadc.itinet.fr</a:t>
            </a:r>
          </a:p>
        </p:txBody>
      </p:sp>
    </p:spTree>
    <p:extLst>
      <p:ext uri="{BB962C8B-B14F-4D97-AF65-F5344CB8AC3E}">
        <p14:creationId xmlns:p14="http://schemas.microsoft.com/office/powerpoint/2010/main" val="3450864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351</Words>
  <Application>Microsoft Office PowerPoint</Application>
  <PresentationFormat>Grand écran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abeatbyKai</vt:lpstr>
      <vt:lpstr>Arial</vt:lpstr>
      <vt:lpstr>Calibri</vt:lpstr>
      <vt:lpstr>Calibri Light</vt:lpstr>
      <vt:lpstr>Montserrat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Monard</dc:creator>
  <cp:lastModifiedBy>Loïc Monard</cp:lastModifiedBy>
  <cp:revision>42</cp:revision>
  <dcterms:created xsi:type="dcterms:W3CDTF">2017-01-20T10:25:53Z</dcterms:created>
  <dcterms:modified xsi:type="dcterms:W3CDTF">2017-01-23T08:43:56Z</dcterms:modified>
</cp:coreProperties>
</file>