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Rubik Semi-Bold" charset="1" panose="00000000000000000000"/>
      <p:regular r:id="rId12"/>
    </p:embeddedFont>
    <p:embeddedFont>
      <p:font typeface="Rubik Medium" charset="1" panose="00000000000000000000"/>
      <p:regular r:id="rId13"/>
    </p:embeddedFont>
    <p:embeddedFont>
      <p:font typeface="Rubik Italics" charset="1" panose="00000000000000000000"/>
      <p:regular r:id="rId14"/>
    </p:embeddedFont>
    <p:embeddedFont>
      <p:font typeface="JetBrains Mono Italics" charset="1" panose="02010509020102050004"/>
      <p:regular r:id="rId15"/>
    </p:embeddedFont>
    <p:embeddedFont>
      <p:font typeface="Rubik Bold" charset="1" panose="00000000000000000000"/>
      <p:regular r:id="rId16"/>
    </p:embeddedFont>
    <p:embeddedFont>
      <p:font typeface="Rubik" charset="1" panose="00000000000000000000"/>
      <p:regular r:id="rId17"/>
    </p:embeddedFont>
    <p:embeddedFont>
      <p:font typeface="Rubik Bold Italics" charset="1" panose="000000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4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5.png" Type="http://schemas.openxmlformats.org/officeDocument/2006/relationships/image"/><Relationship Id="rId14" Target="../media/image16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7.png" Type="http://schemas.openxmlformats.org/officeDocument/2006/relationships/image"/><Relationship Id="rId14" Target="../media/image18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9.png" Type="http://schemas.openxmlformats.org/officeDocument/2006/relationships/image"/><Relationship Id="rId14" Target="../media/image20.svg" Type="http://schemas.openxmlformats.org/officeDocument/2006/relationships/image"/><Relationship Id="rId15" Target="../media/image21.png" Type="http://schemas.openxmlformats.org/officeDocument/2006/relationships/image"/><Relationship Id="rId16" Target="../media/image22.svg" Type="http://schemas.openxmlformats.org/officeDocument/2006/relationships/image"/><Relationship Id="rId17" Target="../media/image23.png" Type="http://schemas.openxmlformats.org/officeDocument/2006/relationships/image"/><Relationship Id="rId18" Target="../media/image24.svg" Type="http://schemas.openxmlformats.org/officeDocument/2006/relationships/image"/><Relationship Id="rId19" Target="../media/image25.png" Type="http://schemas.openxmlformats.org/officeDocument/2006/relationships/image"/><Relationship Id="rId2" Target="../media/image7.png" Type="http://schemas.openxmlformats.org/officeDocument/2006/relationships/image"/><Relationship Id="rId20" Target="../media/image26.sv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875231" y="-763774"/>
            <a:ext cx="20872126" cy="10852515"/>
            <a:chOff x="0" y="0"/>
            <a:chExt cx="5497185" cy="28582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97185" cy="2858276"/>
            </a:xfrm>
            <a:custGeom>
              <a:avLst/>
              <a:gdLst/>
              <a:ahLst/>
              <a:cxnLst/>
              <a:rect r="r" b="b" t="t" l="l"/>
              <a:pathLst>
                <a:path h="2858276" w="5497185">
                  <a:moveTo>
                    <a:pt x="0" y="0"/>
                  </a:moveTo>
                  <a:lnTo>
                    <a:pt x="5497185" y="0"/>
                  </a:lnTo>
                  <a:lnTo>
                    <a:pt x="5497185" y="2858276"/>
                  </a:lnTo>
                  <a:lnTo>
                    <a:pt x="0" y="2858276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497185" cy="29059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8649" r="0" b="-8657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4242" t="0" r="-4234" b="-2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16822525" y="268584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315" r="0" b="-315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984554" y="4200525"/>
            <a:ext cx="108585" cy="1455420"/>
            <a:chOff x="0" y="0"/>
            <a:chExt cx="28599" cy="38332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8599" cy="383320"/>
            </a:xfrm>
            <a:custGeom>
              <a:avLst/>
              <a:gdLst/>
              <a:ahLst/>
              <a:cxnLst/>
              <a:rect r="r" b="b" t="t" l="l"/>
              <a:pathLst>
                <a:path h="383320" w="28599">
                  <a:moveTo>
                    <a:pt x="0" y="0"/>
                  </a:moveTo>
                  <a:lnTo>
                    <a:pt x="28599" y="0"/>
                  </a:lnTo>
                  <a:lnTo>
                    <a:pt x="28599" y="383320"/>
                  </a:lnTo>
                  <a:lnTo>
                    <a:pt x="0" y="3833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28599" cy="4309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319795" y="4191000"/>
            <a:ext cx="16414241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40"/>
              </a:lnSpc>
            </a:pPr>
            <a:r>
              <a:rPr lang="en-US" sz="5200" b="true">
                <a:solidFill>
                  <a:srgbClr val="FFFFFF"/>
                </a:solidFill>
                <a:latin typeface="Rubik Semi-Bold"/>
                <a:ea typeface="Rubik Semi-Bold"/>
                <a:cs typeface="Rubik Semi-Bold"/>
                <a:sym typeface="Rubik Semi-Bold"/>
              </a:rPr>
              <a:t>Introduction de la formation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19795" y="5229225"/>
            <a:ext cx="14475936" cy="426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30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30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Par Loïc Morel - Chapitre 1.1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947478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1.1 - Introduction de la formation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Section 1 : Définitions et concepts clés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822622" y="3036744"/>
            <a:ext cx="10038686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Modèle de confidentialité du système bancaire :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822622" y="6441156"/>
            <a:ext cx="10038686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Modèle de confidentialité de Bitcoin :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8285724" y="4073851"/>
            <a:ext cx="1926632" cy="1171804"/>
            <a:chOff x="0" y="0"/>
            <a:chExt cx="659964" cy="401399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59964" cy="401399"/>
            </a:xfrm>
            <a:custGeom>
              <a:avLst/>
              <a:gdLst/>
              <a:ahLst/>
              <a:cxnLst/>
              <a:rect r="r" b="b" t="t" l="l"/>
              <a:pathLst>
                <a:path h="401399" w="659964">
                  <a:moveTo>
                    <a:pt x="136625" y="0"/>
                  </a:moveTo>
                  <a:lnTo>
                    <a:pt x="523339" y="0"/>
                  </a:lnTo>
                  <a:cubicBezTo>
                    <a:pt x="598795" y="0"/>
                    <a:pt x="659964" y="61169"/>
                    <a:pt x="659964" y="136625"/>
                  </a:cubicBezTo>
                  <a:lnTo>
                    <a:pt x="659964" y="264774"/>
                  </a:lnTo>
                  <a:cubicBezTo>
                    <a:pt x="659964" y="340230"/>
                    <a:pt x="598795" y="401399"/>
                    <a:pt x="523339" y="401399"/>
                  </a:cubicBezTo>
                  <a:lnTo>
                    <a:pt x="136625" y="401399"/>
                  </a:lnTo>
                  <a:cubicBezTo>
                    <a:pt x="61169" y="401399"/>
                    <a:pt x="0" y="340230"/>
                    <a:pt x="0" y="264774"/>
                  </a:cubicBezTo>
                  <a:lnTo>
                    <a:pt x="0" y="136625"/>
                  </a:lnTo>
                  <a:cubicBezTo>
                    <a:pt x="0" y="61169"/>
                    <a:pt x="61169" y="0"/>
                    <a:pt x="1366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47625"/>
              <a:ext cx="659964" cy="4490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 b="true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Contrepartie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0716390" y="4073851"/>
            <a:ext cx="1926632" cy="1171804"/>
            <a:chOff x="0" y="0"/>
            <a:chExt cx="659964" cy="401399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659964" cy="401399"/>
            </a:xfrm>
            <a:custGeom>
              <a:avLst/>
              <a:gdLst/>
              <a:ahLst/>
              <a:cxnLst/>
              <a:rect r="r" b="b" t="t" l="l"/>
              <a:pathLst>
                <a:path h="401399" w="659964">
                  <a:moveTo>
                    <a:pt x="136625" y="0"/>
                  </a:moveTo>
                  <a:lnTo>
                    <a:pt x="523339" y="0"/>
                  </a:lnTo>
                  <a:cubicBezTo>
                    <a:pt x="598795" y="0"/>
                    <a:pt x="659964" y="61169"/>
                    <a:pt x="659964" y="136625"/>
                  </a:cubicBezTo>
                  <a:lnTo>
                    <a:pt x="659964" y="264774"/>
                  </a:lnTo>
                  <a:cubicBezTo>
                    <a:pt x="659964" y="340230"/>
                    <a:pt x="598795" y="401399"/>
                    <a:pt x="523339" y="401399"/>
                  </a:cubicBezTo>
                  <a:lnTo>
                    <a:pt x="136625" y="401399"/>
                  </a:lnTo>
                  <a:cubicBezTo>
                    <a:pt x="61169" y="401399"/>
                    <a:pt x="0" y="340230"/>
                    <a:pt x="0" y="264774"/>
                  </a:cubicBezTo>
                  <a:lnTo>
                    <a:pt x="0" y="136625"/>
                  </a:lnTo>
                  <a:cubicBezTo>
                    <a:pt x="0" y="61169"/>
                    <a:pt x="61169" y="0"/>
                    <a:pt x="136625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47625"/>
              <a:ext cx="659964" cy="4490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 b="true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Public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6130492" y="4073851"/>
            <a:ext cx="1926632" cy="1171804"/>
            <a:chOff x="0" y="0"/>
            <a:chExt cx="659964" cy="401399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659964" cy="401399"/>
            </a:xfrm>
            <a:custGeom>
              <a:avLst/>
              <a:gdLst/>
              <a:ahLst/>
              <a:cxnLst/>
              <a:rect r="r" b="b" t="t" l="l"/>
              <a:pathLst>
                <a:path h="401399" w="659964">
                  <a:moveTo>
                    <a:pt x="136625" y="0"/>
                  </a:moveTo>
                  <a:lnTo>
                    <a:pt x="523339" y="0"/>
                  </a:lnTo>
                  <a:cubicBezTo>
                    <a:pt x="598795" y="0"/>
                    <a:pt x="659964" y="61169"/>
                    <a:pt x="659964" y="136625"/>
                  </a:cubicBezTo>
                  <a:lnTo>
                    <a:pt x="659964" y="264774"/>
                  </a:lnTo>
                  <a:cubicBezTo>
                    <a:pt x="659964" y="340230"/>
                    <a:pt x="598795" y="401399"/>
                    <a:pt x="523339" y="401399"/>
                  </a:cubicBezTo>
                  <a:lnTo>
                    <a:pt x="136625" y="401399"/>
                  </a:lnTo>
                  <a:cubicBezTo>
                    <a:pt x="61169" y="401399"/>
                    <a:pt x="0" y="340230"/>
                    <a:pt x="0" y="264774"/>
                  </a:cubicBezTo>
                  <a:lnTo>
                    <a:pt x="0" y="136625"/>
                  </a:lnTo>
                  <a:cubicBezTo>
                    <a:pt x="0" y="61169"/>
                    <a:pt x="61169" y="0"/>
                    <a:pt x="1366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47625"/>
              <a:ext cx="659964" cy="4490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 b="true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Banque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3975260" y="4073851"/>
            <a:ext cx="1926632" cy="1171804"/>
            <a:chOff x="0" y="0"/>
            <a:chExt cx="659964" cy="401399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659964" cy="401399"/>
            </a:xfrm>
            <a:custGeom>
              <a:avLst/>
              <a:gdLst/>
              <a:ahLst/>
              <a:cxnLst/>
              <a:rect r="r" b="b" t="t" l="l"/>
              <a:pathLst>
                <a:path h="401399" w="659964">
                  <a:moveTo>
                    <a:pt x="136625" y="0"/>
                  </a:moveTo>
                  <a:lnTo>
                    <a:pt x="523339" y="0"/>
                  </a:lnTo>
                  <a:cubicBezTo>
                    <a:pt x="598795" y="0"/>
                    <a:pt x="659964" y="61169"/>
                    <a:pt x="659964" y="136625"/>
                  </a:cubicBezTo>
                  <a:lnTo>
                    <a:pt x="659964" y="264774"/>
                  </a:lnTo>
                  <a:cubicBezTo>
                    <a:pt x="659964" y="340230"/>
                    <a:pt x="598795" y="401399"/>
                    <a:pt x="523339" y="401399"/>
                  </a:cubicBezTo>
                  <a:lnTo>
                    <a:pt x="136625" y="401399"/>
                  </a:lnTo>
                  <a:cubicBezTo>
                    <a:pt x="61169" y="401399"/>
                    <a:pt x="0" y="340230"/>
                    <a:pt x="0" y="264774"/>
                  </a:cubicBezTo>
                  <a:lnTo>
                    <a:pt x="0" y="136625"/>
                  </a:lnTo>
                  <a:cubicBezTo>
                    <a:pt x="0" y="61169"/>
                    <a:pt x="61169" y="0"/>
                    <a:pt x="1366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47625"/>
              <a:ext cx="659964" cy="4490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 b="true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Transactions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1822622" y="4073851"/>
            <a:ext cx="1926632" cy="1171804"/>
            <a:chOff x="0" y="0"/>
            <a:chExt cx="659964" cy="401399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659964" cy="401399"/>
            </a:xfrm>
            <a:custGeom>
              <a:avLst/>
              <a:gdLst/>
              <a:ahLst/>
              <a:cxnLst/>
              <a:rect r="r" b="b" t="t" l="l"/>
              <a:pathLst>
                <a:path h="401399" w="659964">
                  <a:moveTo>
                    <a:pt x="136625" y="0"/>
                  </a:moveTo>
                  <a:lnTo>
                    <a:pt x="523339" y="0"/>
                  </a:lnTo>
                  <a:cubicBezTo>
                    <a:pt x="598795" y="0"/>
                    <a:pt x="659964" y="61169"/>
                    <a:pt x="659964" y="136625"/>
                  </a:cubicBezTo>
                  <a:lnTo>
                    <a:pt x="659964" y="264774"/>
                  </a:lnTo>
                  <a:cubicBezTo>
                    <a:pt x="659964" y="340230"/>
                    <a:pt x="598795" y="401399"/>
                    <a:pt x="523339" y="401399"/>
                  </a:cubicBezTo>
                  <a:lnTo>
                    <a:pt x="136625" y="401399"/>
                  </a:lnTo>
                  <a:cubicBezTo>
                    <a:pt x="61169" y="401399"/>
                    <a:pt x="0" y="340230"/>
                    <a:pt x="0" y="264774"/>
                  </a:cubicBezTo>
                  <a:lnTo>
                    <a:pt x="0" y="136625"/>
                  </a:lnTo>
                  <a:cubicBezTo>
                    <a:pt x="0" y="61169"/>
                    <a:pt x="61169" y="0"/>
                    <a:pt x="1366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47625"/>
              <a:ext cx="659964" cy="4490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 b="true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Identités</a:t>
              </a:r>
            </a:p>
          </p:txBody>
        </p:sp>
      </p:grpSp>
      <p:sp>
        <p:nvSpPr>
          <p:cNvPr name="AutoShape 43" id="43"/>
          <p:cNvSpPr/>
          <p:nvPr/>
        </p:nvSpPr>
        <p:spPr>
          <a:xfrm>
            <a:off x="10464109" y="3857335"/>
            <a:ext cx="0" cy="1604836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4" id="44"/>
          <p:cNvGrpSpPr/>
          <p:nvPr/>
        </p:nvGrpSpPr>
        <p:grpSpPr>
          <a:xfrm rot="0">
            <a:off x="6397192" y="7474096"/>
            <a:ext cx="1926632" cy="1171804"/>
            <a:chOff x="0" y="0"/>
            <a:chExt cx="659964" cy="401399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659964" cy="401399"/>
            </a:xfrm>
            <a:custGeom>
              <a:avLst/>
              <a:gdLst/>
              <a:ahLst/>
              <a:cxnLst/>
              <a:rect r="r" b="b" t="t" l="l"/>
              <a:pathLst>
                <a:path h="401399" w="659964">
                  <a:moveTo>
                    <a:pt x="136625" y="0"/>
                  </a:moveTo>
                  <a:lnTo>
                    <a:pt x="523339" y="0"/>
                  </a:lnTo>
                  <a:cubicBezTo>
                    <a:pt x="598795" y="0"/>
                    <a:pt x="659964" y="61169"/>
                    <a:pt x="659964" y="136625"/>
                  </a:cubicBezTo>
                  <a:lnTo>
                    <a:pt x="659964" y="264774"/>
                  </a:lnTo>
                  <a:cubicBezTo>
                    <a:pt x="659964" y="340230"/>
                    <a:pt x="598795" y="401399"/>
                    <a:pt x="523339" y="401399"/>
                  </a:cubicBezTo>
                  <a:lnTo>
                    <a:pt x="136625" y="401399"/>
                  </a:lnTo>
                  <a:cubicBezTo>
                    <a:pt x="61169" y="401399"/>
                    <a:pt x="0" y="340230"/>
                    <a:pt x="0" y="264774"/>
                  </a:cubicBezTo>
                  <a:lnTo>
                    <a:pt x="0" y="136625"/>
                  </a:lnTo>
                  <a:cubicBezTo>
                    <a:pt x="0" y="61169"/>
                    <a:pt x="61169" y="0"/>
                    <a:pt x="136625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0" y="-47625"/>
              <a:ext cx="659964" cy="4490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 b="true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Public</a:t>
              </a: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4241960" y="7474096"/>
            <a:ext cx="1926632" cy="1171804"/>
            <a:chOff x="0" y="0"/>
            <a:chExt cx="659964" cy="401399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659964" cy="401399"/>
            </a:xfrm>
            <a:custGeom>
              <a:avLst/>
              <a:gdLst/>
              <a:ahLst/>
              <a:cxnLst/>
              <a:rect r="r" b="b" t="t" l="l"/>
              <a:pathLst>
                <a:path h="401399" w="659964">
                  <a:moveTo>
                    <a:pt x="136625" y="0"/>
                  </a:moveTo>
                  <a:lnTo>
                    <a:pt x="523339" y="0"/>
                  </a:lnTo>
                  <a:cubicBezTo>
                    <a:pt x="598795" y="0"/>
                    <a:pt x="659964" y="61169"/>
                    <a:pt x="659964" y="136625"/>
                  </a:cubicBezTo>
                  <a:lnTo>
                    <a:pt x="659964" y="264774"/>
                  </a:lnTo>
                  <a:cubicBezTo>
                    <a:pt x="659964" y="340230"/>
                    <a:pt x="598795" y="401399"/>
                    <a:pt x="523339" y="401399"/>
                  </a:cubicBezTo>
                  <a:lnTo>
                    <a:pt x="136625" y="401399"/>
                  </a:lnTo>
                  <a:cubicBezTo>
                    <a:pt x="61169" y="401399"/>
                    <a:pt x="0" y="340230"/>
                    <a:pt x="0" y="264774"/>
                  </a:cubicBezTo>
                  <a:lnTo>
                    <a:pt x="0" y="136625"/>
                  </a:lnTo>
                  <a:cubicBezTo>
                    <a:pt x="0" y="61169"/>
                    <a:pt x="61169" y="0"/>
                    <a:pt x="1366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0" y="-47625"/>
              <a:ext cx="659964" cy="4490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 b="true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Transactions</a:t>
              </a: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1822622" y="7474096"/>
            <a:ext cx="1926632" cy="1171804"/>
            <a:chOff x="0" y="0"/>
            <a:chExt cx="659964" cy="401399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659964" cy="401399"/>
            </a:xfrm>
            <a:custGeom>
              <a:avLst/>
              <a:gdLst/>
              <a:ahLst/>
              <a:cxnLst/>
              <a:rect r="r" b="b" t="t" l="l"/>
              <a:pathLst>
                <a:path h="401399" w="659964">
                  <a:moveTo>
                    <a:pt x="136625" y="0"/>
                  </a:moveTo>
                  <a:lnTo>
                    <a:pt x="523339" y="0"/>
                  </a:lnTo>
                  <a:cubicBezTo>
                    <a:pt x="598795" y="0"/>
                    <a:pt x="659964" y="61169"/>
                    <a:pt x="659964" y="136625"/>
                  </a:cubicBezTo>
                  <a:lnTo>
                    <a:pt x="659964" y="264774"/>
                  </a:lnTo>
                  <a:cubicBezTo>
                    <a:pt x="659964" y="340230"/>
                    <a:pt x="598795" y="401399"/>
                    <a:pt x="523339" y="401399"/>
                  </a:cubicBezTo>
                  <a:lnTo>
                    <a:pt x="136625" y="401399"/>
                  </a:lnTo>
                  <a:cubicBezTo>
                    <a:pt x="61169" y="401399"/>
                    <a:pt x="0" y="340230"/>
                    <a:pt x="0" y="264774"/>
                  </a:cubicBezTo>
                  <a:lnTo>
                    <a:pt x="0" y="136625"/>
                  </a:lnTo>
                  <a:cubicBezTo>
                    <a:pt x="0" y="61169"/>
                    <a:pt x="61169" y="0"/>
                    <a:pt x="1366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0" y="-47625"/>
              <a:ext cx="659964" cy="4490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 b="true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Identités</a:t>
              </a:r>
            </a:p>
          </p:txBody>
        </p:sp>
      </p:grpSp>
      <p:sp>
        <p:nvSpPr>
          <p:cNvPr name="AutoShape 53" id="53"/>
          <p:cNvSpPr/>
          <p:nvPr/>
        </p:nvSpPr>
        <p:spPr>
          <a:xfrm>
            <a:off x="3994310" y="7257580"/>
            <a:ext cx="0" cy="1604836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4" id="54"/>
          <p:cNvSpPr/>
          <p:nvPr/>
        </p:nvSpPr>
        <p:spPr>
          <a:xfrm>
            <a:off x="3749254" y="4659753"/>
            <a:ext cx="226006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5" id="55"/>
          <p:cNvSpPr/>
          <p:nvPr/>
        </p:nvSpPr>
        <p:spPr>
          <a:xfrm>
            <a:off x="5901892" y="4659753"/>
            <a:ext cx="228600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6" id="56"/>
          <p:cNvSpPr/>
          <p:nvPr/>
        </p:nvSpPr>
        <p:spPr>
          <a:xfrm>
            <a:off x="8057124" y="4659753"/>
            <a:ext cx="228600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7" id="57"/>
          <p:cNvSpPr/>
          <p:nvPr/>
        </p:nvSpPr>
        <p:spPr>
          <a:xfrm>
            <a:off x="6168592" y="8059997"/>
            <a:ext cx="228600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947478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1.1 - Introduction de la formation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Section 2 : Comprendre l'analyse de chaîne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2688801" y="2932791"/>
            <a:ext cx="8724138" cy="6090726"/>
          </a:xfrm>
          <a:custGeom>
            <a:avLst/>
            <a:gdLst/>
            <a:ahLst/>
            <a:cxnLst/>
            <a:rect r="r" b="b" t="t" l="l"/>
            <a:pathLst>
              <a:path h="6090726" w="8724138">
                <a:moveTo>
                  <a:pt x="0" y="0"/>
                </a:moveTo>
                <a:lnTo>
                  <a:pt x="8724138" y="0"/>
                </a:lnTo>
                <a:lnTo>
                  <a:pt x="8724138" y="6090727"/>
                </a:lnTo>
                <a:lnTo>
                  <a:pt x="0" y="6090727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947478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1.1 - Introduction de la formation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Section 3 : Maîtriser les bonnes pratiques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5412798" y="2947469"/>
            <a:ext cx="7203420" cy="6061370"/>
            <a:chOff x="0" y="0"/>
            <a:chExt cx="2845795" cy="23946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845795" cy="2394615"/>
            </a:xfrm>
            <a:custGeom>
              <a:avLst/>
              <a:gdLst/>
              <a:ahLst/>
              <a:cxnLst/>
              <a:rect r="r" b="b" t="t" l="l"/>
              <a:pathLst>
                <a:path h="2394615" w="2845795">
                  <a:moveTo>
                    <a:pt x="0" y="0"/>
                  </a:moveTo>
                  <a:lnTo>
                    <a:pt x="2845795" y="0"/>
                  </a:lnTo>
                  <a:lnTo>
                    <a:pt x="2845795" y="2394615"/>
                  </a:lnTo>
                  <a:lnTo>
                    <a:pt x="0" y="23946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47625"/>
              <a:ext cx="2845795" cy="24422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6050554" y="4169664"/>
            <a:ext cx="2306542" cy="718262"/>
            <a:chOff x="0" y="0"/>
            <a:chExt cx="911226" cy="283758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451 458 sats</a:t>
              </a: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5917204" y="3009311"/>
            <a:ext cx="6194607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b="true" sz="260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CIOH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6091873" y="3492741"/>
            <a:ext cx="2223905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inputs</a:t>
            </a:r>
          </a:p>
        </p:txBody>
      </p:sp>
      <p:sp>
        <p:nvSpPr>
          <p:cNvPr name="AutoShape 34" id="34"/>
          <p:cNvSpPr/>
          <p:nvPr/>
        </p:nvSpPr>
        <p:spPr>
          <a:xfrm>
            <a:off x="9014507" y="3564738"/>
            <a:ext cx="0" cy="518683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5" id="35"/>
          <p:cNvGrpSpPr/>
          <p:nvPr/>
        </p:nvGrpSpPr>
        <p:grpSpPr>
          <a:xfrm rot="0">
            <a:off x="6050554" y="5135576"/>
            <a:ext cx="2306542" cy="718262"/>
            <a:chOff x="0" y="0"/>
            <a:chExt cx="911226" cy="283758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50 000 sats</a:t>
              </a:r>
            </a:p>
          </p:txBody>
        </p:sp>
      </p:grpSp>
      <p:sp>
        <p:nvSpPr>
          <p:cNvPr name="TextBox 38" id="38"/>
          <p:cNvSpPr txBox="true"/>
          <p:nvPr/>
        </p:nvSpPr>
        <p:spPr>
          <a:xfrm rot="0">
            <a:off x="9713051" y="3492741"/>
            <a:ext cx="2223905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outputs</a:t>
            </a:r>
          </a:p>
        </p:txBody>
      </p:sp>
      <p:grpSp>
        <p:nvGrpSpPr>
          <p:cNvPr name="Group 39" id="39"/>
          <p:cNvGrpSpPr/>
          <p:nvPr/>
        </p:nvGrpSpPr>
        <p:grpSpPr>
          <a:xfrm rot="0">
            <a:off x="6050740" y="6101487"/>
            <a:ext cx="2306542" cy="718262"/>
            <a:chOff x="0" y="0"/>
            <a:chExt cx="911226" cy="283758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8 414 070 sats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6050740" y="7067399"/>
            <a:ext cx="2306542" cy="718262"/>
            <a:chOff x="0" y="0"/>
            <a:chExt cx="911226" cy="283758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21 478 sats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9671732" y="4169664"/>
            <a:ext cx="2306542" cy="718262"/>
            <a:chOff x="0" y="0"/>
            <a:chExt cx="911226" cy="283758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8 928 864 sats</a:t>
              </a:r>
            </a:p>
          </p:txBody>
        </p:sp>
      </p:grpSp>
      <p:sp>
        <p:nvSpPr>
          <p:cNvPr name="Freeform 48" id="48"/>
          <p:cNvSpPr/>
          <p:nvPr/>
        </p:nvSpPr>
        <p:spPr>
          <a:xfrm flipH="false" flipV="false" rot="0">
            <a:off x="4276666" y="3909128"/>
            <a:ext cx="931062" cy="4138052"/>
          </a:xfrm>
          <a:custGeom>
            <a:avLst/>
            <a:gdLst/>
            <a:ahLst/>
            <a:cxnLst/>
            <a:rect r="r" b="b" t="t" l="l"/>
            <a:pathLst>
              <a:path h="4138052" w="931062">
                <a:moveTo>
                  <a:pt x="0" y="0"/>
                </a:moveTo>
                <a:lnTo>
                  <a:pt x="931062" y="0"/>
                </a:lnTo>
                <a:lnTo>
                  <a:pt x="931062" y="4138053"/>
                </a:lnTo>
                <a:lnTo>
                  <a:pt x="0" y="413805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9" id="49"/>
          <p:cNvSpPr txBox="true"/>
          <p:nvPr/>
        </p:nvSpPr>
        <p:spPr>
          <a:xfrm rot="0">
            <a:off x="1849426" y="5496824"/>
            <a:ext cx="2427240" cy="905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b="true" sz="2600" i="true">
                <a:solidFill>
                  <a:srgbClr val="000000"/>
                </a:solidFill>
                <a:latin typeface="Rubik Bold Italics"/>
                <a:ea typeface="Rubik Bold Italics"/>
                <a:cs typeface="Rubik Bold Italics"/>
                <a:sym typeface="Rubik Bold Italics"/>
              </a:rPr>
              <a:t>Propriété commune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947478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1.1 - Introduction de la formation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Section 4 : Comprendre les transactions coinjoin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3914058" y="3092405"/>
            <a:ext cx="6511073" cy="5478790"/>
            <a:chOff x="0" y="0"/>
            <a:chExt cx="2845795" cy="23946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845795" cy="2394615"/>
            </a:xfrm>
            <a:custGeom>
              <a:avLst/>
              <a:gdLst/>
              <a:ahLst/>
              <a:cxnLst/>
              <a:rect r="r" b="b" t="t" l="l"/>
              <a:pathLst>
                <a:path h="2394615" w="2845795">
                  <a:moveTo>
                    <a:pt x="0" y="0"/>
                  </a:moveTo>
                  <a:lnTo>
                    <a:pt x="2845795" y="0"/>
                  </a:lnTo>
                  <a:lnTo>
                    <a:pt x="2845795" y="2394615"/>
                  </a:lnTo>
                  <a:lnTo>
                    <a:pt x="0" y="23946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66675"/>
              <a:ext cx="2845795" cy="24612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4490517" y="4197130"/>
            <a:ext cx="2084852" cy="649227"/>
            <a:chOff x="0" y="0"/>
            <a:chExt cx="911226" cy="283758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26256" y="0"/>
                  </a:moveTo>
                  <a:lnTo>
                    <a:pt x="784970" y="0"/>
                  </a:lnTo>
                  <a:cubicBezTo>
                    <a:pt x="818456" y="0"/>
                    <a:pt x="850569" y="13302"/>
                    <a:pt x="874247" y="36980"/>
                  </a:cubicBezTo>
                  <a:cubicBezTo>
                    <a:pt x="897925" y="60657"/>
                    <a:pt x="911226" y="92771"/>
                    <a:pt x="911226" y="126256"/>
                  </a:cubicBezTo>
                  <a:lnTo>
                    <a:pt x="911226" y="157502"/>
                  </a:lnTo>
                  <a:cubicBezTo>
                    <a:pt x="911226" y="227231"/>
                    <a:pt x="854700" y="283758"/>
                    <a:pt x="784970" y="283758"/>
                  </a:cubicBezTo>
                  <a:lnTo>
                    <a:pt x="126256" y="283758"/>
                  </a:lnTo>
                  <a:cubicBezTo>
                    <a:pt x="92771" y="283758"/>
                    <a:pt x="60657" y="270456"/>
                    <a:pt x="36980" y="246778"/>
                  </a:cubicBezTo>
                  <a:cubicBezTo>
                    <a:pt x="13302" y="223100"/>
                    <a:pt x="0" y="190987"/>
                    <a:pt x="0" y="157502"/>
                  </a:cubicBezTo>
                  <a:lnTo>
                    <a:pt x="0" y="126256"/>
                  </a:lnTo>
                  <a:cubicBezTo>
                    <a:pt x="0" y="92771"/>
                    <a:pt x="13302" y="60657"/>
                    <a:pt x="36980" y="36980"/>
                  </a:cubicBezTo>
                  <a:cubicBezTo>
                    <a:pt x="60657" y="13302"/>
                    <a:pt x="92771" y="0"/>
                    <a:pt x="126256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4369984" y="3142810"/>
            <a:ext cx="5599221" cy="410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90"/>
              </a:lnSpc>
            </a:pPr>
            <a:r>
              <a:rPr lang="en-US" b="true" sz="235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Coinjoin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527865" y="3579776"/>
            <a:ext cx="2010158" cy="410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90"/>
              </a:lnSpc>
            </a:pPr>
            <a:r>
              <a:rPr lang="en-US" sz="235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inputs</a:t>
            </a:r>
          </a:p>
        </p:txBody>
      </p:sp>
      <p:sp>
        <p:nvSpPr>
          <p:cNvPr name="AutoShape 34" id="34"/>
          <p:cNvSpPr/>
          <p:nvPr/>
        </p:nvSpPr>
        <p:spPr>
          <a:xfrm>
            <a:off x="7169595" y="3650346"/>
            <a:ext cx="0" cy="468830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5" id="35"/>
          <p:cNvGrpSpPr/>
          <p:nvPr/>
        </p:nvGrpSpPr>
        <p:grpSpPr>
          <a:xfrm rot="0">
            <a:off x="4490517" y="5070205"/>
            <a:ext cx="2084852" cy="649227"/>
            <a:chOff x="0" y="0"/>
            <a:chExt cx="911226" cy="283758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26256" y="0"/>
                  </a:moveTo>
                  <a:lnTo>
                    <a:pt x="784970" y="0"/>
                  </a:lnTo>
                  <a:cubicBezTo>
                    <a:pt x="818456" y="0"/>
                    <a:pt x="850569" y="13302"/>
                    <a:pt x="874247" y="36980"/>
                  </a:cubicBezTo>
                  <a:cubicBezTo>
                    <a:pt x="897925" y="60657"/>
                    <a:pt x="911226" y="92771"/>
                    <a:pt x="911226" y="126256"/>
                  </a:cubicBezTo>
                  <a:lnTo>
                    <a:pt x="911226" y="157502"/>
                  </a:lnTo>
                  <a:cubicBezTo>
                    <a:pt x="911226" y="227231"/>
                    <a:pt x="854700" y="283758"/>
                    <a:pt x="784970" y="283758"/>
                  </a:cubicBezTo>
                  <a:lnTo>
                    <a:pt x="126256" y="283758"/>
                  </a:lnTo>
                  <a:cubicBezTo>
                    <a:pt x="92771" y="283758"/>
                    <a:pt x="60657" y="270456"/>
                    <a:pt x="36980" y="246778"/>
                  </a:cubicBezTo>
                  <a:cubicBezTo>
                    <a:pt x="13302" y="223100"/>
                    <a:pt x="0" y="190987"/>
                    <a:pt x="0" y="157502"/>
                  </a:cubicBezTo>
                  <a:lnTo>
                    <a:pt x="0" y="126256"/>
                  </a:lnTo>
                  <a:cubicBezTo>
                    <a:pt x="0" y="92771"/>
                    <a:pt x="13302" y="60657"/>
                    <a:pt x="36980" y="36980"/>
                  </a:cubicBezTo>
                  <a:cubicBezTo>
                    <a:pt x="60657" y="13302"/>
                    <a:pt x="92771" y="0"/>
                    <a:pt x="126256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sp>
        <p:nvSpPr>
          <p:cNvPr name="TextBox 38" id="38"/>
          <p:cNvSpPr txBox="true"/>
          <p:nvPr/>
        </p:nvSpPr>
        <p:spPr>
          <a:xfrm rot="0">
            <a:off x="7800998" y="3579776"/>
            <a:ext cx="2010158" cy="410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90"/>
              </a:lnSpc>
            </a:pPr>
            <a:r>
              <a:rPr lang="en-US" sz="235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outputs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2134565" y="3503206"/>
            <a:ext cx="1555400" cy="335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7"/>
              </a:lnSpc>
            </a:pPr>
            <a:r>
              <a:rPr lang="en-US" sz="1898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Alice</a:t>
            </a:r>
          </a:p>
        </p:txBody>
      </p:sp>
      <p:sp>
        <p:nvSpPr>
          <p:cNvPr name="Freeform 40" id="40"/>
          <p:cNvSpPr/>
          <p:nvPr/>
        </p:nvSpPr>
        <p:spPr>
          <a:xfrm flipH="false" flipV="false" rot="1981050">
            <a:off x="2817517" y="4155053"/>
            <a:ext cx="966020" cy="272901"/>
          </a:xfrm>
          <a:custGeom>
            <a:avLst/>
            <a:gdLst/>
            <a:ahLst/>
            <a:cxnLst/>
            <a:rect r="r" b="b" t="t" l="l"/>
            <a:pathLst>
              <a:path h="272901" w="966020">
                <a:moveTo>
                  <a:pt x="0" y="0"/>
                </a:moveTo>
                <a:lnTo>
                  <a:pt x="966021" y="0"/>
                </a:lnTo>
                <a:lnTo>
                  <a:pt x="966021" y="272900"/>
                </a:lnTo>
                <a:lnTo>
                  <a:pt x="0" y="2729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1" id="41"/>
          <p:cNvSpPr txBox="true"/>
          <p:nvPr/>
        </p:nvSpPr>
        <p:spPr>
          <a:xfrm rot="0">
            <a:off x="1932473" y="6439804"/>
            <a:ext cx="1555400" cy="335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7"/>
              </a:lnSpc>
            </a:pPr>
            <a:r>
              <a:rPr lang="en-US" sz="1898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Charles</a:t>
            </a:r>
          </a:p>
        </p:txBody>
      </p:sp>
      <p:sp>
        <p:nvSpPr>
          <p:cNvPr name="Freeform 42" id="42"/>
          <p:cNvSpPr/>
          <p:nvPr/>
        </p:nvSpPr>
        <p:spPr>
          <a:xfrm flipH="true" flipV="false" rot="10008151">
            <a:off x="2727010" y="6064810"/>
            <a:ext cx="966020" cy="272901"/>
          </a:xfrm>
          <a:custGeom>
            <a:avLst/>
            <a:gdLst/>
            <a:ahLst/>
            <a:cxnLst/>
            <a:rect r="r" b="b" t="t" l="l"/>
            <a:pathLst>
              <a:path h="272901" w="966020">
                <a:moveTo>
                  <a:pt x="966020" y="0"/>
                </a:moveTo>
                <a:lnTo>
                  <a:pt x="0" y="0"/>
                </a:lnTo>
                <a:lnTo>
                  <a:pt x="0" y="272901"/>
                </a:lnTo>
                <a:lnTo>
                  <a:pt x="966020" y="272901"/>
                </a:lnTo>
                <a:lnTo>
                  <a:pt x="96602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3" id="43"/>
          <p:cNvSpPr txBox="true"/>
          <p:nvPr/>
        </p:nvSpPr>
        <p:spPr>
          <a:xfrm rot="0">
            <a:off x="10746033" y="3356958"/>
            <a:ext cx="1555400" cy="335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7"/>
              </a:lnSpc>
            </a:pPr>
            <a:r>
              <a:rPr lang="en-US" sz="1898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???</a:t>
            </a:r>
          </a:p>
        </p:txBody>
      </p:sp>
      <p:sp>
        <p:nvSpPr>
          <p:cNvPr name="Freeform 44" id="44"/>
          <p:cNvSpPr/>
          <p:nvPr/>
        </p:nvSpPr>
        <p:spPr>
          <a:xfrm flipH="true" flipV="false" rot="-423582">
            <a:off x="10638352" y="5290634"/>
            <a:ext cx="966020" cy="272901"/>
          </a:xfrm>
          <a:custGeom>
            <a:avLst/>
            <a:gdLst/>
            <a:ahLst/>
            <a:cxnLst/>
            <a:rect r="r" b="b" t="t" l="l"/>
            <a:pathLst>
              <a:path h="272901" w="966020">
                <a:moveTo>
                  <a:pt x="966020" y="0"/>
                </a:moveTo>
                <a:lnTo>
                  <a:pt x="0" y="0"/>
                </a:lnTo>
                <a:lnTo>
                  <a:pt x="0" y="272901"/>
                </a:lnTo>
                <a:lnTo>
                  <a:pt x="966020" y="272901"/>
                </a:lnTo>
                <a:lnTo>
                  <a:pt x="96602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5" id="45"/>
          <p:cNvSpPr txBox="true"/>
          <p:nvPr/>
        </p:nvSpPr>
        <p:spPr>
          <a:xfrm rot="0">
            <a:off x="10976446" y="4851920"/>
            <a:ext cx="1555400" cy="335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7"/>
              </a:lnSpc>
            </a:pPr>
            <a:r>
              <a:rPr lang="en-US" sz="1898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???</a:t>
            </a:r>
          </a:p>
        </p:txBody>
      </p:sp>
      <p:sp>
        <p:nvSpPr>
          <p:cNvPr name="Freeform 46" id="46"/>
          <p:cNvSpPr/>
          <p:nvPr/>
        </p:nvSpPr>
        <p:spPr>
          <a:xfrm flipH="true" flipV="false" rot="-2557640">
            <a:off x="10527668" y="4060680"/>
            <a:ext cx="966020" cy="272901"/>
          </a:xfrm>
          <a:custGeom>
            <a:avLst/>
            <a:gdLst/>
            <a:ahLst/>
            <a:cxnLst/>
            <a:rect r="r" b="b" t="t" l="l"/>
            <a:pathLst>
              <a:path h="272901" w="966020">
                <a:moveTo>
                  <a:pt x="966020" y="0"/>
                </a:moveTo>
                <a:lnTo>
                  <a:pt x="0" y="0"/>
                </a:lnTo>
                <a:lnTo>
                  <a:pt x="0" y="272901"/>
                </a:lnTo>
                <a:lnTo>
                  <a:pt x="966020" y="272901"/>
                </a:lnTo>
                <a:lnTo>
                  <a:pt x="96602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7" id="47"/>
          <p:cNvSpPr/>
          <p:nvPr/>
        </p:nvSpPr>
        <p:spPr>
          <a:xfrm flipH="false" flipV="false" rot="-10662320">
            <a:off x="10525703" y="6014166"/>
            <a:ext cx="966020" cy="272901"/>
          </a:xfrm>
          <a:custGeom>
            <a:avLst/>
            <a:gdLst/>
            <a:ahLst/>
            <a:cxnLst/>
            <a:rect r="r" b="b" t="t" l="l"/>
            <a:pathLst>
              <a:path h="272901" w="966020">
                <a:moveTo>
                  <a:pt x="0" y="0"/>
                </a:moveTo>
                <a:lnTo>
                  <a:pt x="966020" y="0"/>
                </a:lnTo>
                <a:lnTo>
                  <a:pt x="966020" y="272901"/>
                </a:lnTo>
                <a:lnTo>
                  <a:pt x="0" y="2729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8" id="48"/>
          <p:cNvSpPr txBox="true"/>
          <p:nvPr/>
        </p:nvSpPr>
        <p:spPr>
          <a:xfrm rot="0">
            <a:off x="10839781" y="6336157"/>
            <a:ext cx="1555400" cy="335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7"/>
              </a:lnSpc>
            </a:pPr>
            <a:r>
              <a:rPr lang="en-US" sz="1898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???</a:t>
            </a:r>
          </a:p>
        </p:txBody>
      </p:sp>
      <p:sp>
        <p:nvSpPr>
          <p:cNvPr name="Freeform 49" id="49"/>
          <p:cNvSpPr/>
          <p:nvPr/>
        </p:nvSpPr>
        <p:spPr>
          <a:xfrm flipH="false" flipV="false" rot="-9983830">
            <a:off x="10539170" y="7028120"/>
            <a:ext cx="966020" cy="272901"/>
          </a:xfrm>
          <a:custGeom>
            <a:avLst/>
            <a:gdLst/>
            <a:ahLst/>
            <a:cxnLst/>
            <a:rect r="r" b="b" t="t" l="l"/>
            <a:pathLst>
              <a:path h="272901" w="966020">
                <a:moveTo>
                  <a:pt x="0" y="0"/>
                </a:moveTo>
                <a:lnTo>
                  <a:pt x="966020" y="0"/>
                </a:lnTo>
                <a:lnTo>
                  <a:pt x="966020" y="272901"/>
                </a:lnTo>
                <a:lnTo>
                  <a:pt x="0" y="2729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0" id="50"/>
          <p:cNvSpPr txBox="true"/>
          <p:nvPr/>
        </p:nvSpPr>
        <p:spPr>
          <a:xfrm rot="0">
            <a:off x="10976446" y="7406215"/>
            <a:ext cx="1555400" cy="335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7"/>
              </a:lnSpc>
            </a:pPr>
            <a:r>
              <a:rPr lang="en-US" sz="1898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???</a:t>
            </a:r>
          </a:p>
        </p:txBody>
      </p:sp>
      <p:grpSp>
        <p:nvGrpSpPr>
          <p:cNvPr name="Group 51" id="51"/>
          <p:cNvGrpSpPr/>
          <p:nvPr/>
        </p:nvGrpSpPr>
        <p:grpSpPr>
          <a:xfrm rot="0">
            <a:off x="4490686" y="5943279"/>
            <a:ext cx="2084852" cy="649227"/>
            <a:chOff x="0" y="0"/>
            <a:chExt cx="911226" cy="283758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26256" y="0"/>
                  </a:moveTo>
                  <a:lnTo>
                    <a:pt x="784970" y="0"/>
                  </a:lnTo>
                  <a:cubicBezTo>
                    <a:pt x="818456" y="0"/>
                    <a:pt x="850569" y="13302"/>
                    <a:pt x="874247" y="36980"/>
                  </a:cubicBezTo>
                  <a:cubicBezTo>
                    <a:pt x="897925" y="60657"/>
                    <a:pt x="911226" y="92771"/>
                    <a:pt x="911226" y="126256"/>
                  </a:cubicBezTo>
                  <a:lnTo>
                    <a:pt x="911226" y="157502"/>
                  </a:lnTo>
                  <a:cubicBezTo>
                    <a:pt x="911226" y="227231"/>
                    <a:pt x="854700" y="283758"/>
                    <a:pt x="784970" y="283758"/>
                  </a:cubicBezTo>
                  <a:lnTo>
                    <a:pt x="126256" y="283758"/>
                  </a:lnTo>
                  <a:cubicBezTo>
                    <a:pt x="92771" y="283758"/>
                    <a:pt x="60657" y="270456"/>
                    <a:pt x="36980" y="246778"/>
                  </a:cubicBezTo>
                  <a:cubicBezTo>
                    <a:pt x="13302" y="223100"/>
                    <a:pt x="0" y="190987"/>
                    <a:pt x="0" y="157502"/>
                  </a:cubicBezTo>
                  <a:lnTo>
                    <a:pt x="0" y="126256"/>
                  </a:lnTo>
                  <a:cubicBezTo>
                    <a:pt x="0" y="92771"/>
                    <a:pt x="13302" y="60657"/>
                    <a:pt x="36980" y="36980"/>
                  </a:cubicBezTo>
                  <a:cubicBezTo>
                    <a:pt x="60657" y="13302"/>
                    <a:pt x="92771" y="0"/>
                    <a:pt x="126256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4490686" y="6816353"/>
            <a:ext cx="2084852" cy="649227"/>
            <a:chOff x="0" y="0"/>
            <a:chExt cx="911226" cy="283758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26256" y="0"/>
                  </a:moveTo>
                  <a:lnTo>
                    <a:pt x="784970" y="0"/>
                  </a:lnTo>
                  <a:cubicBezTo>
                    <a:pt x="818456" y="0"/>
                    <a:pt x="850569" y="13302"/>
                    <a:pt x="874247" y="36980"/>
                  </a:cubicBezTo>
                  <a:cubicBezTo>
                    <a:pt x="897925" y="60657"/>
                    <a:pt x="911226" y="92771"/>
                    <a:pt x="911226" y="126256"/>
                  </a:cubicBezTo>
                  <a:lnTo>
                    <a:pt x="911226" y="157502"/>
                  </a:lnTo>
                  <a:cubicBezTo>
                    <a:pt x="911226" y="227231"/>
                    <a:pt x="854700" y="283758"/>
                    <a:pt x="784970" y="283758"/>
                  </a:cubicBezTo>
                  <a:lnTo>
                    <a:pt x="126256" y="283758"/>
                  </a:lnTo>
                  <a:cubicBezTo>
                    <a:pt x="92771" y="283758"/>
                    <a:pt x="60657" y="270456"/>
                    <a:pt x="36980" y="246778"/>
                  </a:cubicBezTo>
                  <a:cubicBezTo>
                    <a:pt x="13302" y="223100"/>
                    <a:pt x="0" y="190987"/>
                    <a:pt x="0" y="157502"/>
                  </a:cubicBezTo>
                  <a:lnTo>
                    <a:pt x="0" y="126256"/>
                  </a:lnTo>
                  <a:cubicBezTo>
                    <a:pt x="0" y="92771"/>
                    <a:pt x="13302" y="60657"/>
                    <a:pt x="36980" y="36980"/>
                  </a:cubicBezTo>
                  <a:cubicBezTo>
                    <a:pt x="60657" y="13302"/>
                    <a:pt x="92771" y="0"/>
                    <a:pt x="126256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6" id="56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57" id="57"/>
          <p:cNvGrpSpPr/>
          <p:nvPr/>
        </p:nvGrpSpPr>
        <p:grpSpPr>
          <a:xfrm rot="0">
            <a:off x="4490686" y="7689428"/>
            <a:ext cx="2084852" cy="649227"/>
            <a:chOff x="0" y="0"/>
            <a:chExt cx="911226" cy="283758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26256" y="0"/>
                  </a:moveTo>
                  <a:lnTo>
                    <a:pt x="784970" y="0"/>
                  </a:lnTo>
                  <a:cubicBezTo>
                    <a:pt x="818456" y="0"/>
                    <a:pt x="850569" y="13302"/>
                    <a:pt x="874247" y="36980"/>
                  </a:cubicBezTo>
                  <a:cubicBezTo>
                    <a:pt x="897925" y="60657"/>
                    <a:pt x="911226" y="92771"/>
                    <a:pt x="911226" y="126256"/>
                  </a:cubicBezTo>
                  <a:lnTo>
                    <a:pt x="911226" y="157502"/>
                  </a:lnTo>
                  <a:cubicBezTo>
                    <a:pt x="911226" y="227231"/>
                    <a:pt x="854700" y="283758"/>
                    <a:pt x="784970" y="283758"/>
                  </a:cubicBezTo>
                  <a:lnTo>
                    <a:pt x="126256" y="283758"/>
                  </a:lnTo>
                  <a:cubicBezTo>
                    <a:pt x="92771" y="283758"/>
                    <a:pt x="60657" y="270456"/>
                    <a:pt x="36980" y="246778"/>
                  </a:cubicBezTo>
                  <a:cubicBezTo>
                    <a:pt x="13302" y="223100"/>
                    <a:pt x="0" y="190987"/>
                    <a:pt x="0" y="157502"/>
                  </a:cubicBezTo>
                  <a:lnTo>
                    <a:pt x="0" y="126256"/>
                  </a:lnTo>
                  <a:cubicBezTo>
                    <a:pt x="0" y="92771"/>
                    <a:pt x="13302" y="60657"/>
                    <a:pt x="36980" y="36980"/>
                  </a:cubicBezTo>
                  <a:cubicBezTo>
                    <a:pt x="60657" y="13302"/>
                    <a:pt x="92771" y="0"/>
                    <a:pt x="126256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9" id="59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sp>
        <p:nvSpPr>
          <p:cNvPr name="TextBox 60" id="60"/>
          <p:cNvSpPr txBox="true"/>
          <p:nvPr/>
        </p:nvSpPr>
        <p:spPr>
          <a:xfrm rot="0">
            <a:off x="1842553" y="4716750"/>
            <a:ext cx="1555400" cy="335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7"/>
              </a:lnSpc>
            </a:pPr>
            <a:r>
              <a:rPr lang="en-US" sz="1898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Bob</a:t>
            </a:r>
          </a:p>
        </p:txBody>
      </p:sp>
      <p:sp>
        <p:nvSpPr>
          <p:cNvPr name="Freeform 61" id="61"/>
          <p:cNvSpPr/>
          <p:nvPr/>
        </p:nvSpPr>
        <p:spPr>
          <a:xfrm flipH="false" flipV="false" rot="731840">
            <a:off x="2646788" y="5232775"/>
            <a:ext cx="966020" cy="272901"/>
          </a:xfrm>
          <a:custGeom>
            <a:avLst/>
            <a:gdLst/>
            <a:ahLst/>
            <a:cxnLst/>
            <a:rect r="r" b="b" t="t" l="l"/>
            <a:pathLst>
              <a:path h="272901" w="966020">
                <a:moveTo>
                  <a:pt x="0" y="0"/>
                </a:moveTo>
                <a:lnTo>
                  <a:pt x="966020" y="0"/>
                </a:lnTo>
                <a:lnTo>
                  <a:pt x="966020" y="272900"/>
                </a:lnTo>
                <a:lnTo>
                  <a:pt x="0" y="2729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2" id="62"/>
          <p:cNvSpPr txBox="true"/>
          <p:nvPr/>
        </p:nvSpPr>
        <p:spPr>
          <a:xfrm rot="0">
            <a:off x="2043471" y="7593041"/>
            <a:ext cx="1555400" cy="335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7"/>
              </a:lnSpc>
            </a:pPr>
            <a:r>
              <a:rPr lang="en-US" sz="1898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David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2043471" y="8528721"/>
            <a:ext cx="1555400" cy="335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7"/>
              </a:lnSpc>
            </a:pPr>
            <a:r>
              <a:rPr lang="en-US" sz="1898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Emma</a:t>
            </a:r>
          </a:p>
        </p:txBody>
      </p:sp>
      <p:sp>
        <p:nvSpPr>
          <p:cNvPr name="Freeform 64" id="64"/>
          <p:cNvSpPr/>
          <p:nvPr/>
        </p:nvSpPr>
        <p:spPr>
          <a:xfrm flipH="true" flipV="false" rot="9117553">
            <a:off x="2737960" y="7113673"/>
            <a:ext cx="966020" cy="272901"/>
          </a:xfrm>
          <a:custGeom>
            <a:avLst/>
            <a:gdLst/>
            <a:ahLst/>
            <a:cxnLst/>
            <a:rect r="r" b="b" t="t" l="l"/>
            <a:pathLst>
              <a:path h="272901" w="966020">
                <a:moveTo>
                  <a:pt x="966020" y="0"/>
                </a:moveTo>
                <a:lnTo>
                  <a:pt x="0" y="0"/>
                </a:lnTo>
                <a:lnTo>
                  <a:pt x="0" y="272900"/>
                </a:lnTo>
                <a:lnTo>
                  <a:pt x="966020" y="272900"/>
                </a:lnTo>
                <a:lnTo>
                  <a:pt x="96602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5" id="65"/>
          <p:cNvSpPr/>
          <p:nvPr/>
        </p:nvSpPr>
        <p:spPr>
          <a:xfrm flipH="true" flipV="false" rot="9379618">
            <a:off x="2728569" y="8077943"/>
            <a:ext cx="966020" cy="272901"/>
          </a:xfrm>
          <a:custGeom>
            <a:avLst/>
            <a:gdLst/>
            <a:ahLst/>
            <a:cxnLst/>
            <a:rect r="r" b="b" t="t" l="l"/>
            <a:pathLst>
              <a:path h="272901" w="966020">
                <a:moveTo>
                  <a:pt x="966020" y="0"/>
                </a:moveTo>
                <a:lnTo>
                  <a:pt x="0" y="0"/>
                </a:lnTo>
                <a:lnTo>
                  <a:pt x="0" y="272901"/>
                </a:lnTo>
                <a:lnTo>
                  <a:pt x="966020" y="272901"/>
                </a:lnTo>
                <a:lnTo>
                  <a:pt x="96602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6" id="66"/>
          <p:cNvSpPr/>
          <p:nvPr/>
        </p:nvSpPr>
        <p:spPr>
          <a:xfrm flipH="false" flipV="false" rot="-9983830">
            <a:off x="10630414" y="7928655"/>
            <a:ext cx="966020" cy="272901"/>
          </a:xfrm>
          <a:custGeom>
            <a:avLst/>
            <a:gdLst/>
            <a:ahLst/>
            <a:cxnLst/>
            <a:rect r="r" b="b" t="t" l="l"/>
            <a:pathLst>
              <a:path h="272901" w="966020">
                <a:moveTo>
                  <a:pt x="0" y="0"/>
                </a:moveTo>
                <a:lnTo>
                  <a:pt x="966020" y="0"/>
                </a:lnTo>
                <a:lnTo>
                  <a:pt x="966020" y="272901"/>
                </a:lnTo>
                <a:lnTo>
                  <a:pt x="0" y="2729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7" id="67"/>
          <p:cNvSpPr txBox="true"/>
          <p:nvPr/>
        </p:nvSpPr>
        <p:spPr>
          <a:xfrm rot="0">
            <a:off x="11067691" y="8306750"/>
            <a:ext cx="1555400" cy="335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7"/>
              </a:lnSpc>
            </a:pPr>
            <a:r>
              <a:rPr lang="en-US" sz="1898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???</a:t>
            </a:r>
          </a:p>
        </p:txBody>
      </p:sp>
      <p:grpSp>
        <p:nvGrpSpPr>
          <p:cNvPr name="Group 68" id="68"/>
          <p:cNvGrpSpPr/>
          <p:nvPr/>
        </p:nvGrpSpPr>
        <p:grpSpPr>
          <a:xfrm rot="0">
            <a:off x="7763651" y="4197130"/>
            <a:ext cx="2084852" cy="649227"/>
            <a:chOff x="0" y="0"/>
            <a:chExt cx="911226" cy="283758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26256" y="0"/>
                  </a:moveTo>
                  <a:lnTo>
                    <a:pt x="784970" y="0"/>
                  </a:lnTo>
                  <a:cubicBezTo>
                    <a:pt x="818456" y="0"/>
                    <a:pt x="850569" y="13302"/>
                    <a:pt x="874247" y="36980"/>
                  </a:cubicBezTo>
                  <a:cubicBezTo>
                    <a:pt x="897925" y="60657"/>
                    <a:pt x="911226" y="92771"/>
                    <a:pt x="911226" y="126256"/>
                  </a:cubicBezTo>
                  <a:lnTo>
                    <a:pt x="911226" y="157502"/>
                  </a:lnTo>
                  <a:cubicBezTo>
                    <a:pt x="911226" y="227231"/>
                    <a:pt x="854700" y="283758"/>
                    <a:pt x="784970" y="283758"/>
                  </a:cubicBezTo>
                  <a:lnTo>
                    <a:pt x="126256" y="283758"/>
                  </a:lnTo>
                  <a:cubicBezTo>
                    <a:pt x="92771" y="283758"/>
                    <a:pt x="60657" y="270456"/>
                    <a:pt x="36980" y="246778"/>
                  </a:cubicBezTo>
                  <a:cubicBezTo>
                    <a:pt x="13302" y="223100"/>
                    <a:pt x="0" y="190987"/>
                    <a:pt x="0" y="157502"/>
                  </a:cubicBezTo>
                  <a:lnTo>
                    <a:pt x="0" y="126256"/>
                  </a:lnTo>
                  <a:cubicBezTo>
                    <a:pt x="0" y="92771"/>
                    <a:pt x="13302" y="60657"/>
                    <a:pt x="36980" y="36980"/>
                  </a:cubicBezTo>
                  <a:cubicBezTo>
                    <a:pt x="60657" y="13302"/>
                    <a:pt x="92771" y="0"/>
                    <a:pt x="12625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0" id="70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71" id="71"/>
          <p:cNvGrpSpPr/>
          <p:nvPr/>
        </p:nvGrpSpPr>
        <p:grpSpPr>
          <a:xfrm rot="0">
            <a:off x="7763651" y="5070205"/>
            <a:ext cx="2084852" cy="649227"/>
            <a:chOff x="0" y="0"/>
            <a:chExt cx="911226" cy="283758"/>
          </a:xfrm>
        </p:grpSpPr>
        <p:sp>
          <p:nvSpPr>
            <p:cNvPr name="Freeform 72" id="72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26256" y="0"/>
                  </a:moveTo>
                  <a:lnTo>
                    <a:pt x="784970" y="0"/>
                  </a:lnTo>
                  <a:cubicBezTo>
                    <a:pt x="818456" y="0"/>
                    <a:pt x="850569" y="13302"/>
                    <a:pt x="874247" y="36980"/>
                  </a:cubicBezTo>
                  <a:cubicBezTo>
                    <a:pt x="897925" y="60657"/>
                    <a:pt x="911226" y="92771"/>
                    <a:pt x="911226" y="126256"/>
                  </a:cubicBezTo>
                  <a:lnTo>
                    <a:pt x="911226" y="157502"/>
                  </a:lnTo>
                  <a:cubicBezTo>
                    <a:pt x="911226" y="227231"/>
                    <a:pt x="854700" y="283758"/>
                    <a:pt x="784970" y="283758"/>
                  </a:cubicBezTo>
                  <a:lnTo>
                    <a:pt x="126256" y="283758"/>
                  </a:lnTo>
                  <a:cubicBezTo>
                    <a:pt x="92771" y="283758"/>
                    <a:pt x="60657" y="270456"/>
                    <a:pt x="36980" y="246778"/>
                  </a:cubicBezTo>
                  <a:cubicBezTo>
                    <a:pt x="13302" y="223100"/>
                    <a:pt x="0" y="190987"/>
                    <a:pt x="0" y="157502"/>
                  </a:cubicBezTo>
                  <a:lnTo>
                    <a:pt x="0" y="126256"/>
                  </a:lnTo>
                  <a:cubicBezTo>
                    <a:pt x="0" y="92771"/>
                    <a:pt x="13302" y="60657"/>
                    <a:pt x="36980" y="36980"/>
                  </a:cubicBezTo>
                  <a:cubicBezTo>
                    <a:pt x="60657" y="13302"/>
                    <a:pt x="92771" y="0"/>
                    <a:pt x="12625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3" id="73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74" id="74"/>
          <p:cNvGrpSpPr/>
          <p:nvPr/>
        </p:nvGrpSpPr>
        <p:grpSpPr>
          <a:xfrm rot="0">
            <a:off x="7763820" y="5943279"/>
            <a:ext cx="2084852" cy="649227"/>
            <a:chOff x="0" y="0"/>
            <a:chExt cx="911226" cy="283758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26256" y="0"/>
                  </a:moveTo>
                  <a:lnTo>
                    <a:pt x="784970" y="0"/>
                  </a:lnTo>
                  <a:cubicBezTo>
                    <a:pt x="818456" y="0"/>
                    <a:pt x="850569" y="13302"/>
                    <a:pt x="874247" y="36980"/>
                  </a:cubicBezTo>
                  <a:cubicBezTo>
                    <a:pt x="897925" y="60657"/>
                    <a:pt x="911226" y="92771"/>
                    <a:pt x="911226" y="126256"/>
                  </a:cubicBezTo>
                  <a:lnTo>
                    <a:pt x="911226" y="157502"/>
                  </a:lnTo>
                  <a:cubicBezTo>
                    <a:pt x="911226" y="227231"/>
                    <a:pt x="854700" y="283758"/>
                    <a:pt x="784970" y="283758"/>
                  </a:cubicBezTo>
                  <a:lnTo>
                    <a:pt x="126256" y="283758"/>
                  </a:lnTo>
                  <a:cubicBezTo>
                    <a:pt x="92771" y="283758"/>
                    <a:pt x="60657" y="270456"/>
                    <a:pt x="36980" y="246778"/>
                  </a:cubicBezTo>
                  <a:cubicBezTo>
                    <a:pt x="13302" y="223100"/>
                    <a:pt x="0" y="190987"/>
                    <a:pt x="0" y="157502"/>
                  </a:cubicBezTo>
                  <a:lnTo>
                    <a:pt x="0" y="126256"/>
                  </a:lnTo>
                  <a:cubicBezTo>
                    <a:pt x="0" y="92771"/>
                    <a:pt x="13302" y="60657"/>
                    <a:pt x="36980" y="36980"/>
                  </a:cubicBezTo>
                  <a:cubicBezTo>
                    <a:pt x="60657" y="13302"/>
                    <a:pt x="92771" y="0"/>
                    <a:pt x="12625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6" id="76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77" id="77"/>
          <p:cNvGrpSpPr/>
          <p:nvPr/>
        </p:nvGrpSpPr>
        <p:grpSpPr>
          <a:xfrm rot="0">
            <a:off x="7763820" y="6816353"/>
            <a:ext cx="2084852" cy="649227"/>
            <a:chOff x="0" y="0"/>
            <a:chExt cx="911226" cy="283758"/>
          </a:xfrm>
        </p:grpSpPr>
        <p:sp>
          <p:nvSpPr>
            <p:cNvPr name="Freeform 78" id="78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26256" y="0"/>
                  </a:moveTo>
                  <a:lnTo>
                    <a:pt x="784970" y="0"/>
                  </a:lnTo>
                  <a:cubicBezTo>
                    <a:pt x="818456" y="0"/>
                    <a:pt x="850569" y="13302"/>
                    <a:pt x="874247" y="36980"/>
                  </a:cubicBezTo>
                  <a:cubicBezTo>
                    <a:pt x="897925" y="60657"/>
                    <a:pt x="911226" y="92771"/>
                    <a:pt x="911226" y="126256"/>
                  </a:cubicBezTo>
                  <a:lnTo>
                    <a:pt x="911226" y="157502"/>
                  </a:lnTo>
                  <a:cubicBezTo>
                    <a:pt x="911226" y="227231"/>
                    <a:pt x="854700" y="283758"/>
                    <a:pt x="784970" y="283758"/>
                  </a:cubicBezTo>
                  <a:lnTo>
                    <a:pt x="126256" y="283758"/>
                  </a:lnTo>
                  <a:cubicBezTo>
                    <a:pt x="92771" y="283758"/>
                    <a:pt x="60657" y="270456"/>
                    <a:pt x="36980" y="246778"/>
                  </a:cubicBezTo>
                  <a:cubicBezTo>
                    <a:pt x="13302" y="223100"/>
                    <a:pt x="0" y="190987"/>
                    <a:pt x="0" y="157502"/>
                  </a:cubicBezTo>
                  <a:lnTo>
                    <a:pt x="0" y="126256"/>
                  </a:lnTo>
                  <a:cubicBezTo>
                    <a:pt x="0" y="92771"/>
                    <a:pt x="13302" y="60657"/>
                    <a:pt x="36980" y="36980"/>
                  </a:cubicBezTo>
                  <a:cubicBezTo>
                    <a:pt x="60657" y="13302"/>
                    <a:pt x="92771" y="0"/>
                    <a:pt x="12625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9" id="79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80" id="80"/>
          <p:cNvGrpSpPr/>
          <p:nvPr/>
        </p:nvGrpSpPr>
        <p:grpSpPr>
          <a:xfrm rot="0">
            <a:off x="7763820" y="7689428"/>
            <a:ext cx="2084852" cy="649227"/>
            <a:chOff x="0" y="0"/>
            <a:chExt cx="911226" cy="283758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26256" y="0"/>
                  </a:moveTo>
                  <a:lnTo>
                    <a:pt x="784970" y="0"/>
                  </a:lnTo>
                  <a:cubicBezTo>
                    <a:pt x="818456" y="0"/>
                    <a:pt x="850569" y="13302"/>
                    <a:pt x="874247" y="36980"/>
                  </a:cubicBezTo>
                  <a:cubicBezTo>
                    <a:pt x="897925" y="60657"/>
                    <a:pt x="911226" y="92771"/>
                    <a:pt x="911226" y="126256"/>
                  </a:cubicBezTo>
                  <a:lnTo>
                    <a:pt x="911226" y="157502"/>
                  </a:lnTo>
                  <a:cubicBezTo>
                    <a:pt x="911226" y="227231"/>
                    <a:pt x="854700" y="283758"/>
                    <a:pt x="784970" y="283758"/>
                  </a:cubicBezTo>
                  <a:lnTo>
                    <a:pt x="126256" y="283758"/>
                  </a:lnTo>
                  <a:cubicBezTo>
                    <a:pt x="92771" y="283758"/>
                    <a:pt x="60657" y="270456"/>
                    <a:pt x="36980" y="246778"/>
                  </a:cubicBezTo>
                  <a:cubicBezTo>
                    <a:pt x="13302" y="223100"/>
                    <a:pt x="0" y="190987"/>
                    <a:pt x="0" y="157502"/>
                  </a:cubicBezTo>
                  <a:lnTo>
                    <a:pt x="0" y="126256"/>
                  </a:lnTo>
                  <a:cubicBezTo>
                    <a:pt x="0" y="92771"/>
                    <a:pt x="13302" y="60657"/>
                    <a:pt x="36980" y="36980"/>
                  </a:cubicBezTo>
                  <a:cubicBezTo>
                    <a:pt x="60657" y="13302"/>
                    <a:pt x="92771" y="0"/>
                    <a:pt x="12625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2" id="82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947478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1.1 - Introduction de la formation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Section 5 : Les autres techniques de confidentialité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1488029" y="3295055"/>
            <a:ext cx="614355" cy="674189"/>
            <a:chOff x="0" y="0"/>
            <a:chExt cx="819140" cy="898919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9140" cy="898919"/>
            </a:xfrm>
            <a:custGeom>
              <a:avLst/>
              <a:gdLst/>
              <a:ahLst/>
              <a:cxnLst/>
              <a:rect r="r" b="b" t="t" l="l"/>
              <a:pathLst>
                <a:path h="898919" w="819140">
                  <a:moveTo>
                    <a:pt x="0" y="0"/>
                  </a:moveTo>
                  <a:lnTo>
                    <a:pt x="819140" y="0"/>
                  </a:lnTo>
                  <a:lnTo>
                    <a:pt x="819140" y="898919"/>
                  </a:lnTo>
                  <a:lnTo>
                    <a:pt x="0" y="8989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8" id="28"/>
            <p:cNvSpPr txBox="true"/>
            <p:nvPr/>
          </p:nvSpPr>
          <p:spPr>
            <a:xfrm rot="0">
              <a:off x="225422" y="447984"/>
              <a:ext cx="368296" cy="4509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95"/>
                </a:lnSpc>
              </a:pPr>
              <a:r>
                <a:rPr lang="en-US" b="true" sz="1996">
                  <a:solidFill>
                    <a:srgbClr val="FFFFFF"/>
                  </a:solidFill>
                  <a:latin typeface="Rubik Bold"/>
                  <a:ea typeface="Rubik Bold"/>
                  <a:cs typeface="Rubik Bold"/>
                  <a:sym typeface="Rubik Bold"/>
                </a:rPr>
                <a:t>A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488029" y="5516537"/>
            <a:ext cx="614355" cy="674189"/>
            <a:chOff x="0" y="0"/>
            <a:chExt cx="819140" cy="898919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9140" cy="898919"/>
            </a:xfrm>
            <a:custGeom>
              <a:avLst/>
              <a:gdLst/>
              <a:ahLst/>
              <a:cxnLst/>
              <a:rect r="r" b="b" t="t" l="l"/>
              <a:pathLst>
                <a:path h="898919" w="819140">
                  <a:moveTo>
                    <a:pt x="0" y="0"/>
                  </a:moveTo>
                  <a:lnTo>
                    <a:pt x="819140" y="0"/>
                  </a:lnTo>
                  <a:lnTo>
                    <a:pt x="819140" y="898919"/>
                  </a:lnTo>
                  <a:lnTo>
                    <a:pt x="0" y="8989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1" id="31"/>
            <p:cNvSpPr txBox="true"/>
            <p:nvPr/>
          </p:nvSpPr>
          <p:spPr>
            <a:xfrm rot="0">
              <a:off x="225422" y="447984"/>
              <a:ext cx="368296" cy="4509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95"/>
                </a:lnSpc>
              </a:pPr>
              <a:r>
                <a:rPr lang="en-US" b="true" sz="1996">
                  <a:solidFill>
                    <a:srgbClr val="FFFFFF"/>
                  </a:solidFill>
                  <a:latin typeface="Rubik Bold"/>
                  <a:ea typeface="Rubik Bold"/>
                  <a:cs typeface="Rubik Bold"/>
                  <a:sym typeface="Rubik Bold"/>
                </a:rPr>
                <a:t>B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2345822" y="3406995"/>
            <a:ext cx="452708" cy="451943"/>
            <a:chOff x="0" y="0"/>
            <a:chExt cx="133851" cy="133625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33851" cy="133625"/>
            </a:xfrm>
            <a:custGeom>
              <a:avLst/>
              <a:gdLst/>
              <a:ahLst/>
              <a:cxnLst/>
              <a:rect r="r" b="b" t="t" l="l"/>
              <a:pathLst>
                <a:path h="133625" w="133851">
                  <a:moveTo>
                    <a:pt x="66812" y="0"/>
                  </a:moveTo>
                  <a:lnTo>
                    <a:pt x="67039" y="0"/>
                  </a:lnTo>
                  <a:cubicBezTo>
                    <a:pt x="84758" y="0"/>
                    <a:pt x="101752" y="7039"/>
                    <a:pt x="114282" y="19569"/>
                  </a:cubicBezTo>
                  <a:cubicBezTo>
                    <a:pt x="126812" y="32099"/>
                    <a:pt x="133851" y="49093"/>
                    <a:pt x="133851" y="66812"/>
                  </a:cubicBezTo>
                  <a:lnTo>
                    <a:pt x="133851" y="66812"/>
                  </a:lnTo>
                  <a:cubicBezTo>
                    <a:pt x="133851" y="84532"/>
                    <a:pt x="126812" y="101526"/>
                    <a:pt x="114282" y="114056"/>
                  </a:cubicBezTo>
                  <a:cubicBezTo>
                    <a:pt x="101752" y="126586"/>
                    <a:pt x="84758" y="133625"/>
                    <a:pt x="67039" y="133625"/>
                  </a:cubicBezTo>
                  <a:lnTo>
                    <a:pt x="66812" y="133625"/>
                  </a:lnTo>
                  <a:cubicBezTo>
                    <a:pt x="49093" y="133625"/>
                    <a:pt x="32099" y="126586"/>
                    <a:pt x="19569" y="114056"/>
                  </a:cubicBezTo>
                  <a:cubicBezTo>
                    <a:pt x="7039" y="101526"/>
                    <a:pt x="0" y="84532"/>
                    <a:pt x="0" y="66812"/>
                  </a:cubicBezTo>
                  <a:lnTo>
                    <a:pt x="0" y="66812"/>
                  </a:lnTo>
                  <a:cubicBezTo>
                    <a:pt x="0" y="49093"/>
                    <a:pt x="7039" y="32099"/>
                    <a:pt x="19569" y="19569"/>
                  </a:cubicBezTo>
                  <a:cubicBezTo>
                    <a:pt x="32099" y="7039"/>
                    <a:pt x="49093" y="0"/>
                    <a:pt x="66812" y="0"/>
                  </a:cubicBezTo>
                  <a:close/>
                </a:path>
              </a:pathLst>
            </a:custGeom>
            <a:solidFill>
              <a:srgbClr val="FF8C4B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47625"/>
              <a:ext cx="133851" cy="181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  <a:r>
                <a:rPr lang="en-US" b="true" sz="16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a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3028267" y="3406995"/>
            <a:ext cx="452708" cy="451943"/>
            <a:chOff x="0" y="0"/>
            <a:chExt cx="133851" cy="133625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33851" cy="133625"/>
            </a:xfrm>
            <a:custGeom>
              <a:avLst/>
              <a:gdLst/>
              <a:ahLst/>
              <a:cxnLst/>
              <a:rect r="r" b="b" t="t" l="l"/>
              <a:pathLst>
                <a:path h="133625" w="133851">
                  <a:moveTo>
                    <a:pt x="66812" y="0"/>
                  </a:moveTo>
                  <a:lnTo>
                    <a:pt x="67039" y="0"/>
                  </a:lnTo>
                  <a:cubicBezTo>
                    <a:pt x="84758" y="0"/>
                    <a:pt x="101752" y="7039"/>
                    <a:pt x="114282" y="19569"/>
                  </a:cubicBezTo>
                  <a:cubicBezTo>
                    <a:pt x="126812" y="32099"/>
                    <a:pt x="133851" y="49093"/>
                    <a:pt x="133851" y="66812"/>
                  </a:cubicBezTo>
                  <a:lnTo>
                    <a:pt x="133851" y="66812"/>
                  </a:lnTo>
                  <a:cubicBezTo>
                    <a:pt x="133851" y="84532"/>
                    <a:pt x="126812" y="101526"/>
                    <a:pt x="114282" y="114056"/>
                  </a:cubicBezTo>
                  <a:cubicBezTo>
                    <a:pt x="101752" y="126586"/>
                    <a:pt x="84758" y="133625"/>
                    <a:pt x="67039" y="133625"/>
                  </a:cubicBezTo>
                  <a:lnTo>
                    <a:pt x="66812" y="133625"/>
                  </a:lnTo>
                  <a:cubicBezTo>
                    <a:pt x="49093" y="133625"/>
                    <a:pt x="32099" y="126586"/>
                    <a:pt x="19569" y="114056"/>
                  </a:cubicBezTo>
                  <a:cubicBezTo>
                    <a:pt x="7039" y="101526"/>
                    <a:pt x="0" y="84532"/>
                    <a:pt x="0" y="66812"/>
                  </a:cubicBezTo>
                  <a:lnTo>
                    <a:pt x="0" y="66812"/>
                  </a:lnTo>
                  <a:cubicBezTo>
                    <a:pt x="0" y="49093"/>
                    <a:pt x="7039" y="32099"/>
                    <a:pt x="19569" y="19569"/>
                  </a:cubicBezTo>
                  <a:cubicBezTo>
                    <a:pt x="32099" y="7039"/>
                    <a:pt x="49093" y="0"/>
                    <a:pt x="66812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47625"/>
              <a:ext cx="133851" cy="181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  <a:r>
                <a:rPr lang="en-US" b="true" sz="16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G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3711862" y="3406995"/>
            <a:ext cx="452708" cy="451943"/>
            <a:chOff x="0" y="0"/>
            <a:chExt cx="133851" cy="133625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133851" cy="133625"/>
            </a:xfrm>
            <a:custGeom>
              <a:avLst/>
              <a:gdLst/>
              <a:ahLst/>
              <a:cxnLst/>
              <a:rect r="r" b="b" t="t" l="l"/>
              <a:pathLst>
                <a:path h="133625" w="133851">
                  <a:moveTo>
                    <a:pt x="66812" y="0"/>
                  </a:moveTo>
                  <a:lnTo>
                    <a:pt x="67039" y="0"/>
                  </a:lnTo>
                  <a:cubicBezTo>
                    <a:pt x="84758" y="0"/>
                    <a:pt x="101752" y="7039"/>
                    <a:pt x="114282" y="19569"/>
                  </a:cubicBezTo>
                  <a:cubicBezTo>
                    <a:pt x="126812" y="32099"/>
                    <a:pt x="133851" y="49093"/>
                    <a:pt x="133851" y="66812"/>
                  </a:cubicBezTo>
                  <a:lnTo>
                    <a:pt x="133851" y="66812"/>
                  </a:lnTo>
                  <a:cubicBezTo>
                    <a:pt x="133851" y="84532"/>
                    <a:pt x="126812" y="101526"/>
                    <a:pt x="114282" y="114056"/>
                  </a:cubicBezTo>
                  <a:cubicBezTo>
                    <a:pt x="101752" y="126586"/>
                    <a:pt x="84758" y="133625"/>
                    <a:pt x="67039" y="133625"/>
                  </a:cubicBezTo>
                  <a:lnTo>
                    <a:pt x="66812" y="133625"/>
                  </a:lnTo>
                  <a:cubicBezTo>
                    <a:pt x="49093" y="133625"/>
                    <a:pt x="32099" y="126586"/>
                    <a:pt x="19569" y="114056"/>
                  </a:cubicBezTo>
                  <a:cubicBezTo>
                    <a:pt x="7039" y="101526"/>
                    <a:pt x="0" y="84532"/>
                    <a:pt x="0" y="66812"/>
                  </a:cubicBezTo>
                  <a:lnTo>
                    <a:pt x="0" y="66812"/>
                  </a:lnTo>
                  <a:cubicBezTo>
                    <a:pt x="0" y="49093"/>
                    <a:pt x="7039" y="32099"/>
                    <a:pt x="19569" y="19569"/>
                  </a:cubicBezTo>
                  <a:cubicBezTo>
                    <a:pt x="32099" y="7039"/>
                    <a:pt x="49093" y="0"/>
                    <a:pt x="66812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47625"/>
              <a:ext cx="133851" cy="181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  <a:r>
                <a:rPr lang="en-US" b="true" sz="16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A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2868107" y="3586858"/>
            <a:ext cx="90583" cy="90583"/>
            <a:chOff x="0" y="0"/>
            <a:chExt cx="812800" cy="812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99"/>
                </a:lnSpc>
              </a:pPr>
            </a:p>
          </p:txBody>
        </p:sp>
      </p:grpSp>
      <p:sp>
        <p:nvSpPr>
          <p:cNvPr name="Freeform 44" id="44"/>
          <p:cNvSpPr/>
          <p:nvPr/>
        </p:nvSpPr>
        <p:spPr>
          <a:xfrm flipH="false" flipV="false" rot="0">
            <a:off x="3524119" y="3588771"/>
            <a:ext cx="144597" cy="86758"/>
          </a:xfrm>
          <a:custGeom>
            <a:avLst/>
            <a:gdLst/>
            <a:ahLst/>
            <a:cxnLst/>
            <a:rect r="r" b="b" t="t" l="l"/>
            <a:pathLst>
              <a:path h="86758" w="144597">
                <a:moveTo>
                  <a:pt x="0" y="0"/>
                </a:moveTo>
                <a:lnTo>
                  <a:pt x="144598" y="0"/>
                </a:lnTo>
                <a:lnTo>
                  <a:pt x="144598" y="86758"/>
                </a:lnTo>
                <a:lnTo>
                  <a:pt x="0" y="86758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5" id="45"/>
          <p:cNvGrpSpPr/>
          <p:nvPr/>
        </p:nvGrpSpPr>
        <p:grpSpPr>
          <a:xfrm rot="0">
            <a:off x="2345822" y="5628477"/>
            <a:ext cx="908799" cy="451943"/>
            <a:chOff x="0" y="0"/>
            <a:chExt cx="268702" cy="133625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268702" cy="133625"/>
            </a:xfrm>
            <a:custGeom>
              <a:avLst/>
              <a:gdLst/>
              <a:ahLst/>
              <a:cxnLst/>
              <a:rect r="r" b="b" t="t" l="l"/>
              <a:pathLst>
                <a:path h="133625" w="268702">
                  <a:moveTo>
                    <a:pt x="59632" y="0"/>
                  </a:moveTo>
                  <a:lnTo>
                    <a:pt x="209070" y="0"/>
                  </a:lnTo>
                  <a:cubicBezTo>
                    <a:pt x="242004" y="0"/>
                    <a:pt x="268702" y="26698"/>
                    <a:pt x="268702" y="59632"/>
                  </a:cubicBezTo>
                  <a:lnTo>
                    <a:pt x="268702" y="73993"/>
                  </a:lnTo>
                  <a:cubicBezTo>
                    <a:pt x="268702" y="106927"/>
                    <a:pt x="242004" y="133625"/>
                    <a:pt x="209070" y="133625"/>
                  </a:cubicBezTo>
                  <a:lnTo>
                    <a:pt x="59632" y="133625"/>
                  </a:lnTo>
                  <a:cubicBezTo>
                    <a:pt x="26698" y="133625"/>
                    <a:pt x="0" y="106927"/>
                    <a:pt x="0" y="73993"/>
                  </a:cubicBezTo>
                  <a:lnTo>
                    <a:pt x="0" y="59632"/>
                  </a:lnTo>
                  <a:cubicBezTo>
                    <a:pt x="0" y="26698"/>
                    <a:pt x="26698" y="0"/>
                    <a:pt x="59632" y="0"/>
                  </a:cubicBezTo>
                  <a:close/>
                </a:path>
              </a:pathLst>
            </a:custGeom>
            <a:solidFill>
              <a:srgbClr val="FFC46A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47625"/>
              <a:ext cx="268702" cy="181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  <a:r>
                <a:rPr lang="en-US" b="true" sz="16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 m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3480064" y="5628477"/>
            <a:ext cx="452708" cy="451943"/>
            <a:chOff x="0" y="0"/>
            <a:chExt cx="133851" cy="133625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133851" cy="133625"/>
            </a:xfrm>
            <a:custGeom>
              <a:avLst/>
              <a:gdLst/>
              <a:ahLst/>
              <a:cxnLst/>
              <a:rect r="r" b="b" t="t" l="l"/>
              <a:pathLst>
                <a:path h="133625" w="133851">
                  <a:moveTo>
                    <a:pt x="66812" y="0"/>
                  </a:moveTo>
                  <a:lnTo>
                    <a:pt x="67039" y="0"/>
                  </a:lnTo>
                  <a:cubicBezTo>
                    <a:pt x="84758" y="0"/>
                    <a:pt x="101752" y="7039"/>
                    <a:pt x="114282" y="19569"/>
                  </a:cubicBezTo>
                  <a:cubicBezTo>
                    <a:pt x="126812" y="32099"/>
                    <a:pt x="133851" y="49093"/>
                    <a:pt x="133851" y="66812"/>
                  </a:cubicBezTo>
                  <a:lnTo>
                    <a:pt x="133851" y="66812"/>
                  </a:lnTo>
                  <a:cubicBezTo>
                    <a:pt x="133851" y="84532"/>
                    <a:pt x="126812" y="101526"/>
                    <a:pt x="114282" y="114056"/>
                  </a:cubicBezTo>
                  <a:cubicBezTo>
                    <a:pt x="101752" y="126586"/>
                    <a:pt x="84758" y="133625"/>
                    <a:pt x="67039" y="133625"/>
                  </a:cubicBezTo>
                  <a:lnTo>
                    <a:pt x="66812" y="133625"/>
                  </a:lnTo>
                  <a:cubicBezTo>
                    <a:pt x="49093" y="133625"/>
                    <a:pt x="32099" y="126586"/>
                    <a:pt x="19569" y="114056"/>
                  </a:cubicBezTo>
                  <a:cubicBezTo>
                    <a:pt x="7039" y="101526"/>
                    <a:pt x="0" y="84532"/>
                    <a:pt x="0" y="66812"/>
                  </a:cubicBezTo>
                  <a:lnTo>
                    <a:pt x="0" y="66812"/>
                  </a:lnTo>
                  <a:cubicBezTo>
                    <a:pt x="0" y="49093"/>
                    <a:pt x="7039" y="32099"/>
                    <a:pt x="19569" y="19569"/>
                  </a:cubicBezTo>
                  <a:cubicBezTo>
                    <a:pt x="32099" y="7039"/>
                    <a:pt x="49093" y="0"/>
                    <a:pt x="66812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47625"/>
              <a:ext cx="133851" cy="181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  <a:r>
                <a:rPr lang="en-US" b="true" sz="16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G</a:t>
              </a: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4163659" y="5628477"/>
            <a:ext cx="903251" cy="451943"/>
            <a:chOff x="0" y="0"/>
            <a:chExt cx="267062" cy="133625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267062" cy="133625"/>
            </a:xfrm>
            <a:custGeom>
              <a:avLst/>
              <a:gdLst/>
              <a:ahLst/>
              <a:cxnLst/>
              <a:rect r="r" b="b" t="t" l="l"/>
              <a:pathLst>
                <a:path h="133625" w="267062">
                  <a:moveTo>
                    <a:pt x="59998" y="0"/>
                  </a:moveTo>
                  <a:lnTo>
                    <a:pt x="207064" y="0"/>
                  </a:lnTo>
                  <a:cubicBezTo>
                    <a:pt x="240200" y="0"/>
                    <a:pt x="267062" y="26862"/>
                    <a:pt x="267062" y="59998"/>
                  </a:cubicBezTo>
                  <a:lnTo>
                    <a:pt x="267062" y="73627"/>
                  </a:lnTo>
                  <a:cubicBezTo>
                    <a:pt x="267062" y="89539"/>
                    <a:pt x="260741" y="104800"/>
                    <a:pt x="249489" y="116052"/>
                  </a:cubicBezTo>
                  <a:cubicBezTo>
                    <a:pt x="238237" y="127304"/>
                    <a:pt x="222976" y="133625"/>
                    <a:pt x="207064" y="133625"/>
                  </a:cubicBezTo>
                  <a:lnTo>
                    <a:pt x="59998" y="133625"/>
                  </a:lnTo>
                  <a:cubicBezTo>
                    <a:pt x="44086" y="133625"/>
                    <a:pt x="28825" y="127304"/>
                    <a:pt x="17573" y="116052"/>
                  </a:cubicBezTo>
                  <a:cubicBezTo>
                    <a:pt x="6321" y="104800"/>
                    <a:pt x="0" y="89539"/>
                    <a:pt x="0" y="73627"/>
                  </a:cubicBezTo>
                  <a:lnTo>
                    <a:pt x="0" y="59998"/>
                  </a:lnTo>
                  <a:cubicBezTo>
                    <a:pt x="0" y="44086"/>
                    <a:pt x="6321" y="28825"/>
                    <a:pt x="17573" y="17573"/>
                  </a:cubicBezTo>
                  <a:cubicBezTo>
                    <a:pt x="28825" y="6321"/>
                    <a:pt x="44086" y="0"/>
                    <a:pt x="59998" y="0"/>
                  </a:cubicBezTo>
                  <a:close/>
                </a:path>
              </a:pathLst>
            </a:custGeom>
            <a:solidFill>
              <a:srgbClr val="FFA317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47625"/>
              <a:ext cx="267062" cy="181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  <a:r>
                <a:rPr lang="en-US" b="true" sz="16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 m</a:t>
              </a: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3319904" y="5808340"/>
            <a:ext cx="90583" cy="90583"/>
            <a:chOff x="0" y="0"/>
            <a:chExt cx="812800" cy="812800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6" id="56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99"/>
                </a:lnSpc>
              </a:pPr>
            </a:p>
          </p:txBody>
        </p:sp>
      </p:grpSp>
      <p:sp>
        <p:nvSpPr>
          <p:cNvPr name="Freeform 57" id="57"/>
          <p:cNvSpPr/>
          <p:nvPr/>
        </p:nvSpPr>
        <p:spPr>
          <a:xfrm flipH="false" flipV="false" rot="0">
            <a:off x="3975917" y="5810252"/>
            <a:ext cx="144597" cy="86758"/>
          </a:xfrm>
          <a:custGeom>
            <a:avLst/>
            <a:gdLst/>
            <a:ahLst/>
            <a:cxnLst/>
            <a:rect r="r" b="b" t="t" l="l"/>
            <a:pathLst>
              <a:path h="86758" w="144597">
                <a:moveTo>
                  <a:pt x="0" y="0"/>
                </a:moveTo>
                <a:lnTo>
                  <a:pt x="144597" y="0"/>
                </a:lnTo>
                <a:lnTo>
                  <a:pt x="144597" y="86759"/>
                </a:lnTo>
                <a:lnTo>
                  <a:pt x="0" y="8675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8" id="58"/>
          <p:cNvGrpSpPr/>
          <p:nvPr/>
        </p:nvGrpSpPr>
        <p:grpSpPr>
          <a:xfrm rot="0">
            <a:off x="5580451" y="3406995"/>
            <a:ext cx="452708" cy="451943"/>
            <a:chOff x="0" y="0"/>
            <a:chExt cx="133851" cy="133625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133851" cy="133625"/>
            </a:xfrm>
            <a:custGeom>
              <a:avLst/>
              <a:gdLst/>
              <a:ahLst/>
              <a:cxnLst/>
              <a:rect r="r" b="b" t="t" l="l"/>
              <a:pathLst>
                <a:path h="133625" w="133851">
                  <a:moveTo>
                    <a:pt x="66812" y="0"/>
                  </a:moveTo>
                  <a:lnTo>
                    <a:pt x="67039" y="0"/>
                  </a:lnTo>
                  <a:cubicBezTo>
                    <a:pt x="84758" y="0"/>
                    <a:pt x="101752" y="7039"/>
                    <a:pt x="114282" y="19569"/>
                  </a:cubicBezTo>
                  <a:cubicBezTo>
                    <a:pt x="126812" y="32099"/>
                    <a:pt x="133851" y="49093"/>
                    <a:pt x="133851" y="66812"/>
                  </a:cubicBezTo>
                  <a:lnTo>
                    <a:pt x="133851" y="66812"/>
                  </a:lnTo>
                  <a:cubicBezTo>
                    <a:pt x="133851" y="84532"/>
                    <a:pt x="126812" y="101526"/>
                    <a:pt x="114282" y="114056"/>
                  </a:cubicBezTo>
                  <a:cubicBezTo>
                    <a:pt x="101752" y="126586"/>
                    <a:pt x="84758" y="133625"/>
                    <a:pt x="67039" y="133625"/>
                  </a:cubicBezTo>
                  <a:lnTo>
                    <a:pt x="66812" y="133625"/>
                  </a:lnTo>
                  <a:cubicBezTo>
                    <a:pt x="49093" y="133625"/>
                    <a:pt x="32099" y="126586"/>
                    <a:pt x="19569" y="114056"/>
                  </a:cubicBezTo>
                  <a:cubicBezTo>
                    <a:pt x="7039" y="101526"/>
                    <a:pt x="0" y="84532"/>
                    <a:pt x="0" y="66812"/>
                  </a:cubicBezTo>
                  <a:lnTo>
                    <a:pt x="0" y="66812"/>
                  </a:lnTo>
                  <a:cubicBezTo>
                    <a:pt x="0" y="49093"/>
                    <a:pt x="7039" y="32099"/>
                    <a:pt x="19569" y="19569"/>
                  </a:cubicBezTo>
                  <a:cubicBezTo>
                    <a:pt x="32099" y="7039"/>
                    <a:pt x="49093" y="0"/>
                    <a:pt x="66812" y="0"/>
                  </a:cubicBezTo>
                  <a:close/>
                </a:path>
              </a:pathLst>
            </a:custGeom>
            <a:solidFill>
              <a:srgbClr val="FF8C4B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47625"/>
              <a:ext cx="133851" cy="181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  <a:r>
                <a:rPr lang="en-US" b="true" sz="16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a</a:t>
              </a:r>
            </a:p>
          </p:txBody>
        </p:sp>
      </p:grpSp>
      <p:grpSp>
        <p:nvGrpSpPr>
          <p:cNvPr name="Group 61" id="61"/>
          <p:cNvGrpSpPr/>
          <p:nvPr/>
        </p:nvGrpSpPr>
        <p:grpSpPr>
          <a:xfrm rot="0">
            <a:off x="6486205" y="5628477"/>
            <a:ext cx="905885" cy="451943"/>
            <a:chOff x="0" y="0"/>
            <a:chExt cx="267840" cy="133625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267840" cy="133625"/>
            </a:xfrm>
            <a:custGeom>
              <a:avLst/>
              <a:gdLst/>
              <a:ahLst/>
              <a:cxnLst/>
              <a:rect r="r" b="b" t="t" l="l"/>
              <a:pathLst>
                <a:path h="133625" w="267840">
                  <a:moveTo>
                    <a:pt x="59824" y="0"/>
                  </a:moveTo>
                  <a:lnTo>
                    <a:pt x="208017" y="0"/>
                  </a:lnTo>
                  <a:cubicBezTo>
                    <a:pt x="241056" y="0"/>
                    <a:pt x="267840" y="26784"/>
                    <a:pt x="267840" y="59824"/>
                  </a:cubicBezTo>
                  <a:lnTo>
                    <a:pt x="267840" y="73801"/>
                  </a:lnTo>
                  <a:cubicBezTo>
                    <a:pt x="267840" y="106841"/>
                    <a:pt x="241056" y="133625"/>
                    <a:pt x="208017" y="133625"/>
                  </a:cubicBezTo>
                  <a:lnTo>
                    <a:pt x="59824" y="133625"/>
                  </a:lnTo>
                  <a:cubicBezTo>
                    <a:pt x="26784" y="133625"/>
                    <a:pt x="0" y="106841"/>
                    <a:pt x="0" y="73801"/>
                  </a:cubicBezTo>
                  <a:lnTo>
                    <a:pt x="0" y="59824"/>
                  </a:lnTo>
                  <a:cubicBezTo>
                    <a:pt x="0" y="26784"/>
                    <a:pt x="26784" y="0"/>
                    <a:pt x="59824" y="0"/>
                  </a:cubicBezTo>
                  <a:close/>
                </a:path>
              </a:pathLst>
            </a:custGeom>
            <a:solidFill>
              <a:srgbClr val="8F67DF"/>
            </a:solidFill>
          </p:spPr>
        </p:sp>
        <p:sp>
          <p:nvSpPr>
            <p:cNvPr name="TextBox 63" id="63"/>
            <p:cNvSpPr txBox="true"/>
            <p:nvPr/>
          </p:nvSpPr>
          <p:spPr>
            <a:xfrm>
              <a:off x="0" y="-47625"/>
              <a:ext cx="267840" cy="181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  <a:r>
                <a:rPr lang="en-US" b="true" sz="16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 scan</a:t>
              </a:r>
            </a:p>
          </p:txBody>
        </p:sp>
      </p:grpSp>
      <p:sp>
        <p:nvSpPr>
          <p:cNvPr name="AutoShape 64" id="64"/>
          <p:cNvSpPr/>
          <p:nvPr/>
        </p:nvSpPr>
        <p:spPr>
          <a:xfrm>
            <a:off x="4164569" y="3761633"/>
            <a:ext cx="3455394" cy="1964149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65" id="65"/>
          <p:cNvGrpSpPr/>
          <p:nvPr/>
        </p:nvGrpSpPr>
        <p:grpSpPr>
          <a:xfrm rot="0">
            <a:off x="7619963" y="5628477"/>
            <a:ext cx="452708" cy="451943"/>
            <a:chOff x="0" y="0"/>
            <a:chExt cx="133851" cy="133625"/>
          </a:xfrm>
        </p:grpSpPr>
        <p:sp>
          <p:nvSpPr>
            <p:cNvPr name="Freeform 66" id="66"/>
            <p:cNvSpPr/>
            <p:nvPr/>
          </p:nvSpPr>
          <p:spPr>
            <a:xfrm flipH="false" flipV="false" rot="0">
              <a:off x="0" y="0"/>
              <a:ext cx="133851" cy="133625"/>
            </a:xfrm>
            <a:custGeom>
              <a:avLst/>
              <a:gdLst/>
              <a:ahLst/>
              <a:cxnLst/>
              <a:rect r="r" b="b" t="t" l="l"/>
              <a:pathLst>
                <a:path h="133625" w="133851">
                  <a:moveTo>
                    <a:pt x="66812" y="0"/>
                  </a:moveTo>
                  <a:lnTo>
                    <a:pt x="67039" y="0"/>
                  </a:lnTo>
                  <a:cubicBezTo>
                    <a:pt x="84758" y="0"/>
                    <a:pt x="101752" y="7039"/>
                    <a:pt x="114282" y="19569"/>
                  </a:cubicBezTo>
                  <a:cubicBezTo>
                    <a:pt x="126812" y="32099"/>
                    <a:pt x="133851" y="49093"/>
                    <a:pt x="133851" y="66812"/>
                  </a:cubicBezTo>
                  <a:lnTo>
                    <a:pt x="133851" y="66812"/>
                  </a:lnTo>
                  <a:cubicBezTo>
                    <a:pt x="133851" y="84532"/>
                    <a:pt x="126812" y="101526"/>
                    <a:pt x="114282" y="114056"/>
                  </a:cubicBezTo>
                  <a:cubicBezTo>
                    <a:pt x="101752" y="126586"/>
                    <a:pt x="84758" y="133625"/>
                    <a:pt x="67039" y="133625"/>
                  </a:cubicBezTo>
                  <a:lnTo>
                    <a:pt x="66812" y="133625"/>
                  </a:lnTo>
                  <a:cubicBezTo>
                    <a:pt x="49093" y="133625"/>
                    <a:pt x="32099" y="126586"/>
                    <a:pt x="19569" y="114056"/>
                  </a:cubicBezTo>
                  <a:cubicBezTo>
                    <a:pt x="7039" y="101526"/>
                    <a:pt x="0" y="84532"/>
                    <a:pt x="0" y="66812"/>
                  </a:cubicBezTo>
                  <a:lnTo>
                    <a:pt x="0" y="66812"/>
                  </a:lnTo>
                  <a:cubicBezTo>
                    <a:pt x="0" y="49093"/>
                    <a:pt x="7039" y="32099"/>
                    <a:pt x="19569" y="19569"/>
                  </a:cubicBezTo>
                  <a:cubicBezTo>
                    <a:pt x="32099" y="7039"/>
                    <a:pt x="49093" y="0"/>
                    <a:pt x="66812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67" id="67"/>
            <p:cNvSpPr txBox="true"/>
            <p:nvPr/>
          </p:nvSpPr>
          <p:spPr>
            <a:xfrm>
              <a:off x="0" y="-47625"/>
              <a:ext cx="133851" cy="181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  <a:r>
                <a:rPr lang="en-US" b="true" sz="16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A</a:t>
              </a:r>
            </a:p>
          </p:txBody>
        </p:sp>
      </p:grpSp>
      <p:grpSp>
        <p:nvGrpSpPr>
          <p:cNvPr name="Group 68" id="68"/>
          <p:cNvGrpSpPr/>
          <p:nvPr/>
        </p:nvGrpSpPr>
        <p:grpSpPr>
          <a:xfrm rot="0">
            <a:off x="7459803" y="5808340"/>
            <a:ext cx="90583" cy="90583"/>
            <a:chOff x="0" y="0"/>
            <a:chExt cx="812800" cy="812800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0" id="7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99"/>
                </a:lnSpc>
              </a:pPr>
            </a:p>
          </p:txBody>
        </p:sp>
      </p:grpSp>
      <p:grpSp>
        <p:nvGrpSpPr>
          <p:cNvPr name="Group 71" id="71"/>
          <p:cNvGrpSpPr/>
          <p:nvPr/>
        </p:nvGrpSpPr>
        <p:grpSpPr>
          <a:xfrm rot="0">
            <a:off x="6264974" y="3406995"/>
            <a:ext cx="904715" cy="451943"/>
            <a:chOff x="0" y="0"/>
            <a:chExt cx="267495" cy="133625"/>
          </a:xfrm>
        </p:grpSpPr>
        <p:sp>
          <p:nvSpPr>
            <p:cNvPr name="Freeform 72" id="72"/>
            <p:cNvSpPr/>
            <p:nvPr/>
          </p:nvSpPr>
          <p:spPr>
            <a:xfrm flipH="false" flipV="false" rot="0">
              <a:off x="0" y="0"/>
              <a:ext cx="267495" cy="133625"/>
            </a:xfrm>
            <a:custGeom>
              <a:avLst/>
              <a:gdLst/>
              <a:ahLst/>
              <a:cxnLst/>
              <a:rect r="r" b="b" t="t" l="l"/>
              <a:pathLst>
                <a:path h="133625" w="267495">
                  <a:moveTo>
                    <a:pt x="59901" y="0"/>
                  </a:moveTo>
                  <a:lnTo>
                    <a:pt x="207594" y="0"/>
                  </a:lnTo>
                  <a:cubicBezTo>
                    <a:pt x="240676" y="0"/>
                    <a:pt x="267495" y="26819"/>
                    <a:pt x="267495" y="59901"/>
                  </a:cubicBezTo>
                  <a:lnTo>
                    <a:pt x="267495" y="73724"/>
                  </a:lnTo>
                  <a:cubicBezTo>
                    <a:pt x="267495" y="89610"/>
                    <a:pt x="261184" y="104846"/>
                    <a:pt x="249950" y="116080"/>
                  </a:cubicBezTo>
                  <a:cubicBezTo>
                    <a:pt x="238716" y="127314"/>
                    <a:pt x="223480" y="133625"/>
                    <a:pt x="207594" y="133625"/>
                  </a:cubicBezTo>
                  <a:lnTo>
                    <a:pt x="59901" y="133625"/>
                  </a:lnTo>
                  <a:cubicBezTo>
                    <a:pt x="26819" y="133625"/>
                    <a:pt x="0" y="106806"/>
                    <a:pt x="0" y="73724"/>
                  </a:cubicBezTo>
                  <a:lnTo>
                    <a:pt x="0" y="59901"/>
                  </a:lnTo>
                  <a:cubicBezTo>
                    <a:pt x="0" y="26819"/>
                    <a:pt x="26819" y="0"/>
                    <a:pt x="59901" y="0"/>
                  </a:cubicBezTo>
                  <a:close/>
                </a:path>
              </a:pathLst>
            </a:custGeom>
            <a:solidFill>
              <a:srgbClr val="5E17EB"/>
            </a:solidFill>
          </p:spPr>
        </p:sp>
        <p:sp>
          <p:nvSpPr>
            <p:cNvPr name="TextBox 73" id="73"/>
            <p:cNvSpPr txBox="true"/>
            <p:nvPr/>
          </p:nvSpPr>
          <p:spPr>
            <a:xfrm>
              <a:off x="0" y="-47625"/>
              <a:ext cx="267495" cy="181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  <a:r>
                <a:rPr lang="en-US" b="true" sz="16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 scan</a:t>
              </a:r>
            </a:p>
          </p:txBody>
        </p:sp>
      </p:grpSp>
      <p:grpSp>
        <p:nvGrpSpPr>
          <p:cNvPr name="Group 74" id="74"/>
          <p:cNvGrpSpPr/>
          <p:nvPr/>
        </p:nvGrpSpPr>
        <p:grpSpPr>
          <a:xfrm rot="0">
            <a:off x="6104814" y="3586858"/>
            <a:ext cx="90583" cy="90583"/>
            <a:chOff x="0" y="0"/>
            <a:chExt cx="812800" cy="812800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6" id="76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99"/>
                </a:lnSpc>
              </a:pPr>
            </a:p>
          </p:txBody>
        </p:sp>
      </p:grpSp>
      <p:sp>
        <p:nvSpPr>
          <p:cNvPr name="AutoShape 77" id="77"/>
          <p:cNvSpPr/>
          <p:nvPr/>
        </p:nvSpPr>
        <p:spPr>
          <a:xfrm flipV="true">
            <a:off x="4752596" y="3858938"/>
            <a:ext cx="1827425" cy="300737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8" id="78"/>
          <p:cNvSpPr/>
          <p:nvPr/>
        </p:nvSpPr>
        <p:spPr>
          <a:xfrm>
            <a:off x="8074886" y="3632150"/>
            <a:ext cx="979279" cy="663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79" id="79"/>
          <p:cNvSpPr/>
          <p:nvPr/>
        </p:nvSpPr>
        <p:spPr>
          <a:xfrm flipH="false" flipV="false" rot="0">
            <a:off x="4650228" y="3295055"/>
            <a:ext cx="158434" cy="674189"/>
          </a:xfrm>
          <a:custGeom>
            <a:avLst/>
            <a:gdLst/>
            <a:ahLst/>
            <a:cxnLst/>
            <a:rect r="r" b="b" t="t" l="l"/>
            <a:pathLst>
              <a:path h="674189" w="158434">
                <a:moveTo>
                  <a:pt x="0" y="0"/>
                </a:moveTo>
                <a:lnTo>
                  <a:pt x="158434" y="0"/>
                </a:lnTo>
                <a:lnTo>
                  <a:pt x="158434" y="674189"/>
                </a:lnTo>
                <a:lnTo>
                  <a:pt x="0" y="674189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0" id="80"/>
          <p:cNvSpPr/>
          <p:nvPr/>
        </p:nvSpPr>
        <p:spPr>
          <a:xfrm flipH="false" flipV="false" rot="-10800000">
            <a:off x="7916452" y="3295055"/>
            <a:ext cx="158434" cy="674189"/>
          </a:xfrm>
          <a:custGeom>
            <a:avLst/>
            <a:gdLst/>
            <a:ahLst/>
            <a:cxnLst/>
            <a:rect r="r" b="b" t="t" l="l"/>
            <a:pathLst>
              <a:path h="674189" w="158434">
                <a:moveTo>
                  <a:pt x="0" y="0"/>
                </a:moveTo>
                <a:lnTo>
                  <a:pt x="158434" y="0"/>
                </a:lnTo>
                <a:lnTo>
                  <a:pt x="158434" y="674189"/>
                </a:lnTo>
                <a:lnTo>
                  <a:pt x="0" y="674189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1" id="81"/>
          <p:cNvSpPr/>
          <p:nvPr/>
        </p:nvSpPr>
        <p:spPr>
          <a:xfrm flipH="false" flipV="false" rot="0">
            <a:off x="5557020" y="5516537"/>
            <a:ext cx="158434" cy="674189"/>
          </a:xfrm>
          <a:custGeom>
            <a:avLst/>
            <a:gdLst/>
            <a:ahLst/>
            <a:cxnLst/>
            <a:rect r="r" b="b" t="t" l="l"/>
            <a:pathLst>
              <a:path h="674189" w="158434">
                <a:moveTo>
                  <a:pt x="0" y="0"/>
                </a:moveTo>
                <a:lnTo>
                  <a:pt x="158435" y="0"/>
                </a:lnTo>
                <a:lnTo>
                  <a:pt x="158435" y="674189"/>
                </a:lnTo>
                <a:lnTo>
                  <a:pt x="0" y="674189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2" id="82"/>
          <p:cNvSpPr/>
          <p:nvPr/>
        </p:nvSpPr>
        <p:spPr>
          <a:xfrm flipH="false" flipV="false" rot="-10800000">
            <a:off x="8828959" y="5516537"/>
            <a:ext cx="158434" cy="674189"/>
          </a:xfrm>
          <a:custGeom>
            <a:avLst/>
            <a:gdLst/>
            <a:ahLst/>
            <a:cxnLst/>
            <a:rect r="r" b="b" t="t" l="l"/>
            <a:pathLst>
              <a:path h="674189" w="158434">
                <a:moveTo>
                  <a:pt x="0" y="0"/>
                </a:moveTo>
                <a:lnTo>
                  <a:pt x="158435" y="0"/>
                </a:lnTo>
                <a:lnTo>
                  <a:pt x="158435" y="674189"/>
                </a:lnTo>
                <a:lnTo>
                  <a:pt x="0" y="674189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3" id="83"/>
          <p:cNvGrpSpPr/>
          <p:nvPr/>
        </p:nvGrpSpPr>
        <p:grpSpPr>
          <a:xfrm rot="0">
            <a:off x="9054165" y="3406995"/>
            <a:ext cx="452708" cy="451943"/>
            <a:chOff x="0" y="0"/>
            <a:chExt cx="133851" cy="133625"/>
          </a:xfrm>
        </p:grpSpPr>
        <p:sp>
          <p:nvSpPr>
            <p:cNvPr name="Freeform 84" id="84"/>
            <p:cNvSpPr/>
            <p:nvPr/>
          </p:nvSpPr>
          <p:spPr>
            <a:xfrm flipH="false" flipV="false" rot="0">
              <a:off x="0" y="0"/>
              <a:ext cx="133851" cy="133625"/>
            </a:xfrm>
            <a:custGeom>
              <a:avLst/>
              <a:gdLst/>
              <a:ahLst/>
              <a:cxnLst/>
              <a:rect r="r" b="b" t="t" l="l"/>
              <a:pathLst>
                <a:path h="133625" w="133851">
                  <a:moveTo>
                    <a:pt x="66812" y="0"/>
                  </a:moveTo>
                  <a:lnTo>
                    <a:pt x="67039" y="0"/>
                  </a:lnTo>
                  <a:cubicBezTo>
                    <a:pt x="84758" y="0"/>
                    <a:pt x="101752" y="7039"/>
                    <a:pt x="114282" y="19569"/>
                  </a:cubicBezTo>
                  <a:cubicBezTo>
                    <a:pt x="126812" y="32099"/>
                    <a:pt x="133851" y="49093"/>
                    <a:pt x="133851" y="66812"/>
                  </a:cubicBezTo>
                  <a:lnTo>
                    <a:pt x="133851" y="66812"/>
                  </a:lnTo>
                  <a:cubicBezTo>
                    <a:pt x="133851" y="84532"/>
                    <a:pt x="126812" y="101526"/>
                    <a:pt x="114282" y="114056"/>
                  </a:cubicBezTo>
                  <a:cubicBezTo>
                    <a:pt x="101752" y="126586"/>
                    <a:pt x="84758" y="133625"/>
                    <a:pt x="67039" y="133625"/>
                  </a:cubicBezTo>
                  <a:lnTo>
                    <a:pt x="66812" y="133625"/>
                  </a:lnTo>
                  <a:cubicBezTo>
                    <a:pt x="49093" y="133625"/>
                    <a:pt x="32099" y="126586"/>
                    <a:pt x="19569" y="114056"/>
                  </a:cubicBezTo>
                  <a:cubicBezTo>
                    <a:pt x="7039" y="101526"/>
                    <a:pt x="0" y="84532"/>
                    <a:pt x="0" y="66812"/>
                  </a:cubicBezTo>
                  <a:lnTo>
                    <a:pt x="0" y="66812"/>
                  </a:lnTo>
                  <a:cubicBezTo>
                    <a:pt x="0" y="49093"/>
                    <a:pt x="7039" y="32099"/>
                    <a:pt x="19569" y="19569"/>
                  </a:cubicBezTo>
                  <a:cubicBezTo>
                    <a:pt x="32099" y="7039"/>
                    <a:pt x="49093" y="0"/>
                    <a:pt x="66812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5" id="85"/>
            <p:cNvSpPr txBox="true"/>
            <p:nvPr/>
          </p:nvSpPr>
          <p:spPr>
            <a:xfrm>
              <a:off x="0" y="-47625"/>
              <a:ext cx="133851" cy="181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  <a:r>
                <a:rPr lang="en-US" b="true" sz="16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s0</a:t>
              </a:r>
            </a:p>
          </p:txBody>
        </p:sp>
      </p:grpSp>
      <p:grpSp>
        <p:nvGrpSpPr>
          <p:cNvPr name="Group 86" id="86"/>
          <p:cNvGrpSpPr/>
          <p:nvPr/>
        </p:nvGrpSpPr>
        <p:grpSpPr>
          <a:xfrm rot="0">
            <a:off x="9578528" y="3588771"/>
            <a:ext cx="90583" cy="90583"/>
            <a:chOff x="0" y="0"/>
            <a:chExt cx="812800" cy="812800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8" id="8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99"/>
                </a:lnSpc>
              </a:pPr>
            </a:p>
          </p:txBody>
        </p:sp>
      </p:grpSp>
      <p:grpSp>
        <p:nvGrpSpPr>
          <p:cNvPr name="Group 89" id="89"/>
          <p:cNvGrpSpPr/>
          <p:nvPr/>
        </p:nvGrpSpPr>
        <p:grpSpPr>
          <a:xfrm rot="0">
            <a:off x="9740765" y="3406995"/>
            <a:ext cx="452708" cy="451943"/>
            <a:chOff x="0" y="0"/>
            <a:chExt cx="133851" cy="133625"/>
          </a:xfrm>
        </p:grpSpPr>
        <p:sp>
          <p:nvSpPr>
            <p:cNvPr name="Freeform 90" id="90"/>
            <p:cNvSpPr/>
            <p:nvPr/>
          </p:nvSpPr>
          <p:spPr>
            <a:xfrm flipH="false" flipV="false" rot="0">
              <a:off x="0" y="0"/>
              <a:ext cx="133851" cy="133625"/>
            </a:xfrm>
            <a:custGeom>
              <a:avLst/>
              <a:gdLst/>
              <a:ahLst/>
              <a:cxnLst/>
              <a:rect r="r" b="b" t="t" l="l"/>
              <a:pathLst>
                <a:path h="133625" w="133851">
                  <a:moveTo>
                    <a:pt x="66812" y="0"/>
                  </a:moveTo>
                  <a:lnTo>
                    <a:pt x="67039" y="0"/>
                  </a:lnTo>
                  <a:cubicBezTo>
                    <a:pt x="84758" y="0"/>
                    <a:pt x="101752" y="7039"/>
                    <a:pt x="114282" y="19569"/>
                  </a:cubicBezTo>
                  <a:cubicBezTo>
                    <a:pt x="126812" y="32099"/>
                    <a:pt x="133851" y="49093"/>
                    <a:pt x="133851" y="66812"/>
                  </a:cubicBezTo>
                  <a:lnTo>
                    <a:pt x="133851" y="66812"/>
                  </a:lnTo>
                  <a:cubicBezTo>
                    <a:pt x="133851" y="84532"/>
                    <a:pt x="126812" y="101526"/>
                    <a:pt x="114282" y="114056"/>
                  </a:cubicBezTo>
                  <a:cubicBezTo>
                    <a:pt x="101752" y="126586"/>
                    <a:pt x="84758" y="133625"/>
                    <a:pt x="67039" y="133625"/>
                  </a:cubicBezTo>
                  <a:lnTo>
                    <a:pt x="66812" y="133625"/>
                  </a:lnTo>
                  <a:cubicBezTo>
                    <a:pt x="49093" y="133625"/>
                    <a:pt x="32099" y="126586"/>
                    <a:pt x="19569" y="114056"/>
                  </a:cubicBezTo>
                  <a:cubicBezTo>
                    <a:pt x="7039" y="101526"/>
                    <a:pt x="0" y="84532"/>
                    <a:pt x="0" y="66812"/>
                  </a:cubicBezTo>
                  <a:lnTo>
                    <a:pt x="0" y="66812"/>
                  </a:lnTo>
                  <a:cubicBezTo>
                    <a:pt x="0" y="49093"/>
                    <a:pt x="7039" y="32099"/>
                    <a:pt x="19569" y="19569"/>
                  </a:cubicBezTo>
                  <a:cubicBezTo>
                    <a:pt x="32099" y="7039"/>
                    <a:pt x="49093" y="0"/>
                    <a:pt x="66812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1" id="91"/>
            <p:cNvSpPr txBox="true"/>
            <p:nvPr/>
          </p:nvSpPr>
          <p:spPr>
            <a:xfrm>
              <a:off x="0" y="-47625"/>
              <a:ext cx="133851" cy="181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  <a:r>
                <a:rPr lang="en-US" b="true" sz="16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G</a:t>
              </a:r>
            </a:p>
          </p:txBody>
        </p:sp>
      </p:grpSp>
      <p:sp>
        <p:nvSpPr>
          <p:cNvPr name="Freeform 92" id="92"/>
          <p:cNvSpPr/>
          <p:nvPr/>
        </p:nvSpPr>
        <p:spPr>
          <a:xfrm flipH="false" flipV="false" rot="0">
            <a:off x="11402166" y="3586858"/>
            <a:ext cx="144597" cy="86758"/>
          </a:xfrm>
          <a:custGeom>
            <a:avLst/>
            <a:gdLst/>
            <a:ahLst/>
            <a:cxnLst/>
            <a:rect r="r" b="b" t="t" l="l"/>
            <a:pathLst>
              <a:path h="86758" w="144597">
                <a:moveTo>
                  <a:pt x="0" y="0"/>
                </a:moveTo>
                <a:lnTo>
                  <a:pt x="144597" y="0"/>
                </a:lnTo>
                <a:lnTo>
                  <a:pt x="144597" y="86759"/>
                </a:lnTo>
                <a:lnTo>
                  <a:pt x="0" y="8675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3" id="93"/>
          <p:cNvSpPr/>
          <p:nvPr/>
        </p:nvSpPr>
        <p:spPr>
          <a:xfrm flipH="false" flipV="false" rot="0">
            <a:off x="10260210" y="3588771"/>
            <a:ext cx="92495" cy="92495"/>
          </a:xfrm>
          <a:custGeom>
            <a:avLst/>
            <a:gdLst/>
            <a:ahLst/>
            <a:cxnLst/>
            <a:rect r="r" b="b" t="t" l="l"/>
            <a:pathLst>
              <a:path h="92495" w="92495">
                <a:moveTo>
                  <a:pt x="0" y="0"/>
                </a:moveTo>
                <a:lnTo>
                  <a:pt x="92495" y="0"/>
                </a:lnTo>
                <a:lnTo>
                  <a:pt x="92495" y="92495"/>
                </a:lnTo>
                <a:lnTo>
                  <a:pt x="0" y="92495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4" id="94"/>
          <p:cNvGrpSpPr/>
          <p:nvPr/>
        </p:nvGrpSpPr>
        <p:grpSpPr>
          <a:xfrm rot="0">
            <a:off x="10424360" y="3408908"/>
            <a:ext cx="901606" cy="451943"/>
            <a:chOff x="0" y="0"/>
            <a:chExt cx="266575" cy="133625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266575" cy="133625"/>
            </a:xfrm>
            <a:custGeom>
              <a:avLst/>
              <a:gdLst/>
              <a:ahLst/>
              <a:cxnLst/>
              <a:rect r="r" b="b" t="t" l="l"/>
              <a:pathLst>
                <a:path h="133625" w="266575">
                  <a:moveTo>
                    <a:pt x="60108" y="0"/>
                  </a:moveTo>
                  <a:lnTo>
                    <a:pt x="206468" y="0"/>
                  </a:lnTo>
                  <a:cubicBezTo>
                    <a:pt x="222409" y="0"/>
                    <a:pt x="237698" y="6333"/>
                    <a:pt x="248970" y="17605"/>
                  </a:cubicBezTo>
                  <a:cubicBezTo>
                    <a:pt x="260243" y="28878"/>
                    <a:pt x="266575" y="44166"/>
                    <a:pt x="266575" y="60108"/>
                  </a:cubicBezTo>
                  <a:lnTo>
                    <a:pt x="266575" y="73517"/>
                  </a:lnTo>
                  <a:cubicBezTo>
                    <a:pt x="266575" y="89459"/>
                    <a:pt x="260243" y="104747"/>
                    <a:pt x="248970" y="116020"/>
                  </a:cubicBezTo>
                  <a:cubicBezTo>
                    <a:pt x="237698" y="127292"/>
                    <a:pt x="222409" y="133625"/>
                    <a:pt x="206468" y="133625"/>
                  </a:cubicBezTo>
                  <a:lnTo>
                    <a:pt x="60108" y="133625"/>
                  </a:lnTo>
                  <a:cubicBezTo>
                    <a:pt x="44166" y="133625"/>
                    <a:pt x="28878" y="127292"/>
                    <a:pt x="17605" y="116020"/>
                  </a:cubicBezTo>
                  <a:cubicBezTo>
                    <a:pt x="6333" y="104747"/>
                    <a:pt x="0" y="89459"/>
                    <a:pt x="0" y="73517"/>
                  </a:cubicBezTo>
                  <a:lnTo>
                    <a:pt x="0" y="60108"/>
                  </a:lnTo>
                  <a:cubicBezTo>
                    <a:pt x="0" y="44166"/>
                    <a:pt x="6333" y="28878"/>
                    <a:pt x="17605" y="17605"/>
                  </a:cubicBezTo>
                  <a:cubicBezTo>
                    <a:pt x="28878" y="6333"/>
                    <a:pt x="44166" y="0"/>
                    <a:pt x="60108" y="0"/>
                  </a:cubicBezTo>
                  <a:close/>
                </a:path>
              </a:pathLst>
            </a:custGeom>
            <a:solidFill>
              <a:srgbClr val="FFA317"/>
            </a:solidFill>
          </p:spPr>
        </p:sp>
        <p:sp>
          <p:nvSpPr>
            <p:cNvPr name="TextBox 96" id="96"/>
            <p:cNvSpPr txBox="true"/>
            <p:nvPr/>
          </p:nvSpPr>
          <p:spPr>
            <a:xfrm>
              <a:off x="0" y="-47625"/>
              <a:ext cx="266575" cy="181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  <a:r>
                <a:rPr lang="en-US" b="true" sz="16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 m</a:t>
              </a:r>
            </a:p>
          </p:txBody>
        </p:sp>
      </p:grpSp>
      <p:grpSp>
        <p:nvGrpSpPr>
          <p:cNvPr name="Group 97" id="97"/>
          <p:cNvGrpSpPr/>
          <p:nvPr/>
        </p:nvGrpSpPr>
        <p:grpSpPr>
          <a:xfrm rot="0">
            <a:off x="11618417" y="3409864"/>
            <a:ext cx="452708" cy="451943"/>
            <a:chOff x="0" y="0"/>
            <a:chExt cx="133851" cy="133625"/>
          </a:xfrm>
        </p:grpSpPr>
        <p:sp>
          <p:nvSpPr>
            <p:cNvPr name="Freeform 98" id="98"/>
            <p:cNvSpPr/>
            <p:nvPr/>
          </p:nvSpPr>
          <p:spPr>
            <a:xfrm flipH="false" flipV="false" rot="0">
              <a:off x="0" y="0"/>
              <a:ext cx="133851" cy="133625"/>
            </a:xfrm>
            <a:custGeom>
              <a:avLst/>
              <a:gdLst/>
              <a:ahLst/>
              <a:cxnLst/>
              <a:rect r="r" b="b" t="t" l="l"/>
              <a:pathLst>
                <a:path h="133625" w="133851">
                  <a:moveTo>
                    <a:pt x="66812" y="0"/>
                  </a:moveTo>
                  <a:lnTo>
                    <a:pt x="67039" y="0"/>
                  </a:lnTo>
                  <a:cubicBezTo>
                    <a:pt x="84758" y="0"/>
                    <a:pt x="101752" y="7039"/>
                    <a:pt x="114282" y="19569"/>
                  </a:cubicBezTo>
                  <a:cubicBezTo>
                    <a:pt x="126812" y="32099"/>
                    <a:pt x="133851" y="49093"/>
                    <a:pt x="133851" y="66812"/>
                  </a:cubicBezTo>
                  <a:lnTo>
                    <a:pt x="133851" y="66812"/>
                  </a:lnTo>
                  <a:cubicBezTo>
                    <a:pt x="133851" y="84532"/>
                    <a:pt x="126812" y="101526"/>
                    <a:pt x="114282" y="114056"/>
                  </a:cubicBezTo>
                  <a:cubicBezTo>
                    <a:pt x="101752" y="126586"/>
                    <a:pt x="84758" y="133625"/>
                    <a:pt x="67039" y="133625"/>
                  </a:cubicBezTo>
                  <a:lnTo>
                    <a:pt x="66812" y="133625"/>
                  </a:lnTo>
                  <a:cubicBezTo>
                    <a:pt x="49093" y="133625"/>
                    <a:pt x="32099" y="126586"/>
                    <a:pt x="19569" y="114056"/>
                  </a:cubicBezTo>
                  <a:cubicBezTo>
                    <a:pt x="7039" y="101526"/>
                    <a:pt x="0" y="84532"/>
                    <a:pt x="0" y="66812"/>
                  </a:cubicBezTo>
                  <a:lnTo>
                    <a:pt x="0" y="66812"/>
                  </a:lnTo>
                  <a:cubicBezTo>
                    <a:pt x="0" y="49093"/>
                    <a:pt x="7039" y="32099"/>
                    <a:pt x="19569" y="19569"/>
                  </a:cubicBezTo>
                  <a:cubicBezTo>
                    <a:pt x="32099" y="7039"/>
                    <a:pt x="49093" y="0"/>
                    <a:pt x="66812" y="0"/>
                  </a:cubicBezTo>
                  <a:close/>
                </a:path>
              </a:pathLst>
            </a:custGeom>
            <a:solidFill>
              <a:srgbClr val="00B607"/>
            </a:solidFill>
          </p:spPr>
        </p:sp>
        <p:sp>
          <p:nvSpPr>
            <p:cNvPr name="TextBox 99" id="99"/>
            <p:cNvSpPr txBox="true"/>
            <p:nvPr/>
          </p:nvSpPr>
          <p:spPr>
            <a:xfrm>
              <a:off x="0" y="-47625"/>
              <a:ext cx="133851" cy="181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  <a:r>
                <a:rPr lang="en-US" b="true" sz="16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P0</a:t>
              </a:r>
            </a:p>
          </p:txBody>
        </p:sp>
      </p:grpSp>
      <p:grpSp>
        <p:nvGrpSpPr>
          <p:cNvPr name="Group 100" id="100"/>
          <p:cNvGrpSpPr/>
          <p:nvPr/>
        </p:nvGrpSpPr>
        <p:grpSpPr>
          <a:xfrm rot="0">
            <a:off x="9965634" y="5625608"/>
            <a:ext cx="452708" cy="451943"/>
            <a:chOff x="0" y="0"/>
            <a:chExt cx="133851" cy="133625"/>
          </a:xfrm>
        </p:grpSpPr>
        <p:sp>
          <p:nvSpPr>
            <p:cNvPr name="Freeform 101" id="101"/>
            <p:cNvSpPr/>
            <p:nvPr/>
          </p:nvSpPr>
          <p:spPr>
            <a:xfrm flipH="false" flipV="false" rot="0">
              <a:off x="0" y="0"/>
              <a:ext cx="133851" cy="133625"/>
            </a:xfrm>
            <a:custGeom>
              <a:avLst/>
              <a:gdLst/>
              <a:ahLst/>
              <a:cxnLst/>
              <a:rect r="r" b="b" t="t" l="l"/>
              <a:pathLst>
                <a:path h="133625" w="133851">
                  <a:moveTo>
                    <a:pt x="66812" y="0"/>
                  </a:moveTo>
                  <a:lnTo>
                    <a:pt x="67039" y="0"/>
                  </a:lnTo>
                  <a:cubicBezTo>
                    <a:pt x="84758" y="0"/>
                    <a:pt x="101752" y="7039"/>
                    <a:pt x="114282" y="19569"/>
                  </a:cubicBezTo>
                  <a:cubicBezTo>
                    <a:pt x="126812" y="32099"/>
                    <a:pt x="133851" y="49093"/>
                    <a:pt x="133851" y="66812"/>
                  </a:cubicBezTo>
                  <a:lnTo>
                    <a:pt x="133851" y="66812"/>
                  </a:lnTo>
                  <a:cubicBezTo>
                    <a:pt x="133851" y="84532"/>
                    <a:pt x="126812" y="101526"/>
                    <a:pt x="114282" y="114056"/>
                  </a:cubicBezTo>
                  <a:cubicBezTo>
                    <a:pt x="101752" y="126586"/>
                    <a:pt x="84758" y="133625"/>
                    <a:pt x="67039" y="133625"/>
                  </a:cubicBezTo>
                  <a:lnTo>
                    <a:pt x="66812" y="133625"/>
                  </a:lnTo>
                  <a:cubicBezTo>
                    <a:pt x="49093" y="133625"/>
                    <a:pt x="32099" y="126586"/>
                    <a:pt x="19569" y="114056"/>
                  </a:cubicBezTo>
                  <a:cubicBezTo>
                    <a:pt x="7039" y="101526"/>
                    <a:pt x="0" y="84532"/>
                    <a:pt x="0" y="66812"/>
                  </a:cubicBezTo>
                  <a:lnTo>
                    <a:pt x="0" y="66812"/>
                  </a:lnTo>
                  <a:cubicBezTo>
                    <a:pt x="0" y="49093"/>
                    <a:pt x="7039" y="32099"/>
                    <a:pt x="19569" y="19569"/>
                  </a:cubicBezTo>
                  <a:cubicBezTo>
                    <a:pt x="32099" y="7039"/>
                    <a:pt x="49093" y="0"/>
                    <a:pt x="66812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2" id="102"/>
            <p:cNvSpPr txBox="true"/>
            <p:nvPr/>
          </p:nvSpPr>
          <p:spPr>
            <a:xfrm>
              <a:off x="0" y="-47625"/>
              <a:ext cx="133851" cy="181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  <a:r>
                <a:rPr lang="en-US" b="true" sz="16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s0</a:t>
              </a:r>
            </a:p>
          </p:txBody>
        </p:sp>
      </p:grpSp>
      <p:grpSp>
        <p:nvGrpSpPr>
          <p:cNvPr name="Group 103" id="103"/>
          <p:cNvGrpSpPr/>
          <p:nvPr/>
        </p:nvGrpSpPr>
        <p:grpSpPr>
          <a:xfrm rot="0">
            <a:off x="10489996" y="5807384"/>
            <a:ext cx="90583" cy="90583"/>
            <a:chOff x="0" y="0"/>
            <a:chExt cx="812800" cy="812800"/>
          </a:xfrm>
        </p:grpSpPr>
        <p:sp>
          <p:nvSpPr>
            <p:cNvPr name="Freeform 104" id="10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5" id="10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99"/>
                </a:lnSpc>
              </a:pPr>
            </a:p>
          </p:txBody>
        </p:sp>
      </p:grpSp>
      <p:grpSp>
        <p:nvGrpSpPr>
          <p:cNvPr name="Group 106" id="106"/>
          <p:cNvGrpSpPr/>
          <p:nvPr/>
        </p:nvGrpSpPr>
        <p:grpSpPr>
          <a:xfrm rot="0">
            <a:off x="10652234" y="5625608"/>
            <a:ext cx="452708" cy="451943"/>
            <a:chOff x="0" y="0"/>
            <a:chExt cx="133851" cy="133625"/>
          </a:xfrm>
        </p:grpSpPr>
        <p:sp>
          <p:nvSpPr>
            <p:cNvPr name="Freeform 107" id="107"/>
            <p:cNvSpPr/>
            <p:nvPr/>
          </p:nvSpPr>
          <p:spPr>
            <a:xfrm flipH="false" flipV="false" rot="0">
              <a:off x="0" y="0"/>
              <a:ext cx="133851" cy="133625"/>
            </a:xfrm>
            <a:custGeom>
              <a:avLst/>
              <a:gdLst/>
              <a:ahLst/>
              <a:cxnLst/>
              <a:rect r="r" b="b" t="t" l="l"/>
              <a:pathLst>
                <a:path h="133625" w="133851">
                  <a:moveTo>
                    <a:pt x="66812" y="0"/>
                  </a:moveTo>
                  <a:lnTo>
                    <a:pt x="67039" y="0"/>
                  </a:lnTo>
                  <a:cubicBezTo>
                    <a:pt x="84758" y="0"/>
                    <a:pt x="101752" y="7039"/>
                    <a:pt x="114282" y="19569"/>
                  </a:cubicBezTo>
                  <a:cubicBezTo>
                    <a:pt x="126812" y="32099"/>
                    <a:pt x="133851" y="49093"/>
                    <a:pt x="133851" y="66812"/>
                  </a:cubicBezTo>
                  <a:lnTo>
                    <a:pt x="133851" y="66812"/>
                  </a:lnTo>
                  <a:cubicBezTo>
                    <a:pt x="133851" y="84532"/>
                    <a:pt x="126812" y="101526"/>
                    <a:pt x="114282" y="114056"/>
                  </a:cubicBezTo>
                  <a:cubicBezTo>
                    <a:pt x="101752" y="126586"/>
                    <a:pt x="84758" y="133625"/>
                    <a:pt x="67039" y="133625"/>
                  </a:cubicBezTo>
                  <a:lnTo>
                    <a:pt x="66812" y="133625"/>
                  </a:lnTo>
                  <a:cubicBezTo>
                    <a:pt x="49093" y="133625"/>
                    <a:pt x="32099" y="126586"/>
                    <a:pt x="19569" y="114056"/>
                  </a:cubicBezTo>
                  <a:cubicBezTo>
                    <a:pt x="7039" y="101526"/>
                    <a:pt x="0" y="84532"/>
                    <a:pt x="0" y="66812"/>
                  </a:cubicBezTo>
                  <a:lnTo>
                    <a:pt x="0" y="66812"/>
                  </a:lnTo>
                  <a:cubicBezTo>
                    <a:pt x="0" y="49093"/>
                    <a:pt x="7039" y="32099"/>
                    <a:pt x="19569" y="19569"/>
                  </a:cubicBezTo>
                  <a:cubicBezTo>
                    <a:pt x="32099" y="7039"/>
                    <a:pt x="49093" y="0"/>
                    <a:pt x="66812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8" id="108"/>
            <p:cNvSpPr txBox="true"/>
            <p:nvPr/>
          </p:nvSpPr>
          <p:spPr>
            <a:xfrm>
              <a:off x="0" y="-47625"/>
              <a:ext cx="133851" cy="181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  <a:r>
                <a:rPr lang="en-US" b="true" sz="16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G</a:t>
              </a:r>
            </a:p>
          </p:txBody>
        </p:sp>
      </p:grpSp>
      <p:sp>
        <p:nvSpPr>
          <p:cNvPr name="Freeform 109" id="109"/>
          <p:cNvSpPr/>
          <p:nvPr/>
        </p:nvSpPr>
        <p:spPr>
          <a:xfrm flipH="false" flipV="false" rot="0">
            <a:off x="11171679" y="5807384"/>
            <a:ext cx="92495" cy="92495"/>
          </a:xfrm>
          <a:custGeom>
            <a:avLst/>
            <a:gdLst/>
            <a:ahLst/>
            <a:cxnLst/>
            <a:rect r="r" b="b" t="t" l="l"/>
            <a:pathLst>
              <a:path h="92495" w="92495">
                <a:moveTo>
                  <a:pt x="0" y="0"/>
                </a:moveTo>
                <a:lnTo>
                  <a:pt x="92495" y="0"/>
                </a:lnTo>
                <a:lnTo>
                  <a:pt x="92495" y="92495"/>
                </a:lnTo>
                <a:lnTo>
                  <a:pt x="0" y="92495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10" id="110"/>
          <p:cNvSpPr/>
          <p:nvPr/>
        </p:nvSpPr>
        <p:spPr>
          <a:xfrm flipV="true">
            <a:off x="8987394" y="5851965"/>
            <a:ext cx="978240" cy="1666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11" id="111"/>
          <p:cNvGrpSpPr/>
          <p:nvPr/>
        </p:nvGrpSpPr>
        <p:grpSpPr>
          <a:xfrm rot="0">
            <a:off x="6485166" y="6869176"/>
            <a:ext cx="906923" cy="451943"/>
            <a:chOff x="0" y="0"/>
            <a:chExt cx="268148" cy="133625"/>
          </a:xfrm>
        </p:grpSpPr>
        <p:sp>
          <p:nvSpPr>
            <p:cNvPr name="Freeform 112" id="112"/>
            <p:cNvSpPr/>
            <p:nvPr/>
          </p:nvSpPr>
          <p:spPr>
            <a:xfrm flipH="false" flipV="false" rot="0">
              <a:off x="0" y="0"/>
              <a:ext cx="268148" cy="133625"/>
            </a:xfrm>
            <a:custGeom>
              <a:avLst/>
              <a:gdLst/>
              <a:ahLst/>
              <a:cxnLst/>
              <a:rect r="r" b="b" t="t" l="l"/>
              <a:pathLst>
                <a:path h="133625" w="268148">
                  <a:moveTo>
                    <a:pt x="59755" y="0"/>
                  </a:moveTo>
                  <a:lnTo>
                    <a:pt x="208392" y="0"/>
                  </a:lnTo>
                  <a:cubicBezTo>
                    <a:pt x="224240" y="0"/>
                    <a:pt x="239439" y="6296"/>
                    <a:pt x="250646" y="17502"/>
                  </a:cubicBezTo>
                  <a:cubicBezTo>
                    <a:pt x="261852" y="28708"/>
                    <a:pt x="268148" y="43907"/>
                    <a:pt x="268148" y="59755"/>
                  </a:cubicBezTo>
                  <a:lnTo>
                    <a:pt x="268148" y="73869"/>
                  </a:lnTo>
                  <a:cubicBezTo>
                    <a:pt x="268148" y="89718"/>
                    <a:pt x="261852" y="104917"/>
                    <a:pt x="250646" y="116123"/>
                  </a:cubicBezTo>
                  <a:cubicBezTo>
                    <a:pt x="239439" y="127329"/>
                    <a:pt x="224240" y="133625"/>
                    <a:pt x="208392" y="133625"/>
                  </a:cubicBezTo>
                  <a:lnTo>
                    <a:pt x="59755" y="133625"/>
                  </a:lnTo>
                  <a:cubicBezTo>
                    <a:pt x="43907" y="133625"/>
                    <a:pt x="28708" y="127329"/>
                    <a:pt x="17502" y="116123"/>
                  </a:cubicBezTo>
                  <a:cubicBezTo>
                    <a:pt x="6296" y="104917"/>
                    <a:pt x="0" y="89718"/>
                    <a:pt x="0" y="73869"/>
                  </a:cubicBezTo>
                  <a:lnTo>
                    <a:pt x="0" y="59755"/>
                  </a:lnTo>
                  <a:cubicBezTo>
                    <a:pt x="0" y="43907"/>
                    <a:pt x="6296" y="28708"/>
                    <a:pt x="17502" y="17502"/>
                  </a:cubicBezTo>
                  <a:cubicBezTo>
                    <a:pt x="28708" y="6296"/>
                    <a:pt x="43907" y="0"/>
                    <a:pt x="59755" y="0"/>
                  </a:cubicBezTo>
                  <a:close/>
                </a:path>
              </a:pathLst>
            </a:custGeom>
            <a:solidFill>
              <a:srgbClr val="8F67DF"/>
            </a:solidFill>
          </p:spPr>
        </p:sp>
        <p:sp>
          <p:nvSpPr>
            <p:cNvPr name="TextBox 113" id="113"/>
            <p:cNvSpPr txBox="true"/>
            <p:nvPr/>
          </p:nvSpPr>
          <p:spPr>
            <a:xfrm>
              <a:off x="0" y="-47625"/>
              <a:ext cx="268148" cy="181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  <a:r>
                <a:rPr lang="en-US" b="true" sz="16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 scan</a:t>
              </a:r>
            </a:p>
          </p:txBody>
        </p:sp>
      </p:grpSp>
      <p:grpSp>
        <p:nvGrpSpPr>
          <p:cNvPr name="Group 114" id="114"/>
          <p:cNvGrpSpPr/>
          <p:nvPr/>
        </p:nvGrpSpPr>
        <p:grpSpPr>
          <a:xfrm rot="0">
            <a:off x="7618925" y="6869176"/>
            <a:ext cx="452708" cy="451943"/>
            <a:chOff x="0" y="0"/>
            <a:chExt cx="133851" cy="133625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133851" cy="133625"/>
            </a:xfrm>
            <a:custGeom>
              <a:avLst/>
              <a:gdLst/>
              <a:ahLst/>
              <a:cxnLst/>
              <a:rect r="r" b="b" t="t" l="l"/>
              <a:pathLst>
                <a:path h="133625" w="133851">
                  <a:moveTo>
                    <a:pt x="66812" y="0"/>
                  </a:moveTo>
                  <a:lnTo>
                    <a:pt x="67039" y="0"/>
                  </a:lnTo>
                  <a:cubicBezTo>
                    <a:pt x="84758" y="0"/>
                    <a:pt x="101752" y="7039"/>
                    <a:pt x="114282" y="19569"/>
                  </a:cubicBezTo>
                  <a:cubicBezTo>
                    <a:pt x="126812" y="32099"/>
                    <a:pt x="133851" y="49093"/>
                    <a:pt x="133851" y="66812"/>
                  </a:cubicBezTo>
                  <a:lnTo>
                    <a:pt x="133851" y="66812"/>
                  </a:lnTo>
                  <a:cubicBezTo>
                    <a:pt x="133851" y="84532"/>
                    <a:pt x="126812" y="101526"/>
                    <a:pt x="114282" y="114056"/>
                  </a:cubicBezTo>
                  <a:cubicBezTo>
                    <a:pt x="101752" y="126586"/>
                    <a:pt x="84758" y="133625"/>
                    <a:pt x="67039" y="133625"/>
                  </a:cubicBezTo>
                  <a:lnTo>
                    <a:pt x="66812" y="133625"/>
                  </a:lnTo>
                  <a:cubicBezTo>
                    <a:pt x="49093" y="133625"/>
                    <a:pt x="32099" y="126586"/>
                    <a:pt x="19569" y="114056"/>
                  </a:cubicBezTo>
                  <a:cubicBezTo>
                    <a:pt x="7039" y="101526"/>
                    <a:pt x="0" y="84532"/>
                    <a:pt x="0" y="66812"/>
                  </a:cubicBezTo>
                  <a:lnTo>
                    <a:pt x="0" y="66812"/>
                  </a:lnTo>
                  <a:cubicBezTo>
                    <a:pt x="0" y="49093"/>
                    <a:pt x="7039" y="32099"/>
                    <a:pt x="19569" y="19569"/>
                  </a:cubicBezTo>
                  <a:cubicBezTo>
                    <a:pt x="32099" y="7039"/>
                    <a:pt x="49093" y="0"/>
                    <a:pt x="66812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16" id="116"/>
            <p:cNvSpPr txBox="true"/>
            <p:nvPr/>
          </p:nvSpPr>
          <p:spPr>
            <a:xfrm>
              <a:off x="0" y="-47625"/>
              <a:ext cx="133851" cy="181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  <a:r>
                <a:rPr lang="en-US" b="true" sz="16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A</a:t>
              </a:r>
            </a:p>
          </p:txBody>
        </p:sp>
      </p:grpSp>
      <p:grpSp>
        <p:nvGrpSpPr>
          <p:cNvPr name="Group 117" id="117"/>
          <p:cNvGrpSpPr/>
          <p:nvPr/>
        </p:nvGrpSpPr>
        <p:grpSpPr>
          <a:xfrm rot="0">
            <a:off x="7458765" y="7049039"/>
            <a:ext cx="90583" cy="90583"/>
            <a:chOff x="0" y="0"/>
            <a:chExt cx="812800" cy="812800"/>
          </a:xfrm>
        </p:grpSpPr>
        <p:sp>
          <p:nvSpPr>
            <p:cNvPr name="Freeform 118" id="1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19" id="119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99"/>
                </a:lnSpc>
              </a:pPr>
            </a:p>
          </p:txBody>
        </p:sp>
      </p:grpSp>
      <p:sp>
        <p:nvSpPr>
          <p:cNvPr name="Freeform 120" id="120"/>
          <p:cNvSpPr/>
          <p:nvPr/>
        </p:nvSpPr>
        <p:spPr>
          <a:xfrm flipH="false" flipV="false" rot="0">
            <a:off x="5555982" y="6757236"/>
            <a:ext cx="158434" cy="674189"/>
          </a:xfrm>
          <a:custGeom>
            <a:avLst/>
            <a:gdLst/>
            <a:ahLst/>
            <a:cxnLst/>
            <a:rect r="r" b="b" t="t" l="l"/>
            <a:pathLst>
              <a:path h="674189" w="158434">
                <a:moveTo>
                  <a:pt x="0" y="0"/>
                </a:moveTo>
                <a:lnTo>
                  <a:pt x="158434" y="0"/>
                </a:lnTo>
                <a:lnTo>
                  <a:pt x="158434" y="674189"/>
                </a:lnTo>
                <a:lnTo>
                  <a:pt x="0" y="674189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1" id="121"/>
          <p:cNvSpPr/>
          <p:nvPr/>
        </p:nvSpPr>
        <p:spPr>
          <a:xfrm flipH="false" flipV="false" rot="-10800000">
            <a:off x="8827921" y="6757236"/>
            <a:ext cx="158434" cy="674189"/>
          </a:xfrm>
          <a:custGeom>
            <a:avLst/>
            <a:gdLst/>
            <a:ahLst/>
            <a:cxnLst/>
            <a:rect r="r" b="b" t="t" l="l"/>
            <a:pathLst>
              <a:path h="674189" w="158434">
                <a:moveTo>
                  <a:pt x="0" y="0"/>
                </a:moveTo>
                <a:lnTo>
                  <a:pt x="158434" y="0"/>
                </a:lnTo>
                <a:lnTo>
                  <a:pt x="158434" y="674189"/>
                </a:lnTo>
                <a:lnTo>
                  <a:pt x="0" y="674189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2" id="122"/>
          <p:cNvGrpSpPr/>
          <p:nvPr/>
        </p:nvGrpSpPr>
        <p:grpSpPr>
          <a:xfrm rot="0">
            <a:off x="9964595" y="6866308"/>
            <a:ext cx="452708" cy="451943"/>
            <a:chOff x="0" y="0"/>
            <a:chExt cx="133851" cy="133625"/>
          </a:xfrm>
        </p:grpSpPr>
        <p:sp>
          <p:nvSpPr>
            <p:cNvPr name="Freeform 123" id="123"/>
            <p:cNvSpPr/>
            <p:nvPr/>
          </p:nvSpPr>
          <p:spPr>
            <a:xfrm flipH="false" flipV="false" rot="0">
              <a:off x="0" y="0"/>
              <a:ext cx="133851" cy="133625"/>
            </a:xfrm>
            <a:custGeom>
              <a:avLst/>
              <a:gdLst/>
              <a:ahLst/>
              <a:cxnLst/>
              <a:rect r="r" b="b" t="t" l="l"/>
              <a:pathLst>
                <a:path h="133625" w="133851">
                  <a:moveTo>
                    <a:pt x="66812" y="0"/>
                  </a:moveTo>
                  <a:lnTo>
                    <a:pt x="67039" y="0"/>
                  </a:lnTo>
                  <a:cubicBezTo>
                    <a:pt x="84758" y="0"/>
                    <a:pt x="101752" y="7039"/>
                    <a:pt x="114282" y="19569"/>
                  </a:cubicBezTo>
                  <a:cubicBezTo>
                    <a:pt x="126812" y="32099"/>
                    <a:pt x="133851" y="49093"/>
                    <a:pt x="133851" y="66812"/>
                  </a:cubicBezTo>
                  <a:lnTo>
                    <a:pt x="133851" y="66812"/>
                  </a:lnTo>
                  <a:cubicBezTo>
                    <a:pt x="133851" y="84532"/>
                    <a:pt x="126812" y="101526"/>
                    <a:pt x="114282" y="114056"/>
                  </a:cubicBezTo>
                  <a:cubicBezTo>
                    <a:pt x="101752" y="126586"/>
                    <a:pt x="84758" y="133625"/>
                    <a:pt x="67039" y="133625"/>
                  </a:cubicBezTo>
                  <a:lnTo>
                    <a:pt x="66812" y="133625"/>
                  </a:lnTo>
                  <a:cubicBezTo>
                    <a:pt x="49093" y="133625"/>
                    <a:pt x="32099" y="126586"/>
                    <a:pt x="19569" y="114056"/>
                  </a:cubicBezTo>
                  <a:cubicBezTo>
                    <a:pt x="7039" y="101526"/>
                    <a:pt x="0" y="84532"/>
                    <a:pt x="0" y="66812"/>
                  </a:cubicBezTo>
                  <a:lnTo>
                    <a:pt x="0" y="66812"/>
                  </a:lnTo>
                  <a:cubicBezTo>
                    <a:pt x="0" y="49093"/>
                    <a:pt x="7039" y="32099"/>
                    <a:pt x="19569" y="19569"/>
                  </a:cubicBezTo>
                  <a:cubicBezTo>
                    <a:pt x="32099" y="7039"/>
                    <a:pt x="49093" y="0"/>
                    <a:pt x="66812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24" id="124"/>
            <p:cNvSpPr txBox="true"/>
            <p:nvPr/>
          </p:nvSpPr>
          <p:spPr>
            <a:xfrm>
              <a:off x="0" y="-47625"/>
              <a:ext cx="133851" cy="181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  <a:r>
                <a:rPr lang="en-US" b="true" sz="16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s0</a:t>
              </a:r>
            </a:p>
          </p:txBody>
        </p:sp>
      </p:grpSp>
      <p:sp>
        <p:nvSpPr>
          <p:cNvPr name="Freeform 125" id="125"/>
          <p:cNvSpPr/>
          <p:nvPr/>
        </p:nvSpPr>
        <p:spPr>
          <a:xfrm flipH="false" flipV="false" rot="0">
            <a:off x="11636858" y="7046171"/>
            <a:ext cx="144597" cy="86758"/>
          </a:xfrm>
          <a:custGeom>
            <a:avLst/>
            <a:gdLst/>
            <a:ahLst/>
            <a:cxnLst/>
            <a:rect r="r" b="b" t="t" l="l"/>
            <a:pathLst>
              <a:path h="86758" w="144597">
                <a:moveTo>
                  <a:pt x="0" y="0"/>
                </a:moveTo>
                <a:lnTo>
                  <a:pt x="144597" y="0"/>
                </a:lnTo>
                <a:lnTo>
                  <a:pt x="144597" y="86758"/>
                </a:lnTo>
                <a:lnTo>
                  <a:pt x="0" y="86758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6" id="126"/>
          <p:cNvSpPr/>
          <p:nvPr/>
        </p:nvSpPr>
        <p:spPr>
          <a:xfrm flipH="false" flipV="false" rot="0">
            <a:off x="10488958" y="7048083"/>
            <a:ext cx="92495" cy="92495"/>
          </a:xfrm>
          <a:custGeom>
            <a:avLst/>
            <a:gdLst/>
            <a:ahLst/>
            <a:cxnLst/>
            <a:rect r="r" b="b" t="t" l="l"/>
            <a:pathLst>
              <a:path h="92495" w="92495">
                <a:moveTo>
                  <a:pt x="0" y="0"/>
                </a:moveTo>
                <a:lnTo>
                  <a:pt x="92495" y="0"/>
                </a:lnTo>
                <a:lnTo>
                  <a:pt x="92495" y="92496"/>
                </a:lnTo>
                <a:lnTo>
                  <a:pt x="0" y="92496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7" id="127"/>
          <p:cNvGrpSpPr/>
          <p:nvPr/>
        </p:nvGrpSpPr>
        <p:grpSpPr>
          <a:xfrm rot="0">
            <a:off x="10653108" y="6868220"/>
            <a:ext cx="907550" cy="451943"/>
            <a:chOff x="0" y="0"/>
            <a:chExt cx="268333" cy="133625"/>
          </a:xfrm>
        </p:grpSpPr>
        <p:sp>
          <p:nvSpPr>
            <p:cNvPr name="Freeform 128" id="128"/>
            <p:cNvSpPr/>
            <p:nvPr/>
          </p:nvSpPr>
          <p:spPr>
            <a:xfrm flipH="false" flipV="false" rot="0">
              <a:off x="0" y="0"/>
              <a:ext cx="268333" cy="133625"/>
            </a:xfrm>
            <a:custGeom>
              <a:avLst/>
              <a:gdLst/>
              <a:ahLst/>
              <a:cxnLst/>
              <a:rect r="r" b="b" t="t" l="l"/>
              <a:pathLst>
                <a:path h="133625" w="268333">
                  <a:moveTo>
                    <a:pt x="59714" y="0"/>
                  </a:moveTo>
                  <a:lnTo>
                    <a:pt x="208619" y="0"/>
                  </a:lnTo>
                  <a:cubicBezTo>
                    <a:pt x="241598" y="0"/>
                    <a:pt x="268333" y="26735"/>
                    <a:pt x="268333" y="59714"/>
                  </a:cubicBezTo>
                  <a:lnTo>
                    <a:pt x="268333" y="73911"/>
                  </a:lnTo>
                  <a:cubicBezTo>
                    <a:pt x="268333" y="89748"/>
                    <a:pt x="262042" y="104936"/>
                    <a:pt x="250843" y="116135"/>
                  </a:cubicBezTo>
                  <a:cubicBezTo>
                    <a:pt x="239645" y="127333"/>
                    <a:pt x="224456" y="133625"/>
                    <a:pt x="208619" y="133625"/>
                  </a:cubicBezTo>
                  <a:lnTo>
                    <a:pt x="59714" y="133625"/>
                  </a:lnTo>
                  <a:cubicBezTo>
                    <a:pt x="43877" y="133625"/>
                    <a:pt x="28688" y="127333"/>
                    <a:pt x="17490" y="116135"/>
                  </a:cubicBezTo>
                  <a:cubicBezTo>
                    <a:pt x="6291" y="104936"/>
                    <a:pt x="0" y="89748"/>
                    <a:pt x="0" y="73911"/>
                  </a:cubicBezTo>
                  <a:lnTo>
                    <a:pt x="0" y="59714"/>
                  </a:lnTo>
                  <a:cubicBezTo>
                    <a:pt x="0" y="43877"/>
                    <a:pt x="6291" y="28688"/>
                    <a:pt x="17490" y="17490"/>
                  </a:cubicBezTo>
                  <a:cubicBezTo>
                    <a:pt x="28688" y="6291"/>
                    <a:pt x="43877" y="0"/>
                    <a:pt x="59714" y="0"/>
                  </a:cubicBezTo>
                  <a:close/>
                </a:path>
              </a:pathLst>
            </a:custGeom>
            <a:solidFill>
              <a:srgbClr val="FFC46A"/>
            </a:solidFill>
          </p:spPr>
        </p:sp>
        <p:sp>
          <p:nvSpPr>
            <p:cNvPr name="TextBox 129" id="129"/>
            <p:cNvSpPr txBox="true"/>
            <p:nvPr/>
          </p:nvSpPr>
          <p:spPr>
            <a:xfrm>
              <a:off x="0" y="-47625"/>
              <a:ext cx="268333" cy="181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  <a:r>
                <a:rPr lang="en-US" b="true" sz="16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 m</a:t>
              </a:r>
            </a:p>
          </p:txBody>
        </p:sp>
      </p:grpSp>
      <p:grpSp>
        <p:nvGrpSpPr>
          <p:cNvPr name="Group 130" id="130"/>
          <p:cNvGrpSpPr/>
          <p:nvPr/>
        </p:nvGrpSpPr>
        <p:grpSpPr>
          <a:xfrm rot="0">
            <a:off x="11853110" y="6869176"/>
            <a:ext cx="452708" cy="451943"/>
            <a:chOff x="0" y="0"/>
            <a:chExt cx="133851" cy="133625"/>
          </a:xfrm>
        </p:grpSpPr>
        <p:sp>
          <p:nvSpPr>
            <p:cNvPr name="Freeform 131" id="131"/>
            <p:cNvSpPr/>
            <p:nvPr/>
          </p:nvSpPr>
          <p:spPr>
            <a:xfrm flipH="false" flipV="false" rot="0">
              <a:off x="0" y="0"/>
              <a:ext cx="133851" cy="133625"/>
            </a:xfrm>
            <a:custGeom>
              <a:avLst/>
              <a:gdLst/>
              <a:ahLst/>
              <a:cxnLst/>
              <a:rect r="r" b="b" t="t" l="l"/>
              <a:pathLst>
                <a:path h="133625" w="133851">
                  <a:moveTo>
                    <a:pt x="66812" y="0"/>
                  </a:moveTo>
                  <a:lnTo>
                    <a:pt x="67039" y="0"/>
                  </a:lnTo>
                  <a:cubicBezTo>
                    <a:pt x="84758" y="0"/>
                    <a:pt x="101752" y="7039"/>
                    <a:pt x="114282" y="19569"/>
                  </a:cubicBezTo>
                  <a:cubicBezTo>
                    <a:pt x="126812" y="32099"/>
                    <a:pt x="133851" y="49093"/>
                    <a:pt x="133851" y="66812"/>
                  </a:cubicBezTo>
                  <a:lnTo>
                    <a:pt x="133851" y="66812"/>
                  </a:lnTo>
                  <a:cubicBezTo>
                    <a:pt x="133851" y="84532"/>
                    <a:pt x="126812" y="101526"/>
                    <a:pt x="114282" y="114056"/>
                  </a:cubicBezTo>
                  <a:cubicBezTo>
                    <a:pt x="101752" y="126586"/>
                    <a:pt x="84758" y="133625"/>
                    <a:pt x="67039" y="133625"/>
                  </a:cubicBezTo>
                  <a:lnTo>
                    <a:pt x="66812" y="133625"/>
                  </a:lnTo>
                  <a:cubicBezTo>
                    <a:pt x="49093" y="133625"/>
                    <a:pt x="32099" y="126586"/>
                    <a:pt x="19569" y="114056"/>
                  </a:cubicBezTo>
                  <a:cubicBezTo>
                    <a:pt x="7039" y="101526"/>
                    <a:pt x="0" y="84532"/>
                    <a:pt x="0" y="66812"/>
                  </a:cubicBezTo>
                  <a:lnTo>
                    <a:pt x="0" y="66812"/>
                  </a:lnTo>
                  <a:cubicBezTo>
                    <a:pt x="0" y="49093"/>
                    <a:pt x="7039" y="32099"/>
                    <a:pt x="19569" y="19569"/>
                  </a:cubicBezTo>
                  <a:cubicBezTo>
                    <a:pt x="32099" y="7039"/>
                    <a:pt x="49093" y="0"/>
                    <a:pt x="66812" y="0"/>
                  </a:cubicBezTo>
                  <a:close/>
                </a:path>
              </a:pathLst>
            </a:custGeom>
            <a:solidFill>
              <a:srgbClr val="54B258"/>
            </a:solidFill>
          </p:spPr>
        </p:sp>
        <p:sp>
          <p:nvSpPr>
            <p:cNvPr name="TextBox 132" id="132"/>
            <p:cNvSpPr txBox="true"/>
            <p:nvPr/>
          </p:nvSpPr>
          <p:spPr>
            <a:xfrm>
              <a:off x="0" y="-47625"/>
              <a:ext cx="133851" cy="181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  <a:r>
                <a:rPr lang="en-US" b="true" sz="16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p0</a:t>
              </a:r>
            </a:p>
          </p:txBody>
        </p:sp>
      </p:grpSp>
      <p:sp>
        <p:nvSpPr>
          <p:cNvPr name="AutoShape 133" id="133"/>
          <p:cNvSpPr/>
          <p:nvPr/>
        </p:nvSpPr>
        <p:spPr>
          <a:xfrm flipV="true">
            <a:off x="8986355" y="7092665"/>
            <a:ext cx="978240" cy="1666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34" id="134"/>
          <p:cNvGrpSpPr/>
          <p:nvPr/>
        </p:nvGrpSpPr>
        <p:grpSpPr>
          <a:xfrm rot="0">
            <a:off x="7392090" y="3405083"/>
            <a:ext cx="452708" cy="451943"/>
            <a:chOff x="0" y="0"/>
            <a:chExt cx="133851" cy="133625"/>
          </a:xfrm>
        </p:grpSpPr>
        <p:sp>
          <p:nvSpPr>
            <p:cNvPr name="Freeform 135" id="135"/>
            <p:cNvSpPr/>
            <p:nvPr/>
          </p:nvSpPr>
          <p:spPr>
            <a:xfrm flipH="false" flipV="false" rot="0">
              <a:off x="0" y="0"/>
              <a:ext cx="133851" cy="133625"/>
            </a:xfrm>
            <a:custGeom>
              <a:avLst/>
              <a:gdLst/>
              <a:ahLst/>
              <a:cxnLst/>
              <a:rect r="r" b="b" t="t" l="l"/>
              <a:pathLst>
                <a:path h="133625" w="133851">
                  <a:moveTo>
                    <a:pt x="66812" y="0"/>
                  </a:moveTo>
                  <a:lnTo>
                    <a:pt x="67039" y="0"/>
                  </a:lnTo>
                  <a:cubicBezTo>
                    <a:pt x="84758" y="0"/>
                    <a:pt x="101752" y="7039"/>
                    <a:pt x="114282" y="19569"/>
                  </a:cubicBezTo>
                  <a:cubicBezTo>
                    <a:pt x="126812" y="32099"/>
                    <a:pt x="133851" y="49093"/>
                    <a:pt x="133851" y="66812"/>
                  </a:cubicBezTo>
                  <a:lnTo>
                    <a:pt x="133851" y="66812"/>
                  </a:lnTo>
                  <a:cubicBezTo>
                    <a:pt x="133851" y="84532"/>
                    <a:pt x="126812" y="101526"/>
                    <a:pt x="114282" y="114056"/>
                  </a:cubicBezTo>
                  <a:cubicBezTo>
                    <a:pt x="101752" y="126586"/>
                    <a:pt x="84758" y="133625"/>
                    <a:pt x="67039" y="133625"/>
                  </a:cubicBezTo>
                  <a:lnTo>
                    <a:pt x="66812" y="133625"/>
                  </a:lnTo>
                  <a:cubicBezTo>
                    <a:pt x="49093" y="133625"/>
                    <a:pt x="32099" y="126586"/>
                    <a:pt x="19569" y="114056"/>
                  </a:cubicBezTo>
                  <a:cubicBezTo>
                    <a:pt x="7039" y="101526"/>
                    <a:pt x="0" y="84532"/>
                    <a:pt x="0" y="66812"/>
                  </a:cubicBezTo>
                  <a:lnTo>
                    <a:pt x="0" y="66812"/>
                  </a:lnTo>
                  <a:cubicBezTo>
                    <a:pt x="0" y="49093"/>
                    <a:pt x="7039" y="32099"/>
                    <a:pt x="19569" y="19569"/>
                  </a:cubicBezTo>
                  <a:cubicBezTo>
                    <a:pt x="32099" y="7039"/>
                    <a:pt x="49093" y="0"/>
                    <a:pt x="66812" y="0"/>
                  </a:cubicBez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name="TextBox 136" id="136"/>
            <p:cNvSpPr txBox="true"/>
            <p:nvPr/>
          </p:nvSpPr>
          <p:spPr>
            <a:xfrm>
              <a:off x="0" y="-47625"/>
              <a:ext cx="133851" cy="181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  <a:r>
                <a:rPr lang="en-US" b="true" sz="16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0</a:t>
              </a:r>
            </a:p>
          </p:txBody>
        </p:sp>
      </p:grpSp>
      <p:sp>
        <p:nvSpPr>
          <p:cNvPr name="AutoShape 137" id="137"/>
          <p:cNvSpPr/>
          <p:nvPr/>
        </p:nvSpPr>
        <p:spPr>
          <a:xfrm>
            <a:off x="7255601" y="3484876"/>
            <a:ext cx="0" cy="290723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8" id="138"/>
          <p:cNvSpPr/>
          <p:nvPr/>
        </p:nvSpPr>
        <p:spPr>
          <a:xfrm flipH="true">
            <a:off x="7304289" y="3484876"/>
            <a:ext cx="0" cy="290723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39" id="139"/>
          <p:cNvGrpSpPr/>
          <p:nvPr/>
        </p:nvGrpSpPr>
        <p:grpSpPr>
          <a:xfrm rot="0">
            <a:off x="8298677" y="5623696"/>
            <a:ext cx="452708" cy="451943"/>
            <a:chOff x="0" y="0"/>
            <a:chExt cx="133851" cy="133625"/>
          </a:xfrm>
        </p:grpSpPr>
        <p:sp>
          <p:nvSpPr>
            <p:cNvPr name="Freeform 140" id="140"/>
            <p:cNvSpPr/>
            <p:nvPr/>
          </p:nvSpPr>
          <p:spPr>
            <a:xfrm flipH="false" flipV="false" rot="0">
              <a:off x="0" y="0"/>
              <a:ext cx="133851" cy="133625"/>
            </a:xfrm>
            <a:custGeom>
              <a:avLst/>
              <a:gdLst/>
              <a:ahLst/>
              <a:cxnLst/>
              <a:rect r="r" b="b" t="t" l="l"/>
              <a:pathLst>
                <a:path h="133625" w="133851">
                  <a:moveTo>
                    <a:pt x="66812" y="0"/>
                  </a:moveTo>
                  <a:lnTo>
                    <a:pt x="67039" y="0"/>
                  </a:lnTo>
                  <a:cubicBezTo>
                    <a:pt x="84758" y="0"/>
                    <a:pt x="101752" y="7039"/>
                    <a:pt x="114282" y="19569"/>
                  </a:cubicBezTo>
                  <a:cubicBezTo>
                    <a:pt x="126812" y="32099"/>
                    <a:pt x="133851" y="49093"/>
                    <a:pt x="133851" y="66812"/>
                  </a:cubicBezTo>
                  <a:lnTo>
                    <a:pt x="133851" y="66812"/>
                  </a:lnTo>
                  <a:cubicBezTo>
                    <a:pt x="133851" y="84532"/>
                    <a:pt x="126812" y="101526"/>
                    <a:pt x="114282" y="114056"/>
                  </a:cubicBezTo>
                  <a:cubicBezTo>
                    <a:pt x="101752" y="126586"/>
                    <a:pt x="84758" y="133625"/>
                    <a:pt x="67039" y="133625"/>
                  </a:cubicBezTo>
                  <a:lnTo>
                    <a:pt x="66812" y="133625"/>
                  </a:lnTo>
                  <a:cubicBezTo>
                    <a:pt x="49093" y="133625"/>
                    <a:pt x="32099" y="126586"/>
                    <a:pt x="19569" y="114056"/>
                  </a:cubicBezTo>
                  <a:cubicBezTo>
                    <a:pt x="7039" y="101526"/>
                    <a:pt x="0" y="84532"/>
                    <a:pt x="0" y="66812"/>
                  </a:cubicBezTo>
                  <a:lnTo>
                    <a:pt x="0" y="66812"/>
                  </a:lnTo>
                  <a:cubicBezTo>
                    <a:pt x="0" y="49093"/>
                    <a:pt x="7039" y="32099"/>
                    <a:pt x="19569" y="19569"/>
                  </a:cubicBezTo>
                  <a:cubicBezTo>
                    <a:pt x="32099" y="7039"/>
                    <a:pt x="49093" y="0"/>
                    <a:pt x="66812" y="0"/>
                  </a:cubicBez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name="TextBox 141" id="141"/>
            <p:cNvSpPr txBox="true"/>
            <p:nvPr/>
          </p:nvSpPr>
          <p:spPr>
            <a:xfrm>
              <a:off x="0" y="-47625"/>
              <a:ext cx="133851" cy="181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  <a:r>
                <a:rPr lang="en-US" b="true" sz="16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0</a:t>
              </a:r>
            </a:p>
          </p:txBody>
        </p:sp>
      </p:grpSp>
      <p:sp>
        <p:nvSpPr>
          <p:cNvPr name="AutoShape 142" id="142"/>
          <p:cNvSpPr/>
          <p:nvPr/>
        </p:nvSpPr>
        <p:spPr>
          <a:xfrm>
            <a:off x="8162188" y="5703489"/>
            <a:ext cx="0" cy="290723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3" id="143"/>
          <p:cNvSpPr/>
          <p:nvPr/>
        </p:nvSpPr>
        <p:spPr>
          <a:xfrm flipH="true">
            <a:off x="8210876" y="5703489"/>
            <a:ext cx="0" cy="290723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44" id="144"/>
          <p:cNvGrpSpPr/>
          <p:nvPr/>
        </p:nvGrpSpPr>
        <p:grpSpPr>
          <a:xfrm rot="0">
            <a:off x="8303558" y="6869176"/>
            <a:ext cx="452708" cy="451943"/>
            <a:chOff x="0" y="0"/>
            <a:chExt cx="133851" cy="133625"/>
          </a:xfrm>
        </p:grpSpPr>
        <p:sp>
          <p:nvSpPr>
            <p:cNvPr name="Freeform 145" id="145"/>
            <p:cNvSpPr/>
            <p:nvPr/>
          </p:nvSpPr>
          <p:spPr>
            <a:xfrm flipH="false" flipV="false" rot="0">
              <a:off x="0" y="0"/>
              <a:ext cx="133851" cy="133625"/>
            </a:xfrm>
            <a:custGeom>
              <a:avLst/>
              <a:gdLst/>
              <a:ahLst/>
              <a:cxnLst/>
              <a:rect r="r" b="b" t="t" l="l"/>
              <a:pathLst>
                <a:path h="133625" w="133851">
                  <a:moveTo>
                    <a:pt x="66812" y="0"/>
                  </a:moveTo>
                  <a:lnTo>
                    <a:pt x="67039" y="0"/>
                  </a:lnTo>
                  <a:cubicBezTo>
                    <a:pt x="84758" y="0"/>
                    <a:pt x="101752" y="7039"/>
                    <a:pt x="114282" y="19569"/>
                  </a:cubicBezTo>
                  <a:cubicBezTo>
                    <a:pt x="126812" y="32099"/>
                    <a:pt x="133851" y="49093"/>
                    <a:pt x="133851" y="66812"/>
                  </a:cubicBezTo>
                  <a:lnTo>
                    <a:pt x="133851" y="66812"/>
                  </a:lnTo>
                  <a:cubicBezTo>
                    <a:pt x="133851" y="84532"/>
                    <a:pt x="126812" y="101526"/>
                    <a:pt x="114282" y="114056"/>
                  </a:cubicBezTo>
                  <a:cubicBezTo>
                    <a:pt x="101752" y="126586"/>
                    <a:pt x="84758" y="133625"/>
                    <a:pt x="67039" y="133625"/>
                  </a:cubicBezTo>
                  <a:lnTo>
                    <a:pt x="66812" y="133625"/>
                  </a:lnTo>
                  <a:cubicBezTo>
                    <a:pt x="49093" y="133625"/>
                    <a:pt x="32099" y="126586"/>
                    <a:pt x="19569" y="114056"/>
                  </a:cubicBezTo>
                  <a:cubicBezTo>
                    <a:pt x="7039" y="101526"/>
                    <a:pt x="0" y="84532"/>
                    <a:pt x="0" y="66812"/>
                  </a:cubicBezTo>
                  <a:lnTo>
                    <a:pt x="0" y="66812"/>
                  </a:lnTo>
                  <a:cubicBezTo>
                    <a:pt x="0" y="49093"/>
                    <a:pt x="7039" y="32099"/>
                    <a:pt x="19569" y="19569"/>
                  </a:cubicBezTo>
                  <a:cubicBezTo>
                    <a:pt x="32099" y="7039"/>
                    <a:pt x="49093" y="0"/>
                    <a:pt x="66812" y="0"/>
                  </a:cubicBez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name="TextBox 146" id="146"/>
            <p:cNvSpPr txBox="true"/>
            <p:nvPr/>
          </p:nvSpPr>
          <p:spPr>
            <a:xfrm>
              <a:off x="0" y="-47625"/>
              <a:ext cx="133851" cy="181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  <a:r>
                <a:rPr lang="en-US" b="true" sz="16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0</a:t>
              </a:r>
            </a:p>
          </p:txBody>
        </p:sp>
      </p:grpSp>
      <p:sp>
        <p:nvSpPr>
          <p:cNvPr name="AutoShape 147" id="147"/>
          <p:cNvSpPr/>
          <p:nvPr/>
        </p:nvSpPr>
        <p:spPr>
          <a:xfrm>
            <a:off x="8167070" y="6948969"/>
            <a:ext cx="0" cy="290723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8" id="148"/>
          <p:cNvSpPr/>
          <p:nvPr/>
        </p:nvSpPr>
        <p:spPr>
          <a:xfrm flipH="true">
            <a:off x="8215758" y="6948969"/>
            <a:ext cx="0" cy="290723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49" id="149"/>
          <p:cNvGrpSpPr/>
          <p:nvPr/>
        </p:nvGrpSpPr>
        <p:grpSpPr>
          <a:xfrm rot="0">
            <a:off x="5793357" y="5623696"/>
            <a:ext cx="452708" cy="451943"/>
            <a:chOff x="0" y="0"/>
            <a:chExt cx="133851" cy="133625"/>
          </a:xfrm>
        </p:grpSpPr>
        <p:sp>
          <p:nvSpPr>
            <p:cNvPr name="Freeform 150" id="150"/>
            <p:cNvSpPr/>
            <p:nvPr/>
          </p:nvSpPr>
          <p:spPr>
            <a:xfrm flipH="false" flipV="false" rot="0">
              <a:off x="0" y="0"/>
              <a:ext cx="133851" cy="133625"/>
            </a:xfrm>
            <a:custGeom>
              <a:avLst/>
              <a:gdLst/>
              <a:ahLst/>
              <a:cxnLst/>
              <a:rect r="r" b="b" t="t" l="l"/>
              <a:pathLst>
                <a:path h="133625" w="133851">
                  <a:moveTo>
                    <a:pt x="66812" y="0"/>
                  </a:moveTo>
                  <a:lnTo>
                    <a:pt x="67039" y="0"/>
                  </a:lnTo>
                  <a:cubicBezTo>
                    <a:pt x="84758" y="0"/>
                    <a:pt x="101752" y="7039"/>
                    <a:pt x="114282" y="19569"/>
                  </a:cubicBezTo>
                  <a:cubicBezTo>
                    <a:pt x="126812" y="32099"/>
                    <a:pt x="133851" y="49093"/>
                    <a:pt x="133851" y="66812"/>
                  </a:cubicBezTo>
                  <a:lnTo>
                    <a:pt x="133851" y="66812"/>
                  </a:lnTo>
                  <a:cubicBezTo>
                    <a:pt x="133851" y="84532"/>
                    <a:pt x="126812" y="101526"/>
                    <a:pt x="114282" y="114056"/>
                  </a:cubicBezTo>
                  <a:cubicBezTo>
                    <a:pt x="101752" y="126586"/>
                    <a:pt x="84758" y="133625"/>
                    <a:pt x="67039" y="133625"/>
                  </a:cubicBezTo>
                  <a:lnTo>
                    <a:pt x="66812" y="133625"/>
                  </a:lnTo>
                  <a:cubicBezTo>
                    <a:pt x="49093" y="133625"/>
                    <a:pt x="32099" y="126586"/>
                    <a:pt x="19569" y="114056"/>
                  </a:cubicBezTo>
                  <a:cubicBezTo>
                    <a:pt x="7039" y="101526"/>
                    <a:pt x="0" y="84532"/>
                    <a:pt x="0" y="66812"/>
                  </a:cubicBezTo>
                  <a:lnTo>
                    <a:pt x="0" y="66812"/>
                  </a:lnTo>
                  <a:cubicBezTo>
                    <a:pt x="0" y="49093"/>
                    <a:pt x="7039" y="32099"/>
                    <a:pt x="19569" y="19569"/>
                  </a:cubicBezTo>
                  <a:cubicBezTo>
                    <a:pt x="32099" y="7039"/>
                    <a:pt x="49093" y="0"/>
                    <a:pt x="66812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51" id="151"/>
            <p:cNvSpPr txBox="true"/>
            <p:nvPr/>
          </p:nvSpPr>
          <p:spPr>
            <a:xfrm>
              <a:off x="0" y="-47625"/>
              <a:ext cx="133851" cy="181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  <a:r>
                <a:rPr lang="en-US" b="true" sz="16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H</a:t>
              </a:r>
            </a:p>
          </p:txBody>
        </p:sp>
      </p:grpSp>
      <p:grpSp>
        <p:nvGrpSpPr>
          <p:cNvPr name="Group 152" id="152"/>
          <p:cNvGrpSpPr/>
          <p:nvPr/>
        </p:nvGrpSpPr>
        <p:grpSpPr>
          <a:xfrm rot="0">
            <a:off x="6317720" y="5803559"/>
            <a:ext cx="90583" cy="90583"/>
            <a:chOff x="0" y="0"/>
            <a:chExt cx="812800" cy="812800"/>
          </a:xfrm>
        </p:grpSpPr>
        <p:sp>
          <p:nvSpPr>
            <p:cNvPr name="Freeform 153" id="15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54" id="15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99"/>
                </a:lnSpc>
              </a:pPr>
            </a:p>
          </p:txBody>
        </p:sp>
      </p:grpSp>
      <p:grpSp>
        <p:nvGrpSpPr>
          <p:cNvPr name="Group 155" id="155"/>
          <p:cNvGrpSpPr/>
          <p:nvPr/>
        </p:nvGrpSpPr>
        <p:grpSpPr>
          <a:xfrm rot="0">
            <a:off x="5793357" y="6866847"/>
            <a:ext cx="452708" cy="451943"/>
            <a:chOff x="0" y="0"/>
            <a:chExt cx="133851" cy="133625"/>
          </a:xfrm>
        </p:grpSpPr>
        <p:sp>
          <p:nvSpPr>
            <p:cNvPr name="Freeform 156" id="156"/>
            <p:cNvSpPr/>
            <p:nvPr/>
          </p:nvSpPr>
          <p:spPr>
            <a:xfrm flipH="false" flipV="false" rot="0">
              <a:off x="0" y="0"/>
              <a:ext cx="133851" cy="133625"/>
            </a:xfrm>
            <a:custGeom>
              <a:avLst/>
              <a:gdLst/>
              <a:ahLst/>
              <a:cxnLst/>
              <a:rect r="r" b="b" t="t" l="l"/>
              <a:pathLst>
                <a:path h="133625" w="133851">
                  <a:moveTo>
                    <a:pt x="66812" y="0"/>
                  </a:moveTo>
                  <a:lnTo>
                    <a:pt x="67039" y="0"/>
                  </a:lnTo>
                  <a:cubicBezTo>
                    <a:pt x="84758" y="0"/>
                    <a:pt x="101752" y="7039"/>
                    <a:pt x="114282" y="19569"/>
                  </a:cubicBezTo>
                  <a:cubicBezTo>
                    <a:pt x="126812" y="32099"/>
                    <a:pt x="133851" y="49093"/>
                    <a:pt x="133851" y="66812"/>
                  </a:cubicBezTo>
                  <a:lnTo>
                    <a:pt x="133851" y="66812"/>
                  </a:lnTo>
                  <a:cubicBezTo>
                    <a:pt x="133851" y="84532"/>
                    <a:pt x="126812" y="101526"/>
                    <a:pt x="114282" y="114056"/>
                  </a:cubicBezTo>
                  <a:cubicBezTo>
                    <a:pt x="101752" y="126586"/>
                    <a:pt x="84758" y="133625"/>
                    <a:pt x="67039" y="133625"/>
                  </a:cubicBezTo>
                  <a:lnTo>
                    <a:pt x="66812" y="133625"/>
                  </a:lnTo>
                  <a:cubicBezTo>
                    <a:pt x="49093" y="133625"/>
                    <a:pt x="32099" y="126586"/>
                    <a:pt x="19569" y="114056"/>
                  </a:cubicBezTo>
                  <a:cubicBezTo>
                    <a:pt x="7039" y="101526"/>
                    <a:pt x="0" y="84532"/>
                    <a:pt x="0" y="66812"/>
                  </a:cubicBezTo>
                  <a:lnTo>
                    <a:pt x="0" y="66812"/>
                  </a:lnTo>
                  <a:cubicBezTo>
                    <a:pt x="0" y="49093"/>
                    <a:pt x="7039" y="32099"/>
                    <a:pt x="19569" y="19569"/>
                  </a:cubicBezTo>
                  <a:cubicBezTo>
                    <a:pt x="32099" y="7039"/>
                    <a:pt x="49093" y="0"/>
                    <a:pt x="66812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57" id="157"/>
            <p:cNvSpPr txBox="true"/>
            <p:nvPr/>
          </p:nvSpPr>
          <p:spPr>
            <a:xfrm>
              <a:off x="0" y="-47625"/>
              <a:ext cx="133851" cy="181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  <a:r>
                <a:rPr lang="en-US" b="true" sz="16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H</a:t>
              </a:r>
            </a:p>
          </p:txBody>
        </p:sp>
      </p:grpSp>
      <p:grpSp>
        <p:nvGrpSpPr>
          <p:cNvPr name="Group 158" id="158"/>
          <p:cNvGrpSpPr/>
          <p:nvPr/>
        </p:nvGrpSpPr>
        <p:grpSpPr>
          <a:xfrm rot="0">
            <a:off x="6317720" y="7046710"/>
            <a:ext cx="90583" cy="90583"/>
            <a:chOff x="0" y="0"/>
            <a:chExt cx="812800" cy="812800"/>
          </a:xfrm>
        </p:grpSpPr>
        <p:sp>
          <p:nvSpPr>
            <p:cNvPr name="Freeform 159" id="15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0" id="16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99"/>
                </a:lnSpc>
              </a:pPr>
            </a:p>
          </p:txBody>
        </p:sp>
      </p:grpSp>
      <p:grpSp>
        <p:nvGrpSpPr>
          <p:cNvPr name="Group 161" id="161"/>
          <p:cNvGrpSpPr/>
          <p:nvPr/>
        </p:nvGrpSpPr>
        <p:grpSpPr>
          <a:xfrm rot="0">
            <a:off x="4887604" y="3406995"/>
            <a:ext cx="452708" cy="451943"/>
            <a:chOff x="0" y="0"/>
            <a:chExt cx="133851" cy="133625"/>
          </a:xfrm>
        </p:grpSpPr>
        <p:sp>
          <p:nvSpPr>
            <p:cNvPr name="Freeform 162" id="162"/>
            <p:cNvSpPr/>
            <p:nvPr/>
          </p:nvSpPr>
          <p:spPr>
            <a:xfrm flipH="false" flipV="false" rot="0">
              <a:off x="0" y="0"/>
              <a:ext cx="133851" cy="133625"/>
            </a:xfrm>
            <a:custGeom>
              <a:avLst/>
              <a:gdLst/>
              <a:ahLst/>
              <a:cxnLst/>
              <a:rect r="r" b="b" t="t" l="l"/>
              <a:pathLst>
                <a:path h="133625" w="133851">
                  <a:moveTo>
                    <a:pt x="66812" y="0"/>
                  </a:moveTo>
                  <a:lnTo>
                    <a:pt x="67039" y="0"/>
                  </a:lnTo>
                  <a:cubicBezTo>
                    <a:pt x="84758" y="0"/>
                    <a:pt x="101752" y="7039"/>
                    <a:pt x="114282" y="19569"/>
                  </a:cubicBezTo>
                  <a:cubicBezTo>
                    <a:pt x="126812" y="32099"/>
                    <a:pt x="133851" y="49093"/>
                    <a:pt x="133851" y="66812"/>
                  </a:cubicBezTo>
                  <a:lnTo>
                    <a:pt x="133851" y="66812"/>
                  </a:lnTo>
                  <a:cubicBezTo>
                    <a:pt x="133851" y="84532"/>
                    <a:pt x="126812" y="101526"/>
                    <a:pt x="114282" y="114056"/>
                  </a:cubicBezTo>
                  <a:cubicBezTo>
                    <a:pt x="101752" y="126586"/>
                    <a:pt x="84758" y="133625"/>
                    <a:pt x="67039" y="133625"/>
                  </a:cubicBezTo>
                  <a:lnTo>
                    <a:pt x="66812" y="133625"/>
                  </a:lnTo>
                  <a:cubicBezTo>
                    <a:pt x="49093" y="133625"/>
                    <a:pt x="32099" y="126586"/>
                    <a:pt x="19569" y="114056"/>
                  </a:cubicBezTo>
                  <a:cubicBezTo>
                    <a:pt x="7039" y="101526"/>
                    <a:pt x="0" y="84532"/>
                    <a:pt x="0" y="66812"/>
                  </a:cubicBezTo>
                  <a:lnTo>
                    <a:pt x="0" y="66812"/>
                  </a:lnTo>
                  <a:cubicBezTo>
                    <a:pt x="0" y="49093"/>
                    <a:pt x="7039" y="32099"/>
                    <a:pt x="19569" y="19569"/>
                  </a:cubicBezTo>
                  <a:cubicBezTo>
                    <a:pt x="32099" y="7039"/>
                    <a:pt x="49093" y="0"/>
                    <a:pt x="66812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3" id="163"/>
            <p:cNvSpPr txBox="true"/>
            <p:nvPr/>
          </p:nvSpPr>
          <p:spPr>
            <a:xfrm>
              <a:off x="0" y="-47625"/>
              <a:ext cx="133851" cy="181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  <a:r>
                <a:rPr lang="en-US" b="true" sz="16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H</a:t>
              </a:r>
            </a:p>
          </p:txBody>
        </p:sp>
      </p:grpSp>
      <p:grpSp>
        <p:nvGrpSpPr>
          <p:cNvPr name="Group 164" id="164"/>
          <p:cNvGrpSpPr/>
          <p:nvPr/>
        </p:nvGrpSpPr>
        <p:grpSpPr>
          <a:xfrm rot="0">
            <a:off x="5411966" y="3586858"/>
            <a:ext cx="90583" cy="90583"/>
            <a:chOff x="0" y="0"/>
            <a:chExt cx="812800" cy="812800"/>
          </a:xfrm>
        </p:grpSpPr>
        <p:sp>
          <p:nvSpPr>
            <p:cNvPr name="Freeform 165" id="16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6" id="166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99"/>
                </a:lnSpc>
              </a:pPr>
            </a:p>
          </p:txBody>
        </p:sp>
      </p:grpSp>
      <p:grpSp>
        <p:nvGrpSpPr>
          <p:cNvPr name="Group 167" id="167"/>
          <p:cNvGrpSpPr/>
          <p:nvPr/>
        </p:nvGrpSpPr>
        <p:grpSpPr>
          <a:xfrm rot="0">
            <a:off x="2345822" y="6866308"/>
            <a:ext cx="908799" cy="451943"/>
            <a:chOff x="0" y="0"/>
            <a:chExt cx="268702" cy="133625"/>
          </a:xfrm>
        </p:grpSpPr>
        <p:sp>
          <p:nvSpPr>
            <p:cNvPr name="Freeform 168" id="168"/>
            <p:cNvSpPr/>
            <p:nvPr/>
          </p:nvSpPr>
          <p:spPr>
            <a:xfrm flipH="false" flipV="false" rot="0">
              <a:off x="0" y="0"/>
              <a:ext cx="268702" cy="133625"/>
            </a:xfrm>
            <a:custGeom>
              <a:avLst/>
              <a:gdLst/>
              <a:ahLst/>
              <a:cxnLst/>
              <a:rect r="r" b="b" t="t" l="l"/>
              <a:pathLst>
                <a:path h="133625" w="268702">
                  <a:moveTo>
                    <a:pt x="59632" y="0"/>
                  </a:moveTo>
                  <a:lnTo>
                    <a:pt x="209070" y="0"/>
                  </a:lnTo>
                  <a:cubicBezTo>
                    <a:pt x="242004" y="0"/>
                    <a:pt x="268702" y="26698"/>
                    <a:pt x="268702" y="59632"/>
                  </a:cubicBezTo>
                  <a:lnTo>
                    <a:pt x="268702" y="73993"/>
                  </a:lnTo>
                  <a:cubicBezTo>
                    <a:pt x="268702" y="106927"/>
                    <a:pt x="242004" y="133625"/>
                    <a:pt x="209070" y="133625"/>
                  </a:cubicBezTo>
                  <a:lnTo>
                    <a:pt x="59632" y="133625"/>
                  </a:lnTo>
                  <a:cubicBezTo>
                    <a:pt x="26698" y="133625"/>
                    <a:pt x="0" y="106927"/>
                    <a:pt x="0" y="73993"/>
                  </a:cubicBezTo>
                  <a:lnTo>
                    <a:pt x="0" y="59632"/>
                  </a:lnTo>
                  <a:cubicBezTo>
                    <a:pt x="0" y="26698"/>
                    <a:pt x="26698" y="0"/>
                    <a:pt x="59632" y="0"/>
                  </a:cubicBezTo>
                  <a:close/>
                </a:path>
              </a:pathLst>
            </a:custGeom>
            <a:solidFill>
              <a:srgbClr val="8F67DF"/>
            </a:solidFill>
          </p:spPr>
        </p:sp>
        <p:sp>
          <p:nvSpPr>
            <p:cNvPr name="TextBox 169" id="169"/>
            <p:cNvSpPr txBox="true"/>
            <p:nvPr/>
          </p:nvSpPr>
          <p:spPr>
            <a:xfrm>
              <a:off x="0" y="-47625"/>
              <a:ext cx="268702" cy="181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  <a:r>
                <a:rPr lang="en-US" b="true" sz="16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 scan</a:t>
              </a:r>
            </a:p>
          </p:txBody>
        </p:sp>
      </p:grpSp>
      <p:grpSp>
        <p:nvGrpSpPr>
          <p:cNvPr name="Group 170" id="170"/>
          <p:cNvGrpSpPr/>
          <p:nvPr/>
        </p:nvGrpSpPr>
        <p:grpSpPr>
          <a:xfrm rot="0">
            <a:off x="3480064" y="6866308"/>
            <a:ext cx="452708" cy="451943"/>
            <a:chOff x="0" y="0"/>
            <a:chExt cx="133851" cy="133625"/>
          </a:xfrm>
        </p:grpSpPr>
        <p:sp>
          <p:nvSpPr>
            <p:cNvPr name="Freeform 171" id="171"/>
            <p:cNvSpPr/>
            <p:nvPr/>
          </p:nvSpPr>
          <p:spPr>
            <a:xfrm flipH="false" flipV="false" rot="0">
              <a:off x="0" y="0"/>
              <a:ext cx="133851" cy="133625"/>
            </a:xfrm>
            <a:custGeom>
              <a:avLst/>
              <a:gdLst/>
              <a:ahLst/>
              <a:cxnLst/>
              <a:rect r="r" b="b" t="t" l="l"/>
              <a:pathLst>
                <a:path h="133625" w="133851">
                  <a:moveTo>
                    <a:pt x="66812" y="0"/>
                  </a:moveTo>
                  <a:lnTo>
                    <a:pt x="67039" y="0"/>
                  </a:lnTo>
                  <a:cubicBezTo>
                    <a:pt x="84758" y="0"/>
                    <a:pt x="101752" y="7039"/>
                    <a:pt x="114282" y="19569"/>
                  </a:cubicBezTo>
                  <a:cubicBezTo>
                    <a:pt x="126812" y="32099"/>
                    <a:pt x="133851" y="49093"/>
                    <a:pt x="133851" y="66812"/>
                  </a:cubicBezTo>
                  <a:lnTo>
                    <a:pt x="133851" y="66812"/>
                  </a:lnTo>
                  <a:cubicBezTo>
                    <a:pt x="133851" y="84532"/>
                    <a:pt x="126812" y="101526"/>
                    <a:pt x="114282" y="114056"/>
                  </a:cubicBezTo>
                  <a:cubicBezTo>
                    <a:pt x="101752" y="126586"/>
                    <a:pt x="84758" y="133625"/>
                    <a:pt x="67039" y="133625"/>
                  </a:cubicBezTo>
                  <a:lnTo>
                    <a:pt x="66812" y="133625"/>
                  </a:lnTo>
                  <a:cubicBezTo>
                    <a:pt x="49093" y="133625"/>
                    <a:pt x="32099" y="126586"/>
                    <a:pt x="19569" y="114056"/>
                  </a:cubicBezTo>
                  <a:cubicBezTo>
                    <a:pt x="7039" y="101526"/>
                    <a:pt x="0" y="84532"/>
                    <a:pt x="0" y="66812"/>
                  </a:cubicBezTo>
                  <a:lnTo>
                    <a:pt x="0" y="66812"/>
                  </a:lnTo>
                  <a:cubicBezTo>
                    <a:pt x="0" y="49093"/>
                    <a:pt x="7039" y="32099"/>
                    <a:pt x="19569" y="19569"/>
                  </a:cubicBezTo>
                  <a:cubicBezTo>
                    <a:pt x="32099" y="7039"/>
                    <a:pt x="49093" y="0"/>
                    <a:pt x="66812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72" id="172"/>
            <p:cNvSpPr txBox="true"/>
            <p:nvPr/>
          </p:nvSpPr>
          <p:spPr>
            <a:xfrm>
              <a:off x="0" y="-47625"/>
              <a:ext cx="133851" cy="181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  <a:r>
                <a:rPr lang="en-US" b="true" sz="16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G</a:t>
              </a:r>
            </a:p>
          </p:txBody>
        </p:sp>
      </p:grpSp>
      <p:grpSp>
        <p:nvGrpSpPr>
          <p:cNvPr name="Group 173" id="173"/>
          <p:cNvGrpSpPr/>
          <p:nvPr/>
        </p:nvGrpSpPr>
        <p:grpSpPr>
          <a:xfrm rot="0">
            <a:off x="4163659" y="6866308"/>
            <a:ext cx="903251" cy="451943"/>
            <a:chOff x="0" y="0"/>
            <a:chExt cx="267062" cy="133625"/>
          </a:xfrm>
        </p:grpSpPr>
        <p:sp>
          <p:nvSpPr>
            <p:cNvPr name="Freeform 174" id="174"/>
            <p:cNvSpPr/>
            <p:nvPr/>
          </p:nvSpPr>
          <p:spPr>
            <a:xfrm flipH="false" flipV="false" rot="0">
              <a:off x="0" y="0"/>
              <a:ext cx="267062" cy="133625"/>
            </a:xfrm>
            <a:custGeom>
              <a:avLst/>
              <a:gdLst/>
              <a:ahLst/>
              <a:cxnLst/>
              <a:rect r="r" b="b" t="t" l="l"/>
              <a:pathLst>
                <a:path h="133625" w="267062">
                  <a:moveTo>
                    <a:pt x="59998" y="0"/>
                  </a:moveTo>
                  <a:lnTo>
                    <a:pt x="207064" y="0"/>
                  </a:lnTo>
                  <a:cubicBezTo>
                    <a:pt x="240200" y="0"/>
                    <a:pt x="267062" y="26862"/>
                    <a:pt x="267062" y="59998"/>
                  </a:cubicBezTo>
                  <a:lnTo>
                    <a:pt x="267062" y="73627"/>
                  </a:lnTo>
                  <a:cubicBezTo>
                    <a:pt x="267062" y="89539"/>
                    <a:pt x="260741" y="104800"/>
                    <a:pt x="249489" y="116052"/>
                  </a:cubicBezTo>
                  <a:cubicBezTo>
                    <a:pt x="238237" y="127304"/>
                    <a:pt x="222976" y="133625"/>
                    <a:pt x="207064" y="133625"/>
                  </a:cubicBezTo>
                  <a:lnTo>
                    <a:pt x="59998" y="133625"/>
                  </a:lnTo>
                  <a:cubicBezTo>
                    <a:pt x="44086" y="133625"/>
                    <a:pt x="28825" y="127304"/>
                    <a:pt x="17573" y="116052"/>
                  </a:cubicBezTo>
                  <a:cubicBezTo>
                    <a:pt x="6321" y="104800"/>
                    <a:pt x="0" y="89539"/>
                    <a:pt x="0" y="73627"/>
                  </a:cubicBezTo>
                  <a:lnTo>
                    <a:pt x="0" y="59998"/>
                  </a:lnTo>
                  <a:cubicBezTo>
                    <a:pt x="0" y="44086"/>
                    <a:pt x="6321" y="28825"/>
                    <a:pt x="17573" y="17573"/>
                  </a:cubicBezTo>
                  <a:cubicBezTo>
                    <a:pt x="28825" y="6321"/>
                    <a:pt x="44086" y="0"/>
                    <a:pt x="59998" y="0"/>
                  </a:cubicBezTo>
                  <a:close/>
                </a:path>
              </a:pathLst>
            </a:custGeom>
            <a:solidFill>
              <a:srgbClr val="5E17EB"/>
            </a:solidFill>
          </p:spPr>
        </p:sp>
        <p:sp>
          <p:nvSpPr>
            <p:cNvPr name="TextBox 175" id="175"/>
            <p:cNvSpPr txBox="true"/>
            <p:nvPr/>
          </p:nvSpPr>
          <p:spPr>
            <a:xfrm>
              <a:off x="0" y="-47625"/>
              <a:ext cx="267062" cy="181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  <a:r>
                <a:rPr lang="en-US" b="true" sz="16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 scan</a:t>
              </a:r>
            </a:p>
          </p:txBody>
        </p:sp>
      </p:grpSp>
      <p:grpSp>
        <p:nvGrpSpPr>
          <p:cNvPr name="Group 176" id="176"/>
          <p:cNvGrpSpPr/>
          <p:nvPr/>
        </p:nvGrpSpPr>
        <p:grpSpPr>
          <a:xfrm rot="0">
            <a:off x="3319904" y="7046171"/>
            <a:ext cx="90583" cy="90583"/>
            <a:chOff x="0" y="0"/>
            <a:chExt cx="812800" cy="812800"/>
          </a:xfrm>
        </p:grpSpPr>
        <p:sp>
          <p:nvSpPr>
            <p:cNvPr name="Freeform 177" id="17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78" id="17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99"/>
                </a:lnSpc>
              </a:pPr>
            </a:p>
          </p:txBody>
        </p:sp>
      </p:grpSp>
      <p:sp>
        <p:nvSpPr>
          <p:cNvPr name="Freeform 179" id="179"/>
          <p:cNvSpPr/>
          <p:nvPr/>
        </p:nvSpPr>
        <p:spPr>
          <a:xfrm flipH="false" flipV="false" rot="0">
            <a:off x="3975917" y="7048083"/>
            <a:ext cx="144597" cy="86758"/>
          </a:xfrm>
          <a:custGeom>
            <a:avLst/>
            <a:gdLst/>
            <a:ahLst/>
            <a:cxnLst/>
            <a:rect r="r" b="b" t="t" l="l"/>
            <a:pathLst>
              <a:path h="86758" w="144597">
                <a:moveTo>
                  <a:pt x="0" y="0"/>
                </a:moveTo>
                <a:lnTo>
                  <a:pt x="144597" y="0"/>
                </a:lnTo>
                <a:lnTo>
                  <a:pt x="144597" y="86759"/>
                </a:lnTo>
                <a:lnTo>
                  <a:pt x="0" y="8675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80" id="180"/>
          <p:cNvSpPr/>
          <p:nvPr/>
        </p:nvSpPr>
        <p:spPr>
          <a:xfrm flipV="true">
            <a:off x="5066905" y="3794720"/>
            <a:ext cx="5357457" cy="1899597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181" id="181"/>
          <p:cNvSpPr/>
          <p:nvPr/>
        </p:nvSpPr>
        <p:spPr>
          <a:xfrm flipH="false" flipV="false" rot="0">
            <a:off x="12308655" y="5805471"/>
            <a:ext cx="144597" cy="86758"/>
          </a:xfrm>
          <a:custGeom>
            <a:avLst/>
            <a:gdLst/>
            <a:ahLst/>
            <a:cxnLst/>
            <a:rect r="r" b="b" t="t" l="l"/>
            <a:pathLst>
              <a:path h="86758" w="144597">
                <a:moveTo>
                  <a:pt x="0" y="0"/>
                </a:moveTo>
                <a:lnTo>
                  <a:pt x="144597" y="0"/>
                </a:lnTo>
                <a:lnTo>
                  <a:pt x="144597" y="86759"/>
                </a:lnTo>
                <a:lnTo>
                  <a:pt x="0" y="8675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2" id="182"/>
          <p:cNvGrpSpPr/>
          <p:nvPr/>
        </p:nvGrpSpPr>
        <p:grpSpPr>
          <a:xfrm rot="0">
            <a:off x="11330849" y="5627521"/>
            <a:ext cx="901606" cy="451943"/>
            <a:chOff x="0" y="0"/>
            <a:chExt cx="266575" cy="133625"/>
          </a:xfrm>
        </p:grpSpPr>
        <p:sp>
          <p:nvSpPr>
            <p:cNvPr name="Freeform 183" id="183"/>
            <p:cNvSpPr/>
            <p:nvPr/>
          </p:nvSpPr>
          <p:spPr>
            <a:xfrm flipH="false" flipV="false" rot="0">
              <a:off x="0" y="0"/>
              <a:ext cx="266575" cy="133625"/>
            </a:xfrm>
            <a:custGeom>
              <a:avLst/>
              <a:gdLst/>
              <a:ahLst/>
              <a:cxnLst/>
              <a:rect r="r" b="b" t="t" l="l"/>
              <a:pathLst>
                <a:path h="133625" w="266575">
                  <a:moveTo>
                    <a:pt x="60108" y="0"/>
                  </a:moveTo>
                  <a:lnTo>
                    <a:pt x="206468" y="0"/>
                  </a:lnTo>
                  <a:cubicBezTo>
                    <a:pt x="222409" y="0"/>
                    <a:pt x="237698" y="6333"/>
                    <a:pt x="248970" y="17605"/>
                  </a:cubicBezTo>
                  <a:cubicBezTo>
                    <a:pt x="260243" y="28878"/>
                    <a:pt x="266575" y="44166"/>
                    <a:pt x="266575" y="60108"/>
                  </a:cubicBezTo>
                  <a:lnTo>
                    <a:pt x="266575" y="73517"/>
                  </a:lnTo>
                  <a:cubicBezTo>
                    <a:pt x="266575" y="89459"/>
                    <a:pt x="260243" y="104747"/>
                    <a:pt x="248970" y="116020"/>
                  </a:cubicBezTo>
                  <a:cubicBezTo>
                    <a:pt x="237698" y="127292"/>
                    <a:pt x="222409" y="133625"/>
                    <a:pt x="206468" y="133625"/>
                  </a:cubicBezTo>
                  <a:lnTo>
                    <a:pt x="60108" y="133625"/>
                  </a:lnTo>
                  <a:cubicBezTo>
                    <a:pt x="44166" y="133625"/>
                    <a:pt x="28878" y="127292"/>
                    <a:pt x="17605" y="116020"/>
                  </a:cubicBezTo>
                  <a:cubicBezTo>
                    <a:pt x="6333" y="104747"/>
                    <a:pt x="0" y="89459"/>
                    <a:pt x="0" y="73517"/>
                  </a:cubicBezTo>
                  <a:lnTo>
                    <a:pt x="0" y="60108"/>
                  </a:lnTo>
                  <a:cubicBezTo>
                    <a:pt x="0" y="44166"/>
                    <a:pt x="6333" y="28878"/>
                    <a:pt x="17605" y="17605"/>
                  </a:cubicBezTo>
                  <a:cubicBezTo>
                    <a:pt x="28878" y="6333"/>
                    <a:pt x="44166" y="0"/>
                    <a:pt x="60108" y="0"/>
                  </a:cubicBezTo>
                  <a:close/>
                </a:path>
              </a:pathLst>
            </a:custGeom>
            <a:solidFill>
              <a:srgbClr val="FFA317"/>
            </a:solidFill>
          </p:spPr>
        </p:sp>
        <p:sp>
          <p:nvSpPr>
            <p:cNvPr name="TextBox 184" id="184"/>
            <p:cNvSpPr txBox="true"/>
            <p:nvPr/>
          </p:nvSpPr>
          <p:spPr>
            <a:xfrm>
              <a:off x="0" y="-47625"/>
              <a:ext cx="266575" cy="181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  <a:r>
                <a:rPr lang="en-US" b="true" sz="16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 m</a:t>
              </a:r>
            </a:p>
          </p:txBody>
        </p:sp>
      </p:grpSp>
      <p:grpSp>
        <p:nvGrpSpPr>
          <p:cNvPr name="Group 185" id="185"/>
          <p:cNvGrpSpPr/>
          <p:nvPr/>
        </p:nvGrpSpPr>
        <p:grpSpPr>
          <a:xfrm rot="0">
            <a:off x="12524907" y="5628477"/>
            <a:ext cx="452708" cy="451943"/>
            <a:chOff x="0" y="0"/>
            <a:chExt cx="133851" cy="133625"/>
          </a:xfrm>
        </p:grpSpPr>
        <p:sp>
          <p:nvSpPr>
            <p:cNvPr name="Freeform 186" id="186"/>
            <p:cNvSpPr/>
            <p:nvPr/>
          </p:nvSpPr>
          <p:spPr>
            <a:xfrm flipH="false" flipV="false" rot="0">
              <a:off x="0" y="0"/>
              <a:ext cx="133851" cy="133625"/>
            </a:xfrm>
            <a:custGeom>
              <a:avLst/>
              <a:gdLst/>
              <a:ahLst/>
              <a:cxnLst/>
              <a:rect r="r" b="b" t="t" l="l"/>
              <a:pathLst>
                <a:path h="133625" w="133851">
                  <a:moveTo>
                    <a:pt x="66812" y="0"/>
                  </a:moveTo>
                  <a:lnTo>
                    <a:pt x="67039" y="0"/>
                  </a:lnTo>
                  <a:cubicBezTo>
                    <a:pt x="84758" y="0"/>
                    <a:pt x="101752" y="7039"/>
                    <a:pt x="114282" y="19569"/>
                  </a:cubicBezTo>
                  <a:cubicBezTo>
                    <a:pt x="126812" y="32099"/>
                    <a:pt x="133851" y="49093"/>
                    <a:pt x="133851" y="66812"/>
                  </a:cubicBezTo>
                  <a:lnTo>
                    <a:pt x="133851" y="66812"/>
                  </a:lnTo>
                  <a:cubicBezTo>
                    <a:pt x="133851" y="84532"/>
                    <a:pt x="126812" y="101526"/>
                    <a:pt x="114282" y="114056"/>
                  </a:cubicBezTo>
                  <a:cubicBezTo>
                    <a:pt x="101752" y="126586"/>
                    <a:pt x="84758" y="133625"/>
                    <a:pt x="67039" y="133625"/>
                  </a:cubicBezTo>
                  <a:lnTo>
                    <a:pt x="66812" y="133625"/>
                  </a:lnTo>
                  <a:cubicBezTo>
                    <a:pt x="49093" y="133625"/>
                    <a:pt x="32099" y="126586"/>
                    <a:pt x="19569" y="114056"/>
                  </a:cubicBezTo>
                  <a:cubicBezTo>
                    <a:pt x="7039" y="101526"/>
                    <a:pt x="0" y="84532"/>
                    <a:pt x="0" y="66812"/>
                  </a:cubicBezTo>
                  <a:lnTo>
                    <a:pt x="0" y="66812"/>
                  </a:lnTo>
                  <a:cubicBezTo>
                    <a:pt x="0" y="49093"/>
                    <a:pt x="7039" y="32099"/>
                    <a:pt x="19569" y="19569"/>
                  </a:cubicBezTo>
                  <a:cubicBezTo>
                    <a:pt x="32099" y="7039"/>
                    <a:pt x="49093" y="0"/>
                    <a:pt x="66812" y="0"/>
                  </a:cubicBezTo>
                  <a:close/>
                </a:path>
              </a:pathLst>
            </a:custGeom>
            <a:solidFill>
              <a:srgbClr val="00B607"/>
            </a:solidFill>
          </p:spPr>
        </p:sp>
        <p:sp>
          <p:nvSpPr>
            <p:cNvPr name="TextBox 187" id="187"/>
            <p:cNvSpPr txBox="true"/>
            <p:nvPr/>
          </p:nvSpPr>
          <p:spPr>
            <a:xfrm>
              <a:off x="0" y="-47625"/>
              <a:ext cx="133851" cy="181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  <a:r>
                <a:rPr lang="en-US" b="true" sz="16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P0</a:t>
              </a:r>
            </a:p>
          </p:txBody>
        </p:sp>
      </p:grpSp>
      <p:grpSp>
        <p:nvGrpSpPr>
          <p:cNvPr name="Group 188" id="188"/>
          <p:cNvGrpSpPr/>
          <p:nvPr/>
        </p:nvGrpSpPr>
        <p:grpSpPr>
          <a:xfrm rot="0">
            <a:off x="2345822" y="8108826"/>
            <a:ext cx="903251" cy="451943"/>
            <a:chOff x="0" y="0"/>
            <a:chExt cx="267062" cy="133625"/>
          </a:xfrm>
        </p:grpSpPr>
        <p:sp>
          <p:nvSpPr>
            <p:cNvPr name="Freeform 189" id="189"/>
            <p:cNvSpPr/>
            <p:nvPr/>
          </p:nvSpPr>
          <p:spPr>
            <a:xfrm flipH="false" flipV="false" rot="0">
              <a:off x="0" y="0"/>
              <a:ext cx="267062" cy="133625"/>
            </a:xfrm>
            <a:custGeom>
              <a:avLst/>
              <a:gdLst/>
              <a:ahLst/>
              <a:cxnLst/>
              <a:rect r="r" b="b" t="t" l="l"/>
              <a:pathLst>
                <a:path h="133625" w="267062">
                  <a:moveTo>
                    <a:pt x="59998" y="0"/>
                  </a:moveTo>
                  <a:lnTo>
                    <a:pt x="207064" y="0"/>
                  </a:lnTo>
                  <a:cubicBezTo>
                    <a:pt x="240200" y="0"/>
                    <a:pt x="267062" y="26862"/>
                    <a:pt x="267062" y="59998"/>
                  </a:cubicBezTo>
                  <a:lnTo>
                    <a:pt x="267062" y="73627"/>
                  </a:lnTo>
                  <a:cubicBezTo>
                    <a:pt x="267062" y="89539"/>
                    <a:pt x="260741" y="104800"/>
                    <a:pt x="249489" y="116052"/>
                  </a:cubicBezTo>
                  <a:cubicBezTo>
                    <a:pt x="238237" y="127304"/>
                    <a:pt x="222976" y="133625"/>
                    <a:pt x="207064" y="133625"/>
                  </a:cubicBezTo>
                  <a:lnTo>
                    <a:pt x="59998" y="133625"/>
                  </a:lnTo>
                  <a:cubicBezTo>
                    <a:pt x="44086" y="133625"/>
                    <a:pt x="28825" y="127304"/>
                    <a:pt x="17573" y="116052"/>
                  </a:cubicBezTo>
                  <a:cubicBezTo>
                    <a:pt x="6321" y="104800"/>
                    <a:pt x="0" y="89539"/>
                    <a:pt x="0" y="73627"/>
                  </a:cubicBezTo>
                  <a:lnTo>
                    <a:pt x="0" y="59998"/>
                  </a:lnTo>
                  <a:cubicBezTo>
                    <a:pt x="0" y="44086"/>
                    <a:pt x="6321" y="28825"/>
                    <a:pt x="17573" y="17573"/>
                  </a:cubicBezTo>
                  <a:cubicBezTo>
                    <a:pt x="28825" y="6321"/>
                    <a:pt x="44086" y="0"/>
                    <a:pt x="59998" y="0"/>
                  </a:cubicBezTo>
                  <a:close/>
                </a:path>
              </a:pathLst>
            </a:custGeom>
            <a:solidFill>
              <a:srgbClr val="FFA317"/>
            </a:solidFill>
          </p:spPr>
        </p:sp>
        <p:sp>
          <p:nvSpPr>
            <p:cNvPr name="TextBox 190" id="190"/>
            <p:cNvSpPr txBox="true"/>
            <p:nvPr/>
          </p:nvSpPr>
          <p:spPr>
            <a:xfrm>
              <a:off x="0" y="-47625"/>
              <a:ext cx="267062" cy="181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  <a:r>
                <a:rPr lang="en-US" b="true" sz="16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 m</a:t>
              </a:r>
            </a:p>
          </p:txBody>
        </p:sp>
      </p:grpSp>
      <p:sp>
        <p:nvSpPr>
          <p:cNvPr name="Freeform 191" id="191"/>
          <p:cNvSpPr/>
          <p:nvPr/>
        </p:nvSpPr>
        <p:spPr>
          <a:xfrm flipH="false" flipV="false" rot="0">
            <a:off x="3292897" y="8279754"/>
            <a:ext cx="144597" cy="86758"/>
          </a:xfrm>
          <a:custGeom>
            <a:avLst/>
            <a:gdLst/>
            <a:ahLst/>
            <a:cxnLst/>
            <a:rect r="r" b="b" t="t" l="l"/>
            <a:pathLst>
              <a:path h="86758" w="144597">
                <a:moveTo>
                  <a:pt x="0" y="0"/>
                </a:moveTo>
                <a:lnTo>
                  <a:pt x="144597" y="0"/>
                </a:lnTo>
                <a:lnTo>
                  <a:pt x="144597" y="86758"/>
                </a:lnTo>
                <a:lnTo>
                  <a:pt x="0" y="86758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2" id="192"/>
          <p:cNvGrpSpPr/>
          <p:nvPr/>
        </p:nvGrpSpPr>
        <p:grpSpPr>
          <a:xfrm rot="0">
            <a:off x="7912529" y="8100531"/>
            <a:ext cx="903251" cy="451943"/>
            <a:chOff x="0" y="0"/>
            <a:chExt cx="267062" cy="133625"/>
          </a:xfrm>
        </p:grpSpPr>
        <p:sp>
          <p:nvSpPr>
            <p:cNvPr name="Freeform 193" id="193"/>
            <p:cNvSpPr/>
            <p:nvPr/>
          </p:nvSpPr>
          <p:spPr>
            <a:xfrm flipH="false" flipV="false" rot="0">
              <a:off x="0" y="0"/>
              <a:ext cx="267062" cy="133625"/>
            </a:xfrm>
            <a:custGeom>
              <a:avLst/>
              <a:gdLst/>
              <a:ahLst/>
              <a:cxnLst/>
              <a:rect r="r" b="b" t="t" l="l"/>
              <a:pathLst>
                <a:path h="133625" w="267062">
                  <a:moveTo>
                    <a:pt x="59998" y="0"/>
                  </a:moveTo>
                  <a:lnTo>
                    <a:pt x="207064" y="0"/>
                  </a:lnTo>
                  <a:cubicBezTo>
                    <a:pt x="240200" y="0"/>
                    <a:pt x="267062" y="26862"/>
                    <a:pt x="267062" y="59998"/>
                  </a:cubicBezTo>
                  <a:lnTo>
                    <a:pt x="267062" y="73627"/>
                  </a:lnTo>
                  <a:cubicBezTo>
                    <a:pt x="267062" y="89539"/>
                    <a:pt x="260741" y="104800"/>
                    <a:pt x="249489" y="116052"/>
                  </a:cubicBezTo>
                  <a:cubicBezTo>
                    <a:pt x="238237" y="127304"/>
                    <a:pt x="222976" y="133625"/>
                    <a:pt x="207064" y="133625"/>
                  </a:cubicBezTo>
                  <a:lnTo>
                    <a:pt x="59998" y="133625"/>
                  </a:lnTo>
                  <a:cubicBezTo>
                    <a:pt x="44086" y="133625"/>
                    <a:pt x="28825" y="127304"/>
                    <a:pt x="17573" y="116052"/>
                  </a:cubicBezTo>
                  <a:cubicBezTo>
                    <a:pt x="6321" y="104800"/>
                    <a:pt x="0" y="89539"/>
                    <a:pt x="0" y="73627"/>
                  </a:cubicBezTo>
                  <a:lnTo>
                    <a:pt x="0" y="59998"/>
                  </a:lnTo>
                  <a:cubicBezTo>
                    <a:pt x="0" y="44086"/>
                    <a:pt x="6321" y="28825"/>
                    <a:pt x="17573" y="17573"/>
                  </a:cubicBezTo>
                  <a:cubicBezTo>
                    <a:pt x="28825" y="6321"/>
                    <a:pt x="44086" y="0"/>
                    <a:pt x="59998" y="0"/>
                  </a:cubicBezTo>
                  <a:close/>
                </a:path>
              </a:pathLst>
            </a:custGeom>
            <a:solidFill>
              <a:srgbClr val="0057FF"/>
            </a:solidFill>
          </p:spPr>
        </p:sp>
        <p:sp>
          <p:nvSpPr>
            <p:cNvPr name="TextBox 194" id="194"/>
            <p:cNvSpPr txBox="true"/>
            <p:nvPr/>
          </p:nvSpPr>
          <p:spPr>
            <a:xfrm>
              <a:off x="0" y="-47625"/>
              <a:ext cx="267062" cy="181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  <a:r>
                <a:rPr lang="en-US" b="true" sz="16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 spend</a:t>
              </a:r>
            </a:p>
          </p:txBody>
        </p:sp>
      </p:grpSp>
      <p:sp>
        <p:nvSpPr>
          <p:cNvPr name="Freeform 195" id="195"/>
          <p:cNvSpPr/>
          <p:nvPr/>
        </p:nvSpPr>
        <p:spPr>
          <a:xfrm flipH="false" flipV="false" rot="0">
            <a:off x="7743834" y="8280255"/>
            <a:ext cx="92495" cy="92495"/>
          </a:xfrm>
          <a:custGeom>
            <a:avLst/>
            <a:gdLst/>
            <a:ahLst/>
            <a:cxnLst/>
            <a:rect r="r" b="b" t="t" l="l"/>
            <a:pathLst>
              <a:path h="92495" w="92495">
                <a:moveTo>
                  <a:pt x="0" y="0"/>
                </a:moveTo>
                <a:lnTo>
                  <a:pt x="92495" y="0"/>
                </a:lnTo>
                <a:lnTo>
                  <a:pt x="92495" y="92495"/>
                </a:lnTo>
                <a:lnTo>
                  <a:pt x="0" y="92495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6" id="196"/>
          <p:cNvGrpSpPr/>
          <p:nvPr/>
        </p:nvGrpSpPr>
        <p:grpSpPr>
          <a:xfrm rot="0">
            <a:off x="3719753" y="8099004"/>
            <a:ext cx="906923" cy="451943"/>
            <a:chOff x="0" y="0"/>
            <a:chExt cx="268148" cy="133625"/>
          </a:xfrm>
        </p:grpSpPr>
        <p:sp>
          <p:nvSpPr>
            <p:cNvPr name="Freeform 197" id="197"/>
            <p:cNvSpPr/>
            <p:nvPr/>
          </p:nvSpPr>
          <p:spPr>
            <a:xfrm flipH="false" flipV="false" rot="0">
              <a:off x="0" y="0"/>
              <a:ext cx="268148" cy="133625"/>
            </a:xfrm>
            <a:custGeom>
              <a:avLst/>
              <a:gdLst/>
              <a:ahLst/>
              <a:cxnLst/>
              <a:rect r="r" b="b" t="t" l="l"/>
              <a:pathLst>
                <a:path h="133625" w="268148">
                  <a:moveTo>
                    <a:pt x="59755" y="0"/>
                  </a:moveTo>
                  <a:lnTo>
                    <a:pt x="208392" y="0"/>
                  </a:lnTo>
                  <a:cubicBezTo>
                    <a:pt x="224240" y="0"/>
                    <a:pt x="239439" y="6296"/>
                    <a:pt x="250646" y="17502"/>
                  </a:cubicBezTo>
                  <a:cubicBezTo>
                    <a:pt x="261852" y="28708"/>
                    <a:pt x="268148" y="43907"/>
                    <a:pt x="268148" y="59755"/>
                  </a:cubicBezTo>
                  <a:lnTo>
                    <a:pt x="268148" y="73869"/>
                  </a:lnTo>
                  <a:cubicBezTo>
                    <a:pt x="268148" y="89718"/>
                    <a:pt x="261852" y="104917"/>
                    <a:pt x="250646" y="116123"/>
                  </a:cubicBezTo>
                  <a:cubicBezTo>
                    <a:pt x="239439" y="127329"/>
                    <a:pt x="224240" y="133625"/>
                    <a:pt x="208392" y="133625"/>
                  </a:cubicBezTo>
                  <a:lnTo>
                    <a:pt x="59755" y="133625"/>
                  </a:lnTo>
                  <a:cubicBezTo>
                    <a:pt x="43907" y="133625"/>
                    <a:pt x="28708" y="127329"/>
                    <a:pt x="17502" y="116123"/>
                  </a:cubicBezTo>
                  <a:cubicBezTo>
                    <a:pt x="6296" y="104917"/>
                    <a:pt x="0" y="89718"/>
                    <a:pt x="0" y="73869"/>
                  </a:cubicBezTo>
                  <a:lnTo>
                    <a:pt x="0" y="59755"/>
                  </a:lnTo>
                  <a:cubicBezTo>
                    <a:pt x="0" y="43907"/>
                    <a:pt x="6296" y="28708"/>
                    <a:pt x="17502" y="17502"/>
                  </a:cubicBezTo>
                  <a:cubicBezTo>
                    <a:pt x="28708" y="6296"/>
                    <a:pt x="43907" y="0"/>
                    <a:pt x="59755" y="0"/>
                  </a:cubicBezTo>
                  <a:close/>
                </a:path>
              </a:pathLst>
            </a:custGeom>
            <a:solidFill>
              <a:srgbClr val="8F67DF"/>
            </a:solidFill>
          </p:spPr>
        </p:sp>
        <p:sp>
          <p:nvSpPr>
            <p:cNvPr name="TextBox 198" id="198"/>
            <p:cNvSpPr txBox="true"/>
            <p:nvPr/>
          </p:nvSpPr>
          <p:spPr>
            <a:xfrm>
              <a:off x="0" y="-47625"/>
              <a:ext cx="268148" cy="181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  <a:r>
                <a:rPr lang="en-US" b="true" sz="16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 scan</a:t>
              </a:r>
            </a:p>
          </p:txBody>
        </p:sp>
      </p:grpSp>
      <p:sp>
        <p:nvSpPr>
          <p:cNvPr name="Freeform 199" id="199"/>
          <p:cNvSpPr/>
          <p:nvPr/>
        </p:nvSpPr>
        <p:spPr>
          <a:xfrm flipH="false" flipV="false" rot="0">
            <a:off x="3485119" y="7985013"/>
            <a:ext cx="158434" cy="674189"/>
          </a:xfrm>
          <a:custGeom>
            <a:avLst/>
            <a:gdLst/>
            <a:ahLst/>
            <a:cxnLst/>
            <a:rect r="r" b="b" t="t" l="l"/>
            <a:pathLst>
              <a:path h="674189" w="158434">
                <a:moveTo>
                  <a:pt x="0" y="0"/>
                </a:moveTo>
                <a:lnTo>
                  <a:pt x="158434" y="0"/>
                </a:lnTo>
                <a:lnTo>
                  <a:pt x="158434" y="674189"/>
                </a:lnTo>
                <a:lnTo>
                  <a:pt x="0" y="674189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0" id="200"/>
          <p:cNvSpPr/>
          <p:nvPr/>
        </p:nvSpPr>
        <p:spPr>
          <a:xfrm flipH="false" flipV="false" rot="-10800000">
            <a:off x="5382560" y="7987065"/>
            <a:ext cx="158434" cy="674189"/>
          </a:xfrm>
          <a:custGeom>
            <a:avLst/>
            <a:gdLst/>
            <a:ahLst/>
            <a:cxnLst/>
            <a:rect r="r" b="b" t="t" l="l"/>
            <a:pathLst>
              <a:path h="674189" w="158434">
                <a:moveTo>
                  <a:pt x="0" y="0"/>
                </a:moveTo>
                <a:lnTo>
                  <a:pt x="158435" y="0"/>
                </a:lnTo>
                <a:lnTo>
                  <a:pt x="158435" y="674188"/>
                </a:lnTo>
                <a:lnTo>
                  <a:pt x="0" y="674188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1" id="201"/>
          <p:cNvGrpSpPr/>
          <p:nvPr/>
        </p:nvGrpSpPr>
        <p:grpSpPr>
          <a:xfrm rot="0">
            <a:off x="6519235" y="8096136"/>
            <a:ext cx="452708" cy="451943"/>
            <a:chOff x="0" y="0"/>
            <a:chExt cx="133851" cy="133625"/>
          </a:xfrm>
        </p:grpSpPr>
        <p:sp>
          <p:nvSpPr>
            <p:cNvPr name="Freeform 202" id="202"/>
            <p:cNvSpPr/>
            <p:nvPr/>
          </p:nvSpPr>
          <p:spPr>
            <a:xfrm flipH="false" flipV="false" rot="0">
              <a:off x="0" y="0"/>
              <a:ext cx="133851" cy="133625"/>
            </a:xfrm>
            <a:custGeom>
              <a:avLst/>
              <a:gdLst/>
              <a:ahLst/>
              <a:cxnLst/>
              <a:rect r="r" b="b" t="t" l="l"/>
              <a:pathLst>
                <a:path h="133625" w="133851">
                  <a:moveTo>
                    <a:pt x="66812" y="0"/>
                  </a:moveTo>
                  <a:lnTo>
                    <a:pt x="67039" y="0"/>
                  </a:lnTo>
                  <a:cubicBezTo>
                    <a:pt x="84758" y="0"/>
                    <a:pt x="101752" y="7039"/>
                    <a:pt x="114282" y="19569"/>
                  </a:cubicBezTo>
                  <a:cubicBezTo>
                    <a:pt x="126812" y="32099"/>
                    <a:pt x="133851" y="49093"/>
                    <a:pt x="133851" y="66812"/>
                  </a:cubicBezTo>
                  <a:lnTo>
                    <a:pt x="133851" y="66812"/>
                  </a:lnTo>
                  <a:cubicBezTo>
                    <a:pt x="133851" y="84532"/>
                    <a:pt x="126812" y="101526"/>
                    <a:pt x="114282" y="114056"/>
                  </a:cubicBezTo>
                  <a:cubicBezTo>
                    <a:pt x="101752" y="126586"/>
                    <a:pt x="84758" y="133625"/>
                    <a:pt x="67039" y="133625"/>
                  </a:cubicBezTo>
                  <a:lnTo>
                    <a:pt x="66812" y="133625"/>
                  </a:lnTo>
                  <a:cubicBezTo>
                    <a:pt x="49093" y="133625"/>
                    <a:pt x="32099" y="126586"/>
                    <a:pt x="19569" y="114056"/>
                  </a:cubicBezTo>
                  <a:cubicBezTo>
                    <a:pt x="7039" y="101526"/>
                    <a:pt x="0" y="84532"/>
                    <a:pt x="0" y="66812"/>
                  </a:cubicBezTo>
                  <a:lnTo>
                    <a:pt x="0" y="66812"/>
                  </a:lnTo>
                  <a:cubicBezTo>
                    <a:pt x="0" y="49093"/>
                    <a:pt x="7039" y="32099"/>
                    <a:pt x="19569" y="19569"/>
                  </a:cubicBezTo>
                  <a:cubicBezTo>
                    <a:pt x="32099" y="7039"/>
                    <a:pt x="49093" y="0"/>
                    <a:pt x="66812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03" id="203"/>
            <p:cNvSpPr txBox="true"/>
            <p:nvPr/>
          </p:nvSpPr>
          <p:spPr>
            <a:xfrm>
              <a:off x="0" y="-47625"/>
              <a:ext cx="133851" cy="181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  <a:r>
                <a:rPr lang="en-US" b="true" sz="16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X</a:t>
              </a:r>
            </a:p>
          </p:txBody>
        </p:sp>
      </p:grpSp>
      <p:sp>
        <p:nvSpPr>
          <p:cNvPr name="AutoShape 204" id="204"/>
          <p:cNvSpPr/>
          <p:nvPr/>
        </p:nvSpPr>
        <p:spPr>
          <a:xfrm flipV="true">
            <a:off x="5540995" y="8322493"/>
            <a:ext cx="978240" cy="1666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05" id="205"/>
          <p:cNvGrpSpPr/>
          <p:nvPr/>
        </p:nvGrpSpPr>
        <p:grpSpPr>
          <a:xfrm rot="0">
            <a:off x="4853652" y="8099004"/>
            <a:ext cx="452708" cy="451943"/>
            <a:chOff x="0" y="0"/>
            <a:chExt cx="133851" cy="133625"/>
          </a:xfrm>
        </p:grpSpPr>
        <p:sp>
          <p:nvSpPr>
            <p:cNvPr name="Freeform 206" id="206"/>
            <p:cNvSpPr/>
            <p:nvPr/>
          </p:nvSpPr>
          <p:spPr>
            <a:xfrm flipH="false" flipV="false" rot="0">
              <a:off x="0" y="0"/>
              <a:ext cx="133851" cy="133625"/>
            </a:xfrm>
            <a:custGeom>
              <a:avLst/>
              <a:gdLst/>
              <a:ahLst/>
              <a:cxnLst/>
              <a:rect r="r" b="b" t="t" l="l"/>
              <a:pathLst>
                <a:path h="133625" w="133851">
                  <a:moveTo>
                    <a:pt x="66812" y="0"/>
                  </a:moveTo>
                  <a:lnTo>
                    <a:pt x="67039" y="0"/>
                  </a:lnTo>
                  <a:cubicBezTo>
                    <a:pt x="84758" y="0"/>
                    <a:pt x="101752" y="7039"/>
                    <a:pt x="114282" y="19569"/>
                  </a:cubicBezTo>
                  <a:cubicBezTo>
                    <a:pt x="126812" y="32099"/>
                    <a:pt x="133851" y="49093"/>
                    <a:pt x="133851" y="66812"/>
                  </a:cubicBezTo>
                  <a:lnTo>
                    <a:pt x="133851" y="66812"/>
                  </a:lnTo>
                  <a:cubicBezTo>
                    <a:pt x="133851" y="84532"/>
                    <a:pt x="126812" y="101526"/>
                    <a:pt x="114282" y="114056"/>
                  </a:cubicBezTo>
                  <a:cubicBezTo>
                    <a:pt x="101752" y="126586"/>
                    <a:pt x="84758" y="133625"/>
                    <a:pt x="67039" y="133625"/>
                  </a:cubicBezTo>
                  <a:lnTo>
                    <a:pt x="66812" y="133625"/>
                  </a:lnTo>
                  <a:cubicBezTo>
                    <a:pt x="49093" y="133625"/>
                    <a:pt x="32099" y="126586"/>
                    <a:pt x="19569" y="114056"/>
                  </a:cubicBezTo>
                  <a:cubicBezTo>
                    <a:pt x="7039" y="101526"/>
                    <a:pt x="0" y="84532"/>
                    <a:pt x="0" y="66812"/>
                  </a:cubicBezTo>
                  <a:lnTo>
                    <a:pt x="0" y="66812"/>
                  </a:lnTo>
                  <a:cubicBezTo>
                    <a:pt x="0" y="49093"/>
                    <a:pt x="7039" y="32099"/>
                    <a:pt x="19569" y="19569"/>
                  </a:cubicBezTo>
                  <a:cubicBezTo>
                    <a:pt x="32099" y="7039"/>
                    <a:pt x="49093" y="0"/>
                    <a:pt x="66812" y="0"/>
                  </a:cubicBezTo>
                  <a:close/>
                </a:path>
              </a:pathLst>
            </a:custGeom>
            <a:solidFill>
              <a:srgbClr val="FFA317"/>
            </a:solidFill>
          </p:spPr>
        </p:sp>
        <p:sp>
          <p:nvSpPr>
            <p:cNvPr name="TextBox 207" id="207"/>
            <p:cNvSpPr txBox="true"/>
            <p:nvPr/>
          </p:nvSpPr>
          <p:spPr>
            <a:xfrm>
              <a:off x="0" y="-47625"/>
              <a:ext cx="133851" cy="181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  <a:r>
                <a:rPr lang="en-US" b="true" sz="16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m</a:t>
              </a:r>
            </a:p>
          </p:txBody>
        </p:sp>
      </p:grpSp>
      <p:sp>
        <p:nvSpPr>
          <p:cNvPr name="AutoShape 208" id="208"/>
          <p:cNvSpPr/>
          <p:nvPr/>
        </p:nvSpPr>
        <p:spPr>
          <a:xfrm>
            <a:off x="4717164" y="8178797"/>
            <a:ext cx="0" cy="290723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9" id="209"/>
          <p:cNvSpPr/>
          <p:nvPr/>
        </p:nvSpPr>
        <p:spPr>
          <a:xfrm flipH="true">
            <a:off x="4765852" y="8178797"/>
            <a:ext cx="0" cy="290723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10" id="210"/>
          <p:cNvGrpSpPr/>
          <p:nvPr/>
        </p:nvGrpSpPr>
        <p:grpSpPr>
          <a:xfrm rot="0">
            <a:off x="7214926" y="8099004"/>
            <a:ext cx="452708" cy="451943"/>
            <a:chOff x="0" y="0"/>
            <a:chExt cx="133851" cy="133625"/>
          </a:xfrm>
        </p:grpSpPr>
        <p:sp>
          <p:nvSpPr>
            <p:cNvPr name="Freeform 211" id="211"/>
            <p:cNvSpPr/>
            <p:nvPr/>
          </p:nvSpPr>
          <p:spPr>
            <a:xfrm flipH="false" flipV="false" rot="0">
              <a:off x="0" y="0"/>
              <a:ext cx="133851" cy="133625"/>
            </a:xfrm>
            <a:custGeom>
              <a:avLst/>
              <a:gdLst/>
              <a:ahLst/>
              <a:cxnLst/>
              <a:rect r="r" b="b" t="t" l="l"/>
              <a:pathLst>
                <a:path h="133625" w="133851">
                  <a:moveTo>
                    <a:pt x="66812" y="0"/>
                  </a:moveTo>
                  <a:lnTo>
                    <a:pt x="67039" y="0"/>
                  </a:lnTo>
                  <a:cubicBezTo>
                    <a:pt x="84758" y="0"/>
                    <a:pt x="101752" y="7039"/>
                    <a:pt x="114282" y="19569"/>
                  </a:cubicBezTo>
                  <a:cubicBezTo>
                    <a:pt x="126812" y="32099"/>
                    <a:pt x="133851" y="49093"/>
                    <a:pt x="133851" y="66812"/>
                  </a:cubicBezTo>
                  <a:lnTo>
                    <a:pt x="133851" y="66812"/>
                  </a:lnTo>
                  <a:cubicBezTo>
                    <a:pt x="133851" y="84532"/>
                    <a:pt x="126812" y="101526"/>
                    <a:pt x="114282" y="114056"/>
                  </a:cubicBezTo>
                  <a:cubicBezTo>
                    <a:pt x="101752" y="126586"/>
                    <a:pt x="84758" y="133625"/>
                    <a:pt x="67039" y="133625"/>
                  </a:cubicBezTo>
                  <a:lnTo>
                    <a:pt x="66812" y="133625"/>
                  </a:lnTo>
                  <a:cubicBezTo>
                    <a:pt x="49093" y="133625"/>
                    <a:pt x="32099" y="126586"/>
                    <a:pt x="19569" y="114056"/>
                  </a:cubicBezTo>
                  <a:cubicBezTo>
                    <a:pt x="7039" y="101526"/>
                    <a:pt x="0" y="84532"/>
                    <a:pt x="0" y="66812"/>
                  </a:cubicBezTo>
                  <a:lnTo>
                    <a:pt x="0" y="66812"/>
                  </a:lnTo>
                  <a:cubicBezTo>
                    <a:pt x="0" y="49093"/>
                    <a:pt x="7039" y="32099"/>
                    <a:pt x="19569" y="19569"/>
                  </a:cubicBezTo>
                  <a:cubicBezTo>
                    <a:pt x="32099" y="7039"/>
                    <a:pt x="49093" y="0"/>
                    <a:pt x="66812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12" id="212"/>
            <p:cNvSpPr txBox="true"/>
            <p:nvPr/>
          </p:nvSpPr>
          <p:spPr>
            <a:xfrm>
              <a:off x="0" y="-47625"/>
              <a:ext cx="133851" cy="181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  <a:r>
                <a:rPr lang="en-US" b="true" sz="16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G</a:t>
              </a:r>
            </a:p>
          </p:txBody>
        </p:sp>
      </p:grpSp>
      <p:grpSp>
        <p:nvGrpSpPr>
          <p:cNvPr name="Group 213" id="213"/>
          <p:cNvGrpSpPr/>
          <p:nvPr/>
        </p:nvGrpSpPr>
        <p:grpSpPr>
          <a:xfrm rot="0">
            <a:off x="7048143" y="8282167"/>
            <a:ext cx="90583" cy="90583"/>
            <a:chOff x="0" y="0"/>
            <a:chExt cx="812800" cy="812800"/>
          </a:xfrm>
        </p:grpSpPr>
        <p:sp>
          <p:nvSpPr>
            <p:cNvPr name="Freeform 214" id="2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15" id="21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99"/>
                </a:lnSpc>
              </a:pPr>
            </a:p>
          </p:txBody>
        </p:sp>
      </p:grpSp>
      <p:sp>
        <p:nvSpPr>
          <p:cNvPr name="AutoShape 216" id="216"/>
          <p:cNvSpPr/>
          <p:nvPr/>
        </p:nvSpPr>
        <p:spPr>
          <a:xfrm flipH="true">
            <a:off x="1995216" y="8334797"/>
            <a:ext cx="350606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7" id="217"/>
          <p:cNvSpPr/>
          <p:nvPr/>
        </p:nvSpPr>
        <p:spPr>
          <a:xfrm flipV="true">
            <a:off x="4615284" y="6080420"/>
            <a:ext cx="0" cy="404419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18" id="218"/>
          <p:cNvSpPr/>
          <p:nvPr/>
        </p:nvSpPr>
        <p:spPr>
          <a:xfrm flipH="true">
            <a:off x="1995216" y="6475384"/>
            <a:ext cx="2620069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9" id="219"/>
          <p:cNvSpPr/>
          <p:nvPr/>
        </p:nvSpPr>
        <p:spPr>
          <a:xfrm flipH="true" flipV="true">
            <a:off x="2004741" y="6475384"/>
            <a:ext cx="0" cy="1859413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DAGRLWK3Svc</dc:identifier>
  <dcterms:modified xsi:type="dcterms:W3CDTF">2011-08-01T06:04:30Z</dcterms:modified>
  <cp:revision>1</cp:revision>
  <dc:title>11</dc:title>
</cp:coreProperties>
</file>