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Rubik Semi-Bold" charset="1" panose="00000000000000000000"/>
      <p:regular r:id="rId13"/>
    </p:embeddedFont>
    <p:embeddedFont>
      <p:font typeface="Rubik Medium" charset="1" panose="00000000000000000000"/>
      <p:regular r:id="rId14"/>
    </p:embeddedFont>
    <p:embeddedFont>
      <p:font typeface="Rubik Italics" charset="1" panose="00000000000000000000"/>
      <p:regular r:id="rId15"/>
    </p:embeddedFont>
    <p:embeddedFont>
      <p:font typeface="JetBrains Mono Italics" charset="1" panose="02010509020102050004"/>
      <p:regular r:id="rId16"/>
    </p:embeddedFont>
    <p:embeddedFont>
      <p:font typeface="Rubik Bold" charset="1" panose="00000000000000000000"/>
      <p:regular r:id="rId17"/>
    </p:embeddedFont>
    <p:embeddedFont>
      <p:font typeface="Rubik" charset="1" panose="000000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7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0.png" Type="http://schemas.openxmlformats.org/officeDocument/2006/relationships/image"/><Relationship Id="rId2" Target="../media/image7.png" Type="http://schemas.openxmlformats.org/officeDocument/2006/relationships/image"/><Relationship Id="rId20" Target="../media/image31.svg" Type="http://schemas.openxmlformats.org/officeDocument/2006/relationships/image"/><Relationship Id="rId21" Target="../media/image32.png" Type="http://schemas.openxmlformats.org/officeDocument/2006/relationships/image"/><Relationship Id="rId22" Target="../media/image33.svg" Type="http://schemas.openxmlformats.org/officeDocument/2006/relationships/image"/><Relationship Id="rId23" Target="../media/image14.png" Type="http://schemas.openxmlformats.org/officeDocument/2006/relationships/image"/><Relationship Id="rId24" Target="../media/image15.svg" Type="http://schemas.openxmlformats.org/officeDocument/2006/relationships/image"/><Relationship Id="rId25" Target="../media/image34.png" Type="http://schemas.openxmlformats.org/officeDocument/2006/relationships/image"/><Relationship Id="rId26" Target="../media/image35.sv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20.png" Type="http://schemas.openxmlformats.org/officeDocument/2006/relationships/image"/><Relationship Id="rId16" Target="../media/image21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0.png" Type="http://schemas.openxmlformats.org/officeDocument/2006/relationships/image"/><Relationship Id="rId2" Target="../media/image7.png" Type="http://schemas.openxmlformats.org/officeDocument/2006/relationships/image"/><Relationship Id="rId20" Target="../media/image31.svg" Type="http://schemas.openxmlformats.org/officeDocument/2006/relationships/image"/><Relationship Id="rId21" Target="../media/image32.png" Type="http://schemas.openxmlformats.org/officeDocument/2006/relationships/image"/><Relationship Id="rId22" Target="../media/image33.svg" Type="http://schemas.openxmlformats.org/officeDocument/2006/relationships/image"/><Relationship Id="rId23" Target="../media/image14.png" Type="http://schemas.openxmlformats.org/officeDocument/2006/relationships/image"/><Relationship Id="rId24" Target="../media/image15.svg" Type="http://schemas.openxmlformats.org/officeDocument/2006/relationships/image"/><Relationship Id="rId25" Target="../media/image34.png" Type="http://schemas.openxmlformats.org/officeDocument/2006/relationships/image"/><Relationship Id="rId26" Target="../media/image35.svg" Type="http://schemas.openxmlformats.org/officeDocument/2006/relationships/image"/><Relationship Id="rId27" Target="../media/image36.png" Type="http://schemas.openxmlformats.org/officeDocument/2006/relationships/image"/><Relationship Id="rId28" Target="../media/image37.svg" Type="http://schemas.openxmlformats.org/officeDocument/2006/relationships/image"/><Relationship Id="rId29" Target="../media/image38.png" Type="http://schemas.openxmlformats.org/officeDocument/2006/relationships/image"/><Relationship Id="rId3" Target="../media/image8.svg" Type="http://schemas.openxmlformats.org/officeDocument/2006/relationships/image"/><Relationship Id="rId30" Target="../media/image39.svg" Type="http://schemas.openxmlformats.org/officeDocument/2006/relationships/image"/><Relationship Id="rId31" Target="../media/image40.png" Type="http://schemas.openxmlformats.org/officeDocument/2006/relationships/image"/><Relationship Id="rId32" Target="../media/image41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28.png" Type="http://schemas.openxmlformats.org/officeDocument/2006/relationships/image"/><Relationship Id="rId18" Target="../media/image29.svg" Type="http://schemas.openxmlformats.org/officeDocument/2006/relationships/image"/><Relationship Id="rId19" Target="../media/image30.png" Type="http://schemas.openxmlformats.org/officeDocument/2006/relationships/image"/><Relationship Id="rId2" Target="../media/image7.png" Type="http://schemas.openxmlformats.org/officeDocument/2006/relationships/image"/><Relationship Id="rId20" Target="../media/image31.svg" Type="http://schemas.openxmlformats.org/officeDocument/2006/relationships/image"/><Relationship Id="rId21" Target="../media/image32.png" Type="http://schemas.openxmlformats.org/officeDocument/2006/relationships/image"/><Relationship Id="rId22" Target="../media/image33.svg" Type="http://schemas.openxmlformats.org/officeDocument/2006/relationships/image"/><Relationship Id="rId23" Target="../media/image14.png" Type="http://schemas.openxmlformats.org/officeDocument/2006/relationships/image"/><Relationship Id="rId24" Target="../media/image15.svg" Type="http://schemas.openxmlformats.org/officeDocument/2006/relationships/image"/><Relationship Id="rId25" Target="../media/image34.png" Type="http://schemas.openxmlformats.org/officeDocument/2006/relationships/image"/><Relationship Id="rId26" Target="../media/image35.svg" Type="http://schemas.openxmlformats.org/officeDocument/2006/relationships/image"/><Relationship Id="rId27" Target="../media/image36.png" Type="http://schemas.openxmlformats.org/officeDocument/2006/relationships/image"/><Relationship Id="rId28" Target="../media/image37.svg" Type="http://schemas.openxmlformats.org/officeDocument/2006/relationships/image"/><Relationship Id="rId29" Target="../media/image38.png" Type="http://schemas.openxmlformats.org/officeDocument/2006/relationships/image"/><Relationship Id="rId3" Target="../media/image8.svg" Type="http://schemas.openxmlformats.org/officeDocument/2006/relationships/image"/><Relationship Id="rId30" Target="../media/image39.svg" Type="http://schemas.openxmlformats.org/officeDocument/2006/relationships/image"/><Relationship Id="rId31" Target="../media/image40.png" Type="http://schemas.openxmlformats.org/officeDocument/2006/relationships/image"/><Relationship Id="rId32" Target="../media/image41.svg" Type="http://schemas.openxmlformats.org/officeDocument/2006/relationships/image"/><Relationship Id="rId33" Target="../media/image42.png" Type="http://schemas.openxmlformats.org/officeDocument/2006/relationships/image"/><Relationship Id="rId34" Target="../media/image43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44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C'est quoi l'analyse de chaîne ?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3.1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207074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3.1 - C'est quoi l'analyse de chaîne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Définition et fonctionnement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679607" y="5326972"/>
            <a:ext cx="1186780" cy="1302365"/>
          </a:xfrm>
          <a:custGeom>
            <a:avLst/>
            <a:gdLst/>
            <a:ahLst/>
            <a:cxnLst/>
            <a:rect r="r" b="b" t="t" l="l"/>
            <a:pathLst>
              <a:path h="1302365" w="1186780">
                <a:moveTo>
                  <a:pt x="0" y="0"/>
                </a:moveTo>
                <a:lnTo>
                  <a:pt x="1186779" y="0"/>
                </a:lnTo>
                <a:lnTo>
                  <a:pt x="1186779" y="1302365"/>
                </a:lnTo>
                <a:lnTo>
                  <a:pt x="0" y="13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7" id="27"/>
          <p:cNvSpPr/>
          <p:nvPr/>
        </p:nvSpPr>
        <p:spPr>
          <a:xfrm>
            <a:off x="7253651" y="3285345"/>
            <a:ext cx="2538934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8" id="28"/>
          <p:cNvGrpSpPr/>
          <p:nvPr/>
        </p:nvGrpSpPr>
        <p:grpSpPr>
          <a:xfrm rot="0">
            <a:off x="6588448" y="2905707"/>
            <a:ext cx="759276" cy="759276"/>
            <a:chOff x="0" y="0"/>
            <a:chExt cx="328731" cy="328731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28731" cy="328731"/>
            </a:xfrm>
            <a:custGeom>
              <a:avLst/>
              <a:gdLst/>
              <a:ahLst/>
              <a:cxnLst/>
              <a:rect r="r" b="b" t="t" l="l"/>
              <a:pathLst>
                <a:path h="328731" w="328731">
                  <a:moveTo>
                    <a:pt x="81572" y="0"/>
                  </a:moveTo>
                  <a:lnTo>
                    <a:pt x="247159" y="0"/>
                  </a:lnTo>
                  <a:cubicBezTo>
                    <a:pt x="292210" y="0"/>
                    <a:pt x="328731" y="36521"/>
                    <a:pt x="328731" y="81572"/>
                  </a:cubicBezTo>
                  <a:lnTo>
                    <a:pt x="328731" y="247159"/>
                  </a:lnTo>
                  <a:cubicBezTo>
                    <a:pt x="328731" y="292210"/>
                    <a:pt x="292210" y="328731"/>
                    <a:pt x="247159" y="328731"/>
                  </a:cubicBezTo>
                  <a:lnTo>
                    <a:pt x="81572" y="328731"/>
                  </a:lnTo>
                  <a:cubicBezTo>
                    <a:pt x="36521" y="328731"/>
                    <a:pt x="0" y="292210"/>
                    <a:pt x="0" y="247159"/>
                  </a:cubicBezTo>
                  <a:lnTo>
                    <a:pt x="0" y="81572"/>
                  </a:lnTo>
                  <a:cubicBezTo>
                    <a:pt x="0" y="36521"/>
                    <a:pt x="36521" y="0"/>
                    <a:pt x="8157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47625"/>
              <a:ext cx="328731" cy="376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31" id="31"/>
          <p:cNvSpPr/>
          <p:nvPr/>
        </p:nvSpPr>
        <p:spPr>
          <a:xfrm flipH="false" flipV="false" rot="0">
            <a:off x="6682520" y="2999780"/>
            <a:ext cx="571130" cy="571130"/>
          </a:xfrm>
          <a:custGeom>
            <a:avLst/>
            <a:gdLst/>
            <a:ahLst/>
            <a:cxnLst/>
            <a:rect r="r" b="b" t="t" l="l"/>
            <a:pathLst>
              <a:path h="571130" w="571130">
                <a:moveTo>
                  <a:pt x="0" y="0"/>
                </a:moveTo>
                <a:lnTo>
                  <a:pt x="571131" y="0"/>
                </a:lnTo>
                <a:lnTo>
                  <a:pt x="571131" y="571130"/>
                </a:lnTo>
                <a:lnTo>
                  <a:pt x="0" y="57113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2" id="32"/>
          <p:cNvGrpSpPr/>
          <p:nvPr/>
        </p:nvGrpSpPr>
        <p:grpSpPr>
          <a:xfrm rot="0">
            <a:off x="7623711" y="2905707"/>
            <a:ext cx="759276" cy="759276"/>
            <a:chOff x="0" y="0"/>
            <a:chExt cx="328731" cy="328731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328731" cy="328731"/>
            </a:xfrm>
            <a:custGeom>
              <a:avLst/>
              <a:gdLst/>
              <a:ahLst/>
              <a:cxnLst/>
              <a:rect r="r" b="b" t="t" l="l"/>
              <a:pathLst>
                <a:path h="328731" w="328731">
                  <a:moveTo>
                    <a:pt x="81572" y="0"/>
                  </a:moveTo>
                  <a:lnTo>
                    <a:pt x="247159" y="0"/>
                  </a:lnTo>
                  <a:cubicBezTo>
                    <a:pt x="292210" y="0"/>
                    <a:pt x="328731" y="36521"/>
                    <a:pt x="328731" y="81572"/>
                  </a:cubicBezTo>
                  <a:lnTo>
                    <a:pt x="328731" y="247159"/>
                  </a:lnTo>
                  <a:cubicBezTo>
                    <a:pt x="328731" y="292210"/>
                    <a:pt x="292210" y="328731"/>
                    <a:pt x="247159" y="328731"/>
                  </a:cubicBezTo>
                  <a:lnTo>
                    <a:pt x="81572" y="328731"/>
                  </a:lnTo>
                  <a:cubicBezTo>
                    <a:pt x="36521" y="328731"/>
                    <a:pt x="0" y="292210"/>
                    <a:pt x="0" y="247159"/>
                  </a:cubicBezTo>
                  <a:lnTo>
                    <a:pt x="0" y="81572"/>
                  </a:lnTo>
                  <a:cubicBezTo>
                    <a:pt x="0" y="36521"/>
                    <a:pt x="36521" y="0"/>
                    <a:pt x="8157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47625"/>
              <a:ext cx="328731" cy="376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7717784" y="2999780"/>
            <a:ext cx="571130" cy="571130"/>
          </a:xfrm>
          <a:custGeom>
            <a:avLst/>
            <a:gdLst/>
            <a:ahLst/>
            <a:cxnLst/>
            <a:rect r="r" b="b" t="t" l="l"/>
            <a:pathLst>
              <a:path h="571130" w="571130">
                <a:moveTo>
                  <a:pt x="0" y="0"/>
                </a:moveTo>
                <a:lnTo>
                  <a:pt x="571130" y="0"/>
                </a:lnTo>
                <a:lnTo>
                  <a:pt x="571130" y="571130"/>
                </a:lnTo>
                <a:lnTo>
                  <a:pt x="0" y="57113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6" id="36"/>
          <p:cNvGrpSpPr/>
          <p:nvPr/>
        </p:nvGrpSpPr>
        <p:grpSpPr>
          <a:xfrm rot="0">
            <a:off x="8661111" y="2905707"/>
            <a:ext cx="759276" cy="759276"/>
            <a:chOff x="0" y="0"/>
            <a:chExt cx="328731" cy="328731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328731" cy="328731"/>
            </a:xfrm>
            <a:custGeom>
              <a:avLst/>
              <a:gdLst/>
              <a:ahLst/>
              <a:cxnLst/>
              <a:rect r="r" b="b" t="t" l="l"/>
              <a:pathLst>
                <a:path h="328731" w="328731">
                  <a:moveTo>
                    <a:pt x="81572" y="0"/>
                  </a:moveTo>
                  <a:lnTo>
                    <a:pt x="247159" y="0"/>
                  </a:lnTo>
                  <a:cubicBezTo>
                    <a:pt x="292210" y="0"/>
                    <a:pt x="328731" y="36521"/>
                    <a:pt x="328731" y="81572"/>
                  </a:cubicBezTo>
                  <a:lnTo>
                    <a:pt x="328731" y="247159"/>
                  </a:lnTo>
                  <a:cubicBezTo>
                    <a:pt x="328731" y="292210"/>
                    <a:pt x="292210" y="328731"/>
                    <a:pt x="247159" y="328731"/>
                  </a:cubicBezTo>
                  <a:lnTo>
                    <a:pt x="81572" y="328731"/>
                  </a:lnTo>
                  <a:cubicBezTo>
                    <a:pt x="36521" y="328731"/>
                    <a:pt x="0" y="292210"/>
                    <a:pt x="0" y="247159"/>
                  </a:cubicBezTo>
                  <a:lnTo>
                    <a:pt x="0" y="81572"/>
                  </a:lnTo>
                  <a:cubicBezTo>
                    <a:pt x="0" y="36521"/>
                    <a:pt x="36521" y="0"/>
                    <a:pt x="8157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47625"/>
              <a:ext cx="328731" cy="376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39" id="39"/>
          <p:cNvSpPr/>
          <p:nvPr/>
        </p:nvSpPr>
        <p:spPr>
          <a:xfrm flipH="false" flipV="false" rot="0">
            <a:off x="8755184" y="2999780"/>
            <a:ext cx="571130" cy="571130"/>
          </a:xfrm>
          <a:custGeom>
            <a:avLst/>
            <a:gdLst/>
            <a:ahLst/>
            <a:cxnLst/>
            <a:rect r="r" b="b" t="t" l="l"/>
            <a:pathLst>
              <a:path h="571130" w="571130">
                <a:moveTo>
                  <a:pt x="0" y="0"/>
                </a:moveTo>
                <a:lnTo>
                  <a:pt x="571131" y="0"/>
                </a:lnTo>
                <a:lnTo>
                  <a:pt x="571131" y="571130"/>
                </a:lnTo>
                <a:lnTo>
                  <a:pt x="0" y="57113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0" id="40"/>
          <p:cNvGrpSpPr/>
          <p:nvPr/>
        </p:nvGrpSpPr>
        <p:grpSpPr>
          <a:xfrm rot="0">
            <a:off x="9698512" y="2905707"/>
            <a:ext cx="759276" cy="759276"/>
            <a:chOff x="0" y="0"/>
            <a:chExt cx="328731" cy="328731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328731" cy="328731"/>
            </a:xfrm>
            <a:custGeom>
              <a:avLst/>
              <a:gdLst/>
              <a:ahLst/>
              <a:cxnLst/>
              <a:rect r="r" b="b" t="t" l="l"/>
              <a:pathLst>
                <a:path h="328731" w="328731">
                  <a:moveTo>
                    <a:pt x="81572" y="0"/>
                  </a:moveTo>
                  <a:lnTo>
                    <a:pt x="247159" y="0"/>
                  </a:lnTo>
                  <a:cubicBezTo>
                    <a:pt x="292210" y="0"/>
                    <a:pt x="328731" y="36521"/>
                    <a:pt x="328731" y="81572"/>
                  </a:cubicBezTo>
                  <a:lnTo>
                    <a:pt x="328731" y="247159"/>
                  </a:lnTo>
                  <a:cubicBezTo>
                    <a:pt x="328731" y="292210"/>
                    <a:pt x="292210" y="328731"/>
                    <a:pt x="247159" y="328731"/>
                  </a:cubicBezTo>
                  <a:lnTo>
                    <a:pt x="81572" y="328731"/>
                  </a:lnTo>
                  <a:cubicBezTo>
                    <a:pt x="36521" y="328731"/>
                    <a:pt x="0" y="292210"/>
                    <a:pt x="0" y="247159"/>
                  </a:cubicBezTo>
                  <a:lnTo>
                    <a:pt x="0" y="81572"/>
                  </a:lnTo>
                  <a:cubicBezTo>
                    <a:pt x="0" y="36521"/>
                    <a:pt x="36521" y="0"/>
                    <a:pt x="8157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328731" cy="3763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43" id="43"/>
          <p:cNvSpPr/>
          <p:nvPr/>
        </p:nvSpPr>
        <p:spPr>
          <a:xfrm flipH="false" flipV="false" rot="0">
            <a:off x="9792584" y="2999780"/>
            <a:ext cx="571130" cy="571130"/>
          </a:xfrm>
          <a:custGeom>
            <a:avLst/>
            <a:gdLst/>
            <a:ahLst/>
            <a:cxnLst/>
            <a:rect r="r" b="b" t="t" l="l"/>
            <a:pathLst>
              <a:path h="571130" w="571130">
                <a:moveTo>
                  <a:pt x="0" y="0"/>
                </a:moveTo>
                <a:lnTo>
                  <a:pt x="571131" y="0"/>
                </a:lnTo>
                <a:lnTo>
                  <a:pt x="571131" y="571130"/>
                </a:lnTo>
                <a:lnTo>
                  <a:pt x="0" y="57113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6686039" y="7693208"/>
            <a:ext cx="1474117" cy="418804"/>
          </a:xfrm>
          <a:custGeom>
            <a:avLst/>
            <a:gdLst/>
            <a:ahLst/>
            <a:cxnLst/>
            <a:rect r="r" b="b" t="t" l="l"/>
            <a:pathLst>
              <a:path h="418804" w="1474117">
                <a:moveTo>
                  <a:pt x="0" y="0"/>
                </a:moveTo>
                <a:lnTo>
                  <a:pt x="1474117" y="0"/>
                </a:lnTo>
                <a:lnTo>
                  <a:pt x="1474117" y="418804"/>
                </a:lnTo>
                <a:lnTo>
                  <a:pt x="0" y="41880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5" id="45"/>
          <p:cNvGrpSpPr/>
          <p:nvPr/>
        </p:nvGrpSpPr>
        <p:grpSpPr>
          <a:xfrm rot="0">
            <a:off x="6588448" y="7526798"/>
            <a:ext cx="751624" cy="751624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6686039" y="7624390"/>
            <a:ext cx="556441" cy="556441"/>
          </a:xfrm>
          <a:custGeom>
            <a:avLst/>
            <a:gdLst/>
            <a:ahLst/>
            <a:cxnLst/>
            <a:rect r="r" b="b" t="t" l="l"/>
            <a:pathLst>
              <a:path h="556441" w="556441">
                <a:moveTo>
                  <a:pt x="0" y="0"/>
                </a:moveTo>
                <a:lnTo>
                  <a:pt x="556441" y="0"/>
                </a:lnTo>
                <a:lnTo>
                  <a:pt x="556441" y="556441"/>
                </a:lnTo>
                <a:lnTo>
                  <a:pt x="0" y="55644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9" id="49"/>
          <p:cNvSpPr/>
          <p:nvPr/>
        </p:nvSpPr>
        <p:spPr>
          <a:xfrm flipH="true">
            <a:off x="10363715" y="3285345"/>
            <a:ext cx="361788" cy="0"/>
          </a:xfrm>
          <a:prstGeom prst="line">
            <a:avLst/>
          </a:prstGeom>
          <a:ln cap="flat" w="38100">
            <a:solidFill>
              <a:srgbClr val="FF5C00"/>
            </a:solidFill>
            <a:prstDash val="sysDot"/>
            <a:headEnd type="none" len="sm" w="sm"/>
            <a:tailEnd type="none" len="sm" w="sm"/>
          </a:ln>
        </p:spPr>
      </p:sp>
      <p:grpSp>
        <p:nvGrpSpPr>
          <p:cNvPr name="Group 50" id="50"/>
          <p:cNvGrpSpPr/>
          <p:nvPr/>
        </p:nvGrpSpPr>
        <p:grpSpPr>
          <a:xfrm rot="0">
            <a:off x="6588448" y="4595485"/>
            <a:ext cx="4502810" cy="1573444"/>
            <a:chOff x="0" y="0"/>
            <a:chExt cx="2845795" cy="994423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2845795" cy="994424"/>
            </a:xfrm>
            <a:custGeom>
              <a:avLst/>
              <a:gdLst/>
              <a:ahLst/>
              <a:cxnLst/>
              <a:rect r="r" b="b" t="t" l="l"/>
              <a:pathLst>
                <a:path h="994424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994424"/>
                  </a:lnTo>
                  <a:lnTo>
                    <a:pt x="0" y="9944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19050"/>
              <a:ext cx="2845795" cy="10134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73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6987105" y="5077150"/>
            <a:ext cx="1441804" cy="451942"/>
            <a:chOff x="0" y="0"/>
            <a:chExt cx="911226" cy="28562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911226" cy="285629"/>
            </a:xfrm>
            <a:custGeom>
              <a:avLst/>
              <a:gdLst/>
              <a:ahLst/>
              <a:cxnLst/>
              <a:rect r="r" b="b" t="t" l="l"/>
              <a:pathLst>
                <a:path h="285629" w="911226">
                  <a:moveTo>
                    <a:pt x="142815" y="0"/>
                  </a:moveTo>
                  <a:lnTo>
                    <a:pt x="768412" y="0"/>
                  </a:lnTo>
                  <a:cubicBezTo>
                    <a:pt x="806289" y="0"/>
                    <a:pt x="842614" y="15047"/>
                    <a:pt x="869397" y="41829"/>
                  </a:cubicBezTo>
                  <a:cubicBezTo>
                    <a:pt x="896180" y="68612"/>
                    <a:pt x="911226" y="104938"/>
                    <a:pt x="911226" y="142815"/>
                  </a:cubicBezTo>
                  <a:lnTo>
                    <a:pt x="911226" y="142815"/>
                  </a:lnTo>
                  <a:cubicBezTo>
                    <a:pt x="911226" y="180691"/>
                    <a:pt x="896180" y="217017"/>
                    <a:pt x="869397" y="243800"/>
                  </a:cubicBezTo>
                  <a:cubicBezTo>
                    <a:pt x="842614" y="270583"/>
                    <a:pt x="806289" y="285629"/>
                    <a:pt x="768412" y="285629"/>
                  </a:cubicBezTo>
                  <a:lnTo>
                    <a:pt x="142815" y="285629"/>
                  </a:lnTo>
                  <a:cubicBezTo>
                    <a:pt x="104938" y="285629"/>
                    <a:pt x="68612" y="270583"/>
                    <a:pt x="41829" y="243800"/>
                  </a:cubicBezTo>
                  <a:cubicBezTo>
                    <a:pt x="15047" y="217017"/>
                    <a:pt x="0" y="180691"/>
                    <a:pt x="0" y="142815"/>
                  </a:cubicBezTo>
                  <a:lnTo>
                    <a:pt x="0" y="142815"/>
                  </a:lnTo>
                  <a:cubicBezTo>
                    <a:pt x="0" y="104938"/>
                    <a:pt x="15047" y="68612"/>
                    <a:pt x="41829" y="41829"/>
                  </a:cubicBezTo>
                  <a:cubicBezTo>
                    <a:pt x="68612" y="15047"/>
                    <a:pt x="104938" y="0"/>
                    <a:pt x="14281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5" id="55"/>
            <p:cNvSpPr txBox="true"/>
            <p:nvPr/>
          </p:nvSpPr>
          <p:spPr>
            <a:xfrm>
              <a:off x="0" y="-38100"/>
              <a:ext cx="911226" cy="323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50 000 sats</a:t>
              </a:r>
            </a:p>
          </p:txBody>
        </p:sp>
      </p:grpSp>
      <p:sp>
        <p:nvSpPr>
          <p:cNvPr name="AutoShape 56" id="56"/>
          <p:cNvSpPr/>
          <p:nvPr/>
        </p:nvSpPr>
        <p:spPr>
          <a:xfrm>
            <a:off x="8839853" y="4788983"/>
            <a:ext cx="0" cy="118644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7" id="57"/>
          <p:cNvGrpSpPr/>
          <p:nvPr/>
        </p:nvGrpSpPr>
        <p:grpSpPr>
          <a:xfrm rot="0">
            <a:off x="9250680" y="5077150"/>
            <a:ext cx="1441804" cy="451942"/>
            <a:chOff x="0" y="0"/>
            <a:chExt cx="911226" cy="285629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5629"/>
            </a:xfrm>
            <a:custGeom>
              <a:avLst/>
              <a:gdLst/>
              <a:ahLst/>
              <a:cxnLst/>
              <a:rect r="r" b="b" t="t" l="l"/>
              <a:pathLst>
                <a:path h="285629" w="911226">
                  <a:moveTo>
                    <a:pt x="142815" y="0"/>
                  </a:moveTo>
                  <a:lnTo>
                    <a:pt x="768412" y="0"/>
                  </a:lnTo>
                  <a:cubicBezTo>
                    <a:pt x="806289" y="0"/>
                    <a:pt x="842614" y="15047"/>
                    <a:pt x="869397" y="41829"/>
                  </a:cubicBezTo>
                  <a:cubicBezTo>
                    <a:pt x="896180" y="68612"/>
                    <a:pt x="911226" y="104938"/>
                    <a:pt x="911226" y="142815"/>
                  </a:cubicBezTo>
                  <a:lnTo>
                    <a:pt x="911226" y="142815"/>
                  </a:lnTo>
                  <a:cubicBezTo>
                    <a:pt x="911226" y="180691"/>
                    <a:pt x="896180" y="217017"/>
                    <a:pt x="869397" y="243800"/>
                  </a:cubicBezTo>
                  <a:cubicBezTo>
                    <a:pt x="842614" y="270583"/>
                    <a:pt x="806289" y="285629"/>
                    <a:pt x="768412" y="285629"/>
                  </a:cubicBezTo>
                  <a:lnTo>
                    <a:pt x="142815" y="285629"/>
                  </a:lnTo>
                  <a:cubicBezTo>
                    <a:pt x="104938" y="285629"/>
                    <a:pt x="68612" y="270583"/>
                    <a:pt x="41829" y="243800"/>
                  </a:cubicBezTo>
                  <a:cubicBezTo>
                    <a:pt x="15047" y="217017"/>
                    <a:pt x="0" y="180691"/>
                    <a:pt x="0" y="142815"/>
                  </a:cubicBezTo>
                  <a:lnTo>
                    <a:pt x="0" y="142815"/>
                  </a:lnTo>
                  <a:cubicBezTo>
                    <a:pt x="0" y="104938"/>
                    <a:pt x="15047" y="68612"/>
                    <a:pt x="41829" y="41829"/>
                  </a:cubicBezTo>
                  <a:cubicBezTo>
                    <a:pt x="68612" y="15047"/>
                    <a:pt x="104938" y="0"/>
                    <a:pt x="142815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38100"/>
              <a:ext cx="911226" cy="323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20 000 sats</a:t>
              </a: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9250680" y="5603736"/>
            <a:ext cx="1441804" cy="451942"/>
            <a:chOff x="0" y="0"/>
            <a:chExt cx="911226" cy="285629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5629"/>
            </a:xfrm>
            <a:custGeom>
              <a:avLst/>
              <a:gdLst/>
              <a:ahLst/>
              <a:cxnLst/>
              <a:rect r="r" b="b" t="t" l="l"/>
              <a:pathLst>
                <a:path h="285629" w="911226">
                  <a:moveTo>
                    <a:pt x="142815" y="0"/>
                  </a:moveTo>
                  <a:lnTo>
                    <a:pt x="768412" y="0"/>
                  </a:lnTo>
                  <a:cubicBezTo>
                    <a:pt x="806289" y="0"/>
                    <a:pt x="842614" y="15047"/>
                    <a:pt x="869397" y="41829"/>
                  </a:cubicBezTo>
                  <a:cubicBezTo>
                    <a:pt x="896180" y="68612"/>
                    <a:pt x="911226" y="104938"/>
                    <a:pt x="911226" y="142815"/>
                  </a:cubicBezTo>
                  <a:lnTo>
                    <a:pt x="911226" y="142815"/>
                  </a:lnTo>
                  <a:cubicBezTo>
                    <a:pt x="911226" y="180691"/>
                    <a:pt x="896180" y="217017"/>
                    <a:pt x="869397" y="243800"/>
                  </a:cubicBezTo>
                  <a:cubicBezTo>
                    <a:pt x="842614" y="270583"/>
                    <a:pt x="806289" y="285629"/>
                    <a:pt x="768412" y="285629"/>
                  </a:cubicBezTo>
                  <a:lnTo>
                    <a:pt x="142815" y="285629"/>
                  </a:lnTo>
                  <a:cubicBezTo>
                    <a:pt x="104938" y="285629"/>
                    <a:pt x="68612" y="270583"/>
                    <a:pt x="41829" y="243800"/>
                  </a:cubicBezTo>
                  <a:cubicBezTo>
                    <a:pt x="15047" y="217017"/>
                    <a:pt x="0" y="180691"/>
                    <a:pt x="0" y="142815"/>
                  </a:cubicBezTo>
                  <a:lnTo>
                    <a:pt x="0" y="142815"/>
                  </a:lnTo>
                  <a:cubicBezTo>
                    <a:pt x="0" y="104938"/>
                    <a:pt x="15047" y="68612"/>
                    <a:pt x="41829" y="41829"/>
                  </a:cubicBezTo>
                  <a:cubicBezTo>
                    <a:pt x="68612" y="15047"/>
                    <a:pt x="104938" y="0"/>
                    <a:pt x="142815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38100"/>
              <a:ext cx="911226" cy="323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82"/>
                </a:lnSpc>
              </a:pPr>
              <a:r>
                <a:rPr lang="en-US" b="true" sz="15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28 000 sats</a:t>
              </a:r>
            </a:p>
          </p:txBody>
        </p:sp>
      </p:grpSp>
      <p:grpSp>
        <p:nvGrpSpPr>
          <p:cNvPr name="Group 63" id="63"/>
          <p:cNvGrpSpPr/>
          <p:nvPr/>
        </p:nvGrpSpPr>
        <p:grpSpPr>
          <a:xfrm rot="0">
            <a:off x="9982455" y="7128809"/>
            <a:ext cx="595974" cy="595974"/>
            <a:chOff x="0" y="0"/>
            <a:chExt cx="812800" cy="812800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66" id="66"/>
          <p:cNvSpPr/>
          <p:nvPr/>
        </p:nvSpPr>
        <p:spPr>
          <a:xfrm flipH="false" flipV="false" rot="0">
            <a:off x="10059837" y="7206191"/>
            <a:ext cx="441211" cy="441211"/>
          </a:xfrm>
          <a:custGeom>
            <a:avLst/>
            <a:gdLst/>
            <a:ahLst/>
            <a:cxnLst/>
            <a:rect r="r" b="b" t="t" l="l"/>
            <a:pathLst>
              <a:path h="441211" w="441211">
                <a:moveTo>
                  <a:pt x="0" y="0"/>
                </a:moveTo>
                <a:lnTo>
                  <a:pt x="441210" y="0"/>
                </a:lnTo>
                <a:lnTo>
                  <a:pt x="441210" y="441211"/>
                </a:lnTo>
                <a:lnTo>
                  <a:pt x="0" y="44121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7" id="67"/>
          <p:cNvGrpSpPr/>
          <p:nvPr/>
        </p:nvGrpSpPr>
        <p:grpSpPr>
          <a:xfrm rot="0">
            <a:off x="10079912" y="8200597"/>
            <a:ext cx="401059" cy="401059"/>
            <a:chOff x="0" y="0"/>
            <a:chExt cx="812800" cy="812800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70" id="70"/>
          <p:cNvSpPr/>
          <p:nvPr/>
        </p:nvSpPr>
        <p:spPr>
          <a:xfrm flipH="false" flipV="false" rot="0">
            <a:off x="10131986" y="8252671"/>
            <a:ext cx="296912" cy="296912"/>
          </a:xfrm>
          <a:custGeom>
            <a:avLst/>
            <a:gdLst/>
            <a:ahLst/>
            <a:cxnLst/>
            <a:rect r="r" b="b" t="t" l="l"/>
            <a:pathLst>
              <a:path h="296912" w="296912">
                <a:moveTo>
                  <a:pt x="0" y="0"/>
                </a:moveTo>
                <a:lnTo>
                  <a:pt x="296912" y="0"/>
                </a:lnTo>
                <a:lnTo>
                  <a:pt x="296912" y="296912"/>
                </a:lnTo>
                <a:lnTo>
                  <a:pt x="0" y="29691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1" id="71"/>
          <p:cNvSpPr/>
          <p:nvPr/>
        </p:nvSpPr>
        <p:spPr>
          <a:xfrm flipH="false" flipV="false" rot="-1043092">
            <a:off x="8474096" y="7568144"/>
            <a:ext cx="1341886" cy="381237"/>
          </a:xfrm>
          <a:custGeom>
            <a:avLst/>
            <a:gdLst/>
            <a:ahLst/>
            <a:cxnLst/>
            <a:rect r="r" b="b" t="t" l="l"/>
            <a:pathLst>
              <a:path h="381237" w="1341886">
                <a:moveTo>
                  <a:pt x="0" y="0"/>
                </a:moveTo>
                <a:lnTo>
                  <a:pt x="1341885" y="0"/>
                </a:lnTo>
                <a:lnTo>
                  <a:pt x="1341885" y="381237"/>
                </a:lnTo>
                <a:lnTo>
                  <a:pt x="0" y="381237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2" id="72"/>
          <p:cNvGrpSpPr/>
          <p:nvPr/>
        </p:nvGrpSpPr>
        <p:grpSpPr>
          <a:xfrm rot="0">
            <a:off x="8361871" y="7604623"/>
            <a:ext cx="595974" cy="595974"/>
            <a:chOff x="0" y="0"/>
            <a:chExt cx="812800" cy="812800"/>
          </a:xfrm>
        </p:grpSpPr>
        <p:sp>
          <p:nvSpPr>
            <p:cNvPr name="Freeform 73" id="7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4" id="7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Freeform 75" id="75"/>
          <p:cNvSpPr/>
          <p:nvPr/>
        </p:nvSpPr>
        <p:spPr>
          <a:xfrm flipH="false" flipV="false" rot="0">
            <a:off x="8439253" y="7682005"/>
            <a:ext cx="441211" cy="441211"/>
          </a:xfrm>
          <a:custGeom>
            <a:avLst/>
            <a:gdLst/>
            <a:ahLst/>
            <a:cxnLst/>
            <a:rect r="r" b="b" t="t" l="l"/>
            <a:pathLst>
              <a:path h="441211" w="441211">
                <a:moveTo>
                  <a:pt x="0" y="0"/>
                </a:moveTo>
                <a:lnTo>
                  <a:pt x="441211" y="0"/>
                </a:lnTo>
                <a:lnTo>
                  <a:pt x="441211" y="441211"/>
                </a:lnTo>
                <a:lnTo>
                  <a:pt x="0" y="441211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6" id="76"/>
          <p:cNvSpPr/>
          <p:nvPr/>
        </p:nvSpPr>
        <p:spPr>
          <a:xfrm>
            <a:off x="7242480" y="7902610"/>
            <a:ext cx="1196772" cy="0"/>
          </a:xfrm>
          <a:prstGeom prst="line">
            <a:avLst/>
          </a:prstGeom>
          <a:ln cap="flat" w="2190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7" id="77"/>
          <p:cNvSpPr/>
          <p:nvPr/>
        </p:nvSpPr>
        <p:spPr>
          <a:xfrm flipH="true">
            <a:off x="8880464" y="7491568"/>
            <a:ext cx="1179373" cy="346271"/>
          </a:xfrm>
          <a:prstGeom prst="line">
            <a:avLst/>
          </a:prstGeom>
          <a:ln cap="flat" w="1809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8" id="78"/>
          <p:cNvSpPr/>
          <p:nvPr/>
        </p:nvSpPr>
        <p:spPr>
          <a:xfrm flipH="true" flipV="true">
            <a:off x="8880464" y="7970472"/>
            <a:ext cx="1251523" cy="384988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9" id="79"/>
          <p:cNvSpPr/>
          <p:nvPr/>
        </p:nvSpPr>
        <p:spPr>
          <a:xfrm flipH="false" flipV="false" rot="1008251">
            <a:off x="9179969" y="8072600"/>
            <a:ext cx="528861" cy="150252"/>
          </a:xfrm>
          <a:custGeom>
            <a:avLst/>
            <a:gdLst/>
            <a:ahLst/>
            <a:cxnLst/>
            <a:rect r="r" b="b" t="t" l="l"/>
            <a:pathLst>
              <a:path h="150252" w="528861">
                <a:moveTo>
                  <a:pt x="0" y="0"/>
                </a:moveTo>
                <a:lnTo>
                  <a:pt x="528861" y="0"/>
                </a:lnTo>
                <a:lnTo>
                  <a:pt x="528861" y="150252"/>
                </a:lnTo>
                <a:lnTo>
                  <a:pt x="0" y="15025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80" id="80"/>
          <p:cNvSpPr/>
          <p:nvPr/>
        </p:nvSpPr>
        <p:spPr>
          <a:xfrm flipV="true">
            <a:off x="2866386" y="3841740"/>
            <a:ext cx="3062733" cy="2136415"/>
          </a:xfrm>
          <a:prstGeom prst="line">
            <a:avLst/>
          </a:prstGeom>
          <a:ln cap="flat" w="28575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AutoShape 81" id="81"/>
          <p:cNvSpPr/>
          <p:nvPr/>
        </p:nvSpPr>
        <p:spPr>
          <a:xfrm>
            <a:off x="2866386" y="5978154"/>
            <a:ext cx="3062733" cy="0"/>
          </a:xfrm>
          <a:prstGeom prst="line">
            <a:avLst/>
          </a:prstGeom>
          <a:ln cap="flat" w="28575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AutoShape 82" id="82"/>
          <p:cNvSpPr/>
          <p:nvPr/>
        </p:nvSpPr>
        <p:spPr>
          <a:xfrm>
            <a:off x="2866386" y="5978154"/>
            <a:ext cx="3062733" cy="2133858"/>
          </a:xfrm>
          <a:prstGeom prst="line">
            <a:avLst/>
          </a:prstGeom>
          <a:ln cap="flat" w="28575">
            <a:solidFill>
              <a:srgbClr val="000000"/>
            </a:solidFill>
            <a:prstDash val="sysDash"/>
            <a:headEnd type="none" len="sm" w="sm"/>
            <a:tailEnd type="arrow" len="sm" w="med"/>
          </a:ln>
        </p:spPr>
      </p:sp>
      <p:sp>
        <p:nvSpPr>
          <p:cNvPr name="Freeform 83" id="83"/>
          <p:cNvSpPr/>
          <p:nvPr/>
        </p:nvSpPr>
        <p:spPr>
          <a:xfrm flipH="false" flipV="false" rot="0">
            <a:off x="3902315" y="7228860"/>
            <a:ext cx="591184" cy="525414"/>
          </a:xfrm>
          <a:custGeom>
            <a:avLst/>
            <a:gdLst/>
            <a:ahLst/>
            <a:cxnLst/>
            <a:rect r="r" b="b" t="t" l="l"/>
            <a:pathLst>
              <a:path h="525414" w="591184">
                <a:moveTo>
                  <a:pt x="0" y="0"/>
                </a:moveTo>
                <a:lnTo>
                  <a:pt x="591183" y="0"/>
                </a:lnTo>
                <a:lnTo>
                  <a:pt x="591183" y="525415"/>
                </a:lnTo>
                <a:lnTo>
                  <a:pt x="0" y="525415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4" id="84"/>
          <p:cNvSpPr/>
          <p:nvPr/>
        </p:nvSpPr>
        <p:spPr>
          <a:xfrm flipH="false" flipV="false" rot="0">
            <a:off x="4464923" y="5147501"/>
            <a:ext cx="649916" cy="674362"/>
          </a:xfrm>
          <a:custGeom>
            <a:avLst/>
            <a:gdLst/>
            <a:ahLst/>
            <a:cxnLst/>
            <a:rect r="r" b="b" t="t" l="l"/>
            <a:pathLst>
              <a:path h="674362" w="649916">
                <a:moveTo>
                  <a:pt x="0" y="0"/>
                </a:moveTo>
                <a:lnTo>
                  <a:pt x="649916" y="0"/>
                </a:lnTo>
                <a:lnTo>
                  <a:pt x="649916" y="674362"/>
                </a:lnTo>
                <a:lnTo>
                  <a:pt x="0" y="674362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5" id="85"/>
          <p:cNvSpPr/>
          <p:nvPr/>
        </p:nvSpPr>
        <p:spPr>
          <a:xfrm flipH="false" flipV="false" rot="0">
            <a:off x="3849849" y="4114621"/>
            <a:ext cx="696115" cy="674362"/>
          </a:xfrm>
          <a:custGeom>
            <a:avLst/>
            <a:gdLst/>
            <a:ahLst/>
            <a:cxnLst/>
            <a:rect r="r" b="b" t="t" l="l"/>
            <a:pathLst>
              <a:path h="674362" w="696115">
                <a:moveTo>
                  <a:pt x="0" y="0"/>
                </a:moveTo>
                <a:lnTo>
                  <a:pt x="696115" y="0"/>
                </a:lnTo>
                <a:lnTo>
                  <a:pt x="696115" y="674362"/>
                </a:lnTo>
                <a:lnTo>
                  <a:pt x="0" y="674362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6" id="86"/>
          <p:cNvSpPr txBox="true"/>
          <p:nvPr/>
        </p:nvSpPr>
        <p:spPr>
          <a:xfrm rot="0">
            <a:off x="6588448" y="3794115"/>
            <a:ext cx="655731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Observation de la blockchain</a:t>
            </a:r>
          </a:p>
        </p:txBody>
      </p:sp>
      <p:sp>
        <p:nvSpPr>
          <p:cNvPr name="TextBox 87" id="87"/>
          <p:cNvSpPr txBox="true"/>
          <p:nvPr/>
        </p:nvSpPr>
        <p:spPr>
          <a:xfrm rot="0">
            <a:off x="7012933" y="4724571"/>
            <a:ext cx="1390149" cy="27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</a:pPr>
            <a:r>
              <a:rPr lang="en-US" sz="162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88" id="88"/>
          <p:cNvSpPr txBox="true"/>
          <p:nvPr/>
        </p:nvSpPr>
        <p:spPr>
          <a:xfrm rot="0">
            <a:off x="9276508" y="4724571"/>
            <a:ext cx="1390149" cy="2730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75"/>
              </a:lnSpc>
            </a:pPr>
            <a:r>
              <a:rPr lang="en-US" sz="1625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TextBox 89" id="89"/>
          <p:cNvSpPr txBox="true"/>
          <p:nvPr/>
        </p:nvSpPr>
        <p:spPr>
          <a:xfrm rot="0">
            <a:off x="6588448" y="6302279"/>
            <a:ext cx="655731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Repérage de caractéristiques</a:t>
            </a:r>
          </a:p>
        </p:txBody>
      </p:sp>
      <p:sp>
        <p:nvSpPr>
          <p:cNvPr name="TextBox 90" id="90"/>
          <p:cNvSpPr txBox="true"/>
          <p:nvPr/>
        </p:nvSpPr>
        <p:spPr>
          <a:xfrm rot="0">
            <a:off x="6588448" y="8668332"/>
            <a:ext cx="6557314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Déduction d’hypothèses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207074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3.1 - C'est quoi l'analyse de chaîne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objectifs de l'analyse de chaîne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455068" y="4749916"/>
            <a:ext cx="813176" cy="813176"/>
            <a:chOff x="0" y="0"/>
            <a:chExt cx="1084235" cy="1084235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1084235" cy="1084235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140778" y="140778"/>
              <a:ext cx="802679" cy="802679"/>
            </a:xfrm>
            <a:custGeom>
              <a:avLst/>
              <a:gdLst/>
              <a:ahLst/>
              <a:cxnLst/>
              <a:rect r="r" b="b" t="t" l="l"/>
              <a:pathLst>
                <a:path h="802679" w="802679">
                  <a:moveTo>
                    <a:pt x="0" y="0"/>
                  </a:moveTo>
                  <a:lnTo>
                    <a:pt x="802679" y="0"/>
                  </a:lnTo>
                  <a:lnTo>
                    <a:pt x="802679" y="802679"/>
                  </a:lnTo>
                  <a:lnTo>
                    <a:pt x="0" y="802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1" id="31"/>
          <p:cNvSpPr/>
          <p:nvPr/>
        </p:nvSpPr>
        <p:spPr>
          <a:xfrm flipH="true" flipV="true">
            <a:off x="5073955" y="3820814"/>
            <a:ext cx="2146676" cy="1095104"/>
          </a:xfrm>
          <a:prstGeom prst="line">
            <a:avLst/>
          </a:prstGeom>
          <a:ln cap="flat" w="952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4530951" y="3410808"/>
            <a:ext cx="543004" cy="543004"/>
            <a:chOff x="0" y="0"/>
            <a:chExt cx="724005" cy="724005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724005" cy="724005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94005" y="94005"/>
              <a:ext cx="535994" cy="535994"/>
            </a:xfrm>
            <a:custGeom>
              <a:avLst/>
              <a:gdLst/>
              <a:ahLst/>
              <a:cxnLst/>
              <a:rect r="r" b="b" t="t" l="l"/>
              <a:pathLst>
                <a:path h="535994" w="535994">
                  <a:moveTo>
                    <a:pt x="0" y="0"/>
                  </a:moveTo>
                  <a:lnTo>
                    <a:pt x="535995" y="0"/>
                  </a:lnTo>
                  <a:lnTo>
                    <a:pt x="535995" y="535995"/>
                  </a:lnTo>
                  <a:lnTo>
                    <a:pt x="0" y="535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7" id="37"/>
          <p:cNvSpPr/>
          <p:nvPr/>
        </p:nvSpPr>
        <p:spPr>
          <a:xfrm flipV="true">
            <a:off x="8033807" y="4036557"/>
            <a:ext cx="961066" cy="763691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8" id="38"/>
          <p:cNvGrpSpPr/>
          <p:nvPr/>
        </p:nvGrpSpPr>
        <p:grpSpPr>
          <a:xfrm rot="0">
            <a:off x="7220631" y="4716746"/>
            <a:ext cx="813176" cy="813176"/>
            <a:chOff x="0" y="0"/>
            <a:chExt cx="1084235" cy="1084235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1084235" cy="1084235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2" id="42"/>
            <p:cNvSpPr/>
            <p:nvPr/>
          </p:nvSpPr>
          <p:spPr>
            <a:xfrm flipH="false" flipV="false" rot="0">
              <a:off x="140778" y="140778"/>
              <a:ext cx="802679" cy="802679"/>
            </a:xfrm>
            <a:custGeom>
              <a:avLst/>
              <a:gdLst/>
              <a:ahLst/>
              <a:cxnLst/>
              <a:rect r="r" b="b" t="t" l="l"/>
              <a:pathLst>
                <a:path h="802679" w="802679">
                  <a:moveTo>
                    <a:pt x="0" y="0"/>
                  </a:moveTo>
                  <a:lnTo>
                    <a:pt x="802679" y="0"/>
                  </a:lnTo>
                  <a:lnTo>
                    <a:pt x="802679" y="802679"/>
                  </a:lnTo>
                  <a:lnTo>
                    <a:pt x="0" y="802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8994873" y="3549312"/>
            <a:ext cx="543004" cy="543004"/>
            <a:chOff x="0" y="0"/>
            <a:chExt cx="724005" cy="724005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724005" cy="724005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94005" y="94005"/>
              <a:ext cx="535994" cy="535994"/>
            </a:xfrm>
            <a:custGeom>
              <a:avLst/>
              <a:gdLst/>
              <a:ahLst/>
              <a:cxnLst/>
              <a:rect r="r" b="b" t="t" l="l"/>
              <a:pathLst>
                <a:path h="535994" w="535994">
                  <a:moveTo>
                    <a:pt x="0" y="0"/>
                  </a:moveTo>
                  <a:lnTo>
                    <a:pt x="535995" y="0"/>
                  </a:lnTo>
                  <a:lnTo>
                    <a:pt x="535995" y="535995"/>
                  </a:lnTo>
                  <a:lnTo>
                    <a:pt x="0" y="535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48" id="48"/>
          <p:cNvSpPr/>
          <p:nvPr/>
        </p:nvSpPr>
        <p:spPr>
          <a:xfrm flipH="true">
            <a:off x="4121131" y="3953812"/>
            <a:ext cx="508055" cy="796104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9" id="49"/>
          <p:cNvGrpSpPr/>
          <p:nvPr/>
        </p:nvGrpSpPr>
        <p:grpSpPr>
          <a:xfrm rot="0">
            <a:off x="2775648" y="3252333"/>
            <a:ext cx="543004" cy="543004"/>
            <a:chOff x="0" y="0"/>
            <a:chExt cx="724005" cy="724005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724005" cy="724005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3" id="53"/>
            <p:cNvSpPr/>
            <p:nvPr/>
          </p:nvSpPr>
          <p:spPr>
            <a:xfrm flipH="false" flipV="false" rot="0">
              <a:off x="94005" y="94005"/>
              <a:ext cx="535994" cy="535994"/>
            </a:xfrm>
            <a:custGeom>
              <a:avLst/>
              <a:gdLst/>
              <a:ahLst/>
              <a:cxnLst/>
              <a:rect r="r" b="b" t="t" l="l"/>
              <a:pathLst>
                <a:path h="535994" w="535994">
                  <a:moveTo>
                    <a:pt x="0" y="0"/>
                  </a:moveTo>
                  <a:lnTo>
                    <a:pt x="535995" y="0"/>
                  </a:lnTo>
                  <a:lnTo>
                    <a:pt x="535995" y="535995"/>
                  </a:lnTo>
                  <a:lnTo>
                    <a:pt x="0" y="535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4" id="54"/>
          <p:cNvSpPr/>
          <p:nvPr/>
        </p:nvSpPr>
        <p:spPr>
          <a:xfrm>
            <a:off x="3182597" y="3795337"/>
            <a:ext cx="476220" cy="954580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1807772" y="3593529"/>
            <a:ext cx="543004" cy="543004"/>
            <a:chOff x="0" y="0"/>
            <a:chExt cx="724005" cy="724005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0"/>
              <a:ext cx="724005" cy="724005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9" id="59"/>
            <p:cNvSpPr/>
            <p:nvPr/>
          </p:nvSpPr>
          <p:spPr>
            <a:xfrm flipH="false" flipV="false" rot="0">
              <a:off x="94005" y="94005"/>
              <a:ext cx="535994" cy="535994"/>
            </a:xfrm>
            <a:custGeom>
              <a:avLst/>
              <a:gdLst/>
              <a:ahLst/>
              <a:cxnLst/>
              <a:rect r="r" b="b" t="t" l="l"/>
              <a:pathLst>
                <a:path h="535994" w="535994">
                  <a:moveTo>
                    <a:pt x="0" y="0"/>
                  </a:moveTo>
                  <a:lnTo>
                    <a:pt x="535995" y="0"/>
                  </a:lnTo>
                  <a:lnTo>
                    <a:pt x="535995" y="535995"/>
                  </a:lnTo>
                  <a:lnTo>
                    <a:pt x="0" y="535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0" id="60"/>
          <p:cNvSpPr/>
          <p:nvPr/>
        </p:nvSpPr>
        <p:spPr>
          <a:xfrm>
            <a:off x="2350776" y="4061755"/>
            <a:ext cx="1104292" cy="800145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1" id="61"/>
          <p:cNvGrpSpPr/>
          <p:nvPr/>
        </p:nvGrpSpPr>
        <p:grpSpPr>
          <a:xfrm rot="0">
            <a:off x="1807772" y="4749916"/>
            <a:ext cx="543004" cy="543004"/>
            <a:chOff x="0" y="0"/>
            <a:chExt cx="724005" cy="724005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0" y="0"/>
              <a:ext cx="724005" cy="724005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65" id="65"/>
            <p:cNvSpPr/>
            <p:nvPr/>
          </p:nvSpPr>
          <p:spPr>
            <a:xfrm flipH="false" flipV="false" rot="0">
              <a:off x="94005" y="94005"/>
              <a:ext cx="535994" cy="535994"/>
            </a:xfrm>
            <a:custGeom>
              <a:avLst/>
              <a:gdLst/>
              <a:ahLst/>
              <a:cxnLst/>
              <a:rect r="r" b="b" t="t" l="l"/>
              <a:pathLst>
                <a:path h="535994" w="535994">
                  <a:moveTo>
                    <a:pt x="0" y="0"/>
                  </a:moveTo>
                  <a:lnTo>
                    <a:pt x="535995" y="0"/>
                  </a:lnTo>
                  <a:lnTo>
                    <a:pt x="535995" y="535995"/>
                  </a:lnTo>
                  <a:lnTo>
                    <a:pt x="0" y="535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6" id="66"/>
          <p:cNvSpPr/>
          <p:nvPr/>
        </p:nvSpPr>
        <p:spPr>
          <a:xfrm>
            <a:off x="2350776" y="5041995"/>
            <a:ext cx="1104292" cy="83694"/>
          </a:xfrm>
          <a:prstGeom prst="line">
            <a:avLst/>
          </a:prstGeom>
          <a:ln cap="flat" w="47625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H="true">
            <a:off x="3270188" y="5563092"/>
            <a:ext cx="503518" cy="2327707"/>
          </a:xfrm>
          <a:prstGeom prst="line">
            <a:avLst/>
          </a:prstGeom>
          <a:ln cap="flat" w="952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8" id="68"/>
          <p:cNvGrpSpPr/>
          <p:nvPr/>
        </p:nvGrpSpPr>
        <p:grpSpPr>
          <a:xfrm rot="0">
            <a:off x="2775648" y="7890800"/>
            <a:ext cx="813176" cy="813176"/>
            <a:chOff x="0" y="0"/>
            <a:chExt cx="1084235" cy="1084235"/>
          </a:xfrm>
        </p:grpSpPr>
        <p:grpSp>
          <p:nvGrpSpPr>
            <p:cNvPr name="Group 69" id="69"/>
            <p:cNvGrpSpPr/>
            <p:nvPr/>
          </p:nvGrpSpPr>
          <p:grpSpPr>
            <a:xfrm rot="0">
              <a:off x="0" y="0"/>
              <a:ext cx="1084235" cy="1084235"/>
              <a:chOff x="0" y="0"/>
              <a:chExt cx="812800" cy="81280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2" id="72"/>
            <p:cNvSpPr/>
            <p:nvPr/>
          </p:nvSpPr>
          <p:spPr>
            <a:xfrm flipH="false" flipV="false" rot="0">
              <a:off x="140778" y="140778"/>
              <a:ext cx="802679" cy="802679"/>
            </a:xfrm>
            <a:custGeom>
              <a:avLst/>
              <a:gdLst/>
              <a:ahLst/>
              <a:cxnLst/>
              <a:rect r="r" b="b" t="t" l="l"/>
              <a:pathLst>
                <a:path h="802679" w="802679">
                  <a:moveTo>
                    <a:pt x="0" y="0"/>
                  </a:moveTo>
                  <a:lnTo>
                    <a:pt x="802679" y="0"/>
                  </a:lnTo>
                  <a:lnTo>
                    <a:pt x="802679" y="802679"/>
                  </a:lnTo>
                  <a:lnTo>
                    <a:pt x="0" y="802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3" id="73"/>
          <p:cNvSpPr/>
          <p:nvPr/>
        </p:nvSpPr>
        <p:spPr>
          <a:xfrm flipV="true">
            <a:off x="3588825" y="8120960"/>
            <a:ext cx="4159010" cy="160716"/>
          </a:xfrm>
          <a:prstGeom prst="line">
            <a:avLst/>
          </a:prstGeom>
          <a:ln cap="flat" w="952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4" id="74"/>
          <p:cNvGrpSpPr/>
          <p:nvPr/>
        </p:nvGrpSpPr>
        <p:grpSpPr>
          <a:xfrm rot="0">
            <a:off x="7747835" y="7698660"/>
            <a:ext cx="813176" cy="813176"/>
            <a:chOff x="0" y="0"/>
            <a:chExt cx="1084235" cy="1084235"/>
          </a:xfrm>
        </p:grpSpPr>
        <p:grpSp>
          <p:nvGrpSpPr>
            <p:cNvPr name="Group 75" id="75"/>
            <p:cNvGrpSpPr/>
            <p:nvPr/>
          </p:nvGrpSpPr>
          <p:grpSpPr>
            <a:xfrm rot="0">
              <a:off x="0" y="0"/>
              <a:ext cx="1084235" cy="1084235"/>
              <a:chOff x="0" y="0"/>
              <a:chExt cx="812800" cy="8128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8" id="78"/>
            <p:cNvSpPr/>
            <p:nvPr/>
          </p:nvSpPr>
          <p:spPr>
            <a:xfrm flipH="false" flipV="false" rot="0">
              <a:off x="140778" y="140778"/>
              <a:ext cx="802679" cy="802679"/>
            </a:xfrm>
            <a:custGeom>
              <a:avLst/>
              <a:gdLst/>
              <a:ahLst/>
              <a:cxnLst/>
              <a:rect r="r" b="b" t="t" l="l"/>
              <a:pathLst>
                <a:path h="802679" w="802679">
                  <a:moveTo>
                    <a:pt x="0" y="0"/>
                  </a:moveTo>
                  <a:lnTo>
                    <a:pt x="802679" y="0"/>
                  </a:lnTo>
                  <a:lnTo>
                    <a:pt x="802679" y="802679"/>
                  </a:lnTo>
                  <a:lnTo>
                    <a:pt x="0" y="802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4943916" y="6425510"/>
            <a:ext cx="543004" cy="543004"/>
            <a:chOff x="0" y="0"/>
            <a:chExt cx="724005" cy="724005"/>
          </a:xfrm>
        </p:grpSpPr>
        <p:grpSp>
          <p:nvGrpSpPr>
            <p:cNvPr name="Group 80" id="80"/>
            <p:cNvGrpSpPr/>
            <p:nvPr/>
          </p:nvGrpSpPr>
          <p:grpSpPr>
            <a:xfrm rot="0">
              <a:off x="0" y="0"/>
              <a:ext cx="724005" cy="724005"/>
              <a:chOff x="0" y="0"/>
              <a:chExt cx="812800" cy="812800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83" id="83"/>
            <p:cNvSpPr/>
            <p:nvPr/>
          </p:nvSpPr>
          <p:spPr>
            <a:xfrm flipH="false" flipV="false" rot="0">
              <a:off x="94005" y="94005"/>
              <a:ext cx="535994" cy="535994"/>
            </a:xfrm>
            <a:custGeom>
              <a:avLst/>
              <a:gdLst/>
              <a:ahLst/>
              <a:cxnLst/>
              <a:rect r="r" b="b" t="t" l="l"/>
              <a:pathLst>
                <a:path h="535994" w="535994">
                  <a:moveTo>
                    <a:pt x="0" y="0"/>
                  </a:moveTo>
                  <a:lnTo>
                    <a:pt x="535995" y="0"/>
                  </a:lnTo>
                  <a:lnTo>
                    <a:pt x="535995" y="535995"/>
                  </a:lnTo>
                  <a:lnTo>
                    <a:pt x="0" y="535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84" id="84"/>
          <p:cNvSpPr/>
          <p:nvPr/>
        </p:nvSpPr>
        <p:spPr>
          <a:xfrm flipV="true">
            <a:off x="3588825" y="6910719"/>
            <a:ext cx="1355091" cy="106663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5" id="85"/>
          <p:cNvGrpSpPr/>
          <p:nvPr/>
        </p:nvGrpSpPr>
        <p:grpSpPr>
          <a:xfrm rot="0">
            <a:off x="6687326" y="6154008"/>
            <a:ext cx="543004" cy="543004"/>
            <a:chOff x="0" y="0"/>
            <a:chExt cx="724005" cy="724005"/>
          </a:xfrm>
        </p:grpSpPr>
        <p:grpSp>
          <p:nvGrpSpPr>
            <p:cNvPr name="Group 86" id="86"/>
            <p:cNvGrpSpPr/>
            <p:nvPr/>
          </p:nvGrpSpPr>
          <p:grpSpPr>
            <a:xfrm rot="0">
              <a:off x="0" y="0"/>
              <a:ext cx="724005" cy="724005"/>
              <a:chOff x="0" y="0"/>
              <a:chExt cx="812800" cy="812800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89" id="89"/>
            <p:cNvSpPr/>
            <p:nvPr/>
          </p:nvSpPr>
          <p:spPr>
            <a:xfrm flipH="false" flipV="false" rot="0">
              <a:off x="94005" y="94005"/>
              <a:ext cx="535994" cy="535994"/>
            </a:xfrm>
            <a:custGeom>
              <a:avLst/>
              <a:gdLst/>
              <a:ahLst/>
              <a:cxnLst/>
              <a:rect r="r" b="b" t="t" l="l"/>
              <a:pathLst>
                <a:path h="535994" w="535994">
                  <a:moveTo>
                    <a:pt x="0" y="0"/>
                  </a:moveTo>
                  <a:lnTo>
                    <a:pt x="535995" y="0"/>
                  </a:lnTo>
                  <a:lnTo>
                    <a:pt x="535995" y="535995"/>
                  </a:lnTo>
                  <a:lnTo>
                    <a:pt x="0" y="535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0" id="90"/>
          <p:cNvSpPr/>
          <p:nvPr/>
        </p:nvSpPr>
        <p:spPr>
          <a:xfrm flipH="true" flipV="true">
            <a:off x="7152076" y="6697012"/>
            <a:ext cx="712948" cy="1001648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1" id="91"/>
          <p:cNvGrpSpPr/>
          <p:nvPr/>
        </p:nvGrpSpPr>
        <p:grpSpPr>
          <a:xfrm rot="0">
            <a:off x="10362933" y="4312513"/>
            <a:ext cx="813176" cy="813176"/>
            <a:chOff x="0" y="0"/>
            <a:chExt cx="1084235" cy="1084235"/>
          </a:xfrm>
        </p:grpSpPr>
        <p:grpSp>
          <p:nvGrpSpPr>
            <p:cNvPr name="Group 92" id="92"/>
            <p:cNvGrpSpPr/>
            <p:nvPr/>
          </p:nvGrpSpPr>
          <p:grpSpPr>
            <a:xfrm rot="0">
              <a:off x="0" y="0"/>
              <a:ext cx="1084235" cy="1084235"/>
              <a:chOff x="0" y="0"/>
              <a:chExt cx="812800" cy="812800"/>
            </a:xfrm>
          </p:grpSpPr>
          <p:sp>
            <p:nvSpPr>
              <p:cNvPr name="Freeform 93" id="9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94" id="9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95" id="95"/>
            <p:cNvSpPr/>
            <p:nvPr/>
          </p:nvSpPr>
          <p:spPr>
            <a:xfrm flipH="false" flipV="false" rot="0">
              <a:off x="140778" y="140778"/>
              <a:ext cx="802679" cy="802679"/>
            </a:xfrm>
            <a:custGeom>
              <a:avLst/>
              <a:gdLst/>
              <a:ahLst/>
              <a:cxnLst/>
              <a:rect r="r" b="b" t="t" l="l"/>
              <a:pathLst>
                <a:path h="802679" w="802679">
                  <a:moveTo>
                    <a:pt x="0" y="0"/>
                  </a:moveTo>
                  <a:lnTo>
                    <a:pt x="802679" y="0"/>
                  </a:lnTo>
                  <a:lnTo>
                    <a:pt x="802679" y="802679"/>
                  </a:lnTo>
                  <a:lnTo>
                    <a:pt x="0" y="802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6" id="96"/>
          <p:cNvSpPr/>
          <p:nvPr/>
        </p:nvSpPr>
        <p:spPr>
          <a:xfrm flipV="true">
            <a:off x="8468428" y="5125689"/>
            <a:ext cx="1987087" cy="2572971"/>
          </a:xfrm>
          <a:prstGeom prst="line">
            <a:avLst/>
          </a:prstGeom>
          <a:ln cap="flat" w="952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7" id="97"/>
          <p:cNvGrpSpPr/>
          <p:nvPr/>
        </p:nvGrpSpPr>
        <p:grpSpPr>
          <a:xfrm rot="0">
            <a:off x="11571863" y="3252333"/>
            <a:ext cx="543004" cy="543004"/>
            <a:chOff x="0" y="0"/>
            <a:chExt cx="724005" cy="724005"/>
          </a:xfrm>
        </p:grpSpPr>
        <p:grpSp>
          <p:nvGrpSpPr>
            <p:cNvPr name="Group 98" id="98"/>
            <p:cNvGrpSpPr/>
            <p:nvPr/>
          </p:nvGrpSpPr>
          <p:grpSpPr>
            <a:xfrm rot="0">
              <a:off x="0" y="0"/>
              <a:ext cx="724005" cy="724005"/>
              <a:chOff x="0" y="0"/>
              <a:chExt cx="812800" cy="812800"/>
            </a:xfrm>
          </p:grpSpPr>
          <p:sp>
            <p:nvSpPr>
              <p:cNvPr name="Freeform 99" id="9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0" id="10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1" id="101"/>
            <p:cNvSpPr/>
            <p:nvPr/>
          </p:nvSpPr>
          <p:spPr>
            <a:xfrm flipH="false" flipV="false" rot="0">
              <a:off x="94005" y="94005"/>
              <a:ext cx="535994" cy="535994"/>
            </a:xfrm>
            <a:custGeom>
              <a:avLst/>
              <a:gdLst/>
              <a:ahLst/>
              <a:cxnLst/>
              <a:rect r="r" b="b" t="t" l="l"/>
              <a:pathLst>
                <a:path h="535994" w="535994">
                  <a:moveTo>
                    <a:pt x="0" y="0"/>
                  </a:moveTo>
                  <a:lnTo>
                    <a:pt x="535995" y="0"/>
                  </a:lnTo>
                  <a:lnTo>
                    <a:pt x="535995" y="535995"/>
                  </a:lnTo>
                  <a:lnTo>
                    <a:pt x="0" y="535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2" id="102"/>
          <p:cNvSpPr/>
          <p:nvPr/>
        </p:nvSpPr>
        <p:spPr>
          <a:xfrm flipV="true">
            <a:off x="11134805" y="3795337"/>
            <a:ext cx="464639" cy="517176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3" id="103"/>
          <p:cNvGrpSpPr/>
          <p:nvPr/>
        </p:nvGrpSpPr>
        <p:grpSpPr>
          <a:xfrm rot="0">
            <a:off x="12114867" y="4287873"/>
            <a:ext cx="543004" cy="543004"/>
            <a:chOff x="0" y="0"/>
            <a:chExt cx="724005" cy="724005"/>
          </a:xfrm>
        </p:grpSpPr>
        <p:grpSp>
          <p:nvGrpSpPr>
            <p:cNvPr name="Group 104" id="104"/>
            <p:cNvGrpSpPr/>
            <p:nvPr/>
          </p:nvGrpSpPr>
          <p:grpSpPr>
            <a:xfrm rot="0">
              <a:off x="0" y="0"/>
              <a:ext cx="724005" cy="724005"/>
              <a:chOff x="0" y="0"/>
              <a:chExt cx="812800" cy="812800"/>
            </a:xfrm>
          </p:grpSpPr>
          <p:sp>
            <p:nvSpPr>
              <p:cNvPr name="Freeform 105" id="10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6" id="10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7" id="107"/>
            <p:cNvSpPr/>
            <p:nvPr/>
          </p:nvSpPr>
          <p:spPr>
            <a:xfrm flipH="false" flipV="false" rot="0">
              <a:off x="94005" y="94005"/>
              <a:ext cx="535994" cy="535994"/>
            </a:xfrm>
            <a:custGeom>
              <a:avLst/>
              <a:gdLst/>
              <a:ahLst/>
              <a:cxnLst/>
              <a:rect r="r" b="b" t="t" l="l"/>
              <a:pathLst>
                <a:path h="535994" w="535994">
                  <a:moveTo>
                    <a:pt x="0" y="0"/>
                  </a:moveTo>
                  <a:lnTo>
                    <a:pt x="535995" y="0"/>
                  </a:lnTo>
                  <a:lnTo>
                    <a:pt x="535995" y="535995"/>
                  </a:lnTo>
                  <a:lnTo>
                    <a:pt x="0" y="535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8" id="108"/>
          <p:cNvSpPr/>
          <p:nvPr/>
        </p:nvSpPr>
        <p:spPr>
          <a:xfrm flipV="true">
            <a:off x="11176109" y="4586197"/>
            <a:ext cx="938759" cy="92738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9" id="109"/>
          <p:cNvGrpSpPr/>
          <p:nvPr/>
        </p:nvGrpSpPr>
        <p:grpSpPr>
          <a:xfrm rot="0">
            <a:off x="11843365" y="5785154"/>
            <a:ext cx="543004" cy="543004"/>
            <a:chOff x="0" y="0"/>
            <a:chExt cx="724005" cy="724005"/>
          </a:xfrm>
        </p:grpSpPr>
        <p:grpSp>
          <p:nvGrpSpPr>
            <p:cNvPr name="Group 110" id="110"/>
            <p:cNvGrpSpPr/>
            <p:nvPr/>
          </p:nvGrpSpPr>
          <p:grpSpPr>
            <a:xfrm rot="0">
              <a:off x="0" y="0"/>
              <a:ext cx="724005" cy="724005"/>
              <a:chOff x="0" y="0"/>
              <a:chExt cx="812800" cy="812800"/>
            </a:xfrm>
          </p:grpSpPr>
          <p:sp>
            <p:nvSpPr>
              <p:cNvPr name="Freeform 111" id="1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2" id="1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13" id="113"/>
            <p:cNvSpPr/>
            <p:nvPr/>
          </p:nvSpPr>
          <p:spPr>
            <a:xfrm flipH="false" flipV="false" rot="0">
              <a:off x="94005" y="94005"/>
              <a:ext cx="535994" cy="535994"/>
            </a:xfrm>
            <a:custGeom>
              <a:avLst/>
              <a:gdLst/>
              <a:ahLst/>
              <a:cxnLst/>
              <a:rect r="r" b="b" t="t" l="l"/>
              <a:pathLst>
                <a:path h="535994" w="535994">
                  <a:moveTo>
                    <a:pt x="0" y="0"/>
                  </a:moveTo>
                  <a:lnTo>
                    <a:pt x="535995" y="0"/>
                  </a:lnTo>
                  <a:lnTo>
                    <a:pt x="535995" y="535995"/>
                  </a:lnTo>
                  <a:lnTo>
                    <a:pt x="0" y="5359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14" id="114"/>
          <p:cNvSpPr/>
          <p:nvPr/>
        </p:nvSpPr>
        <p:spPr>
          <a:xfrm>
            <a:off x="11176109" y="5123334"/>
            <a:ext cx="667257" cy="663392"/>
          </a:xfrm>
          <a:prstGeom prst="line">
            <a:avLst/>
          </a:prstGeom>
          <a:ln cap="flat" w="4762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5" id="115"/>
          <p:cNvGrpSpPr/>
          <p:nvPr/>
        </p:nvGrpSpPr>
        <p:grpSpPr>
          <a:xfrm rot="0">
            <a:off x="11030189" y="7450598"/>
            <a:ext cx="813176" cy="813176"/>
            <a:chOff x="0" y="0"/>
            <a:chExt cx="1084235" cy="1084235"/>
          </a:xfrm>
        </p:grpSpPr>
        <p:grpSp>
          <p:nvGrpSpPr>
            <p:cNvPr name="Group 116" id="116"/>
            <p:cNvGrpSpPr/>
            <p:nvPr/>
          </p:nvGrpSpPr>
          <p:grpSpPr>
            <a:xfrm rot="0">
              <a:off x="0" y="0"/>
              <a:ext cx="1084235" cy="1084235"/>
              <a:chOff x="0" y="0"/>
              <a:chExt cx="812800" cy="812800"/>
            </a:xfrm>
          </p:grpSpPr>
          <p:sp>
            <p:nvSpPr>
              <p:cNvPr name="Freeform 117" id="1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118" id="1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19" id="119"/>
            <p:cNvSpPr/>
            <p:nvPr/>
          </p:nvSpPr>
          <p:spPr>
            <a:xfrm flipH="false" flipV="false" rot="0">
              <a:off x="140778" y="140778"/>
              <a:ext cx="802679" cy="802679"/>
            </a:xfrm>
            <a:custGeom>
              <a:avLst/>
              <a:gdLst/>
              <a:ahLst/>
              <a:cxnLst/>
              <a:rect r="r" b="b" t="t" l="l"/>
              <a:pathLst>
                <a:path h="802679" w="802679">
                  <a:moveTo>
                    <a:pt x="0" y="0"/>
                  </a:moveTo>
                  <a:lnTo>
                    <a:pt x="802679" y="0"/>
                  </a:lnTo>
                  <a:lnTo>
                    <a:pt x="802679" y="802679"/>
                  </a:lnTo>
                  <a:lnTo>
                    <a:pt x="0" y="802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20" id="120"/>
          <p:cNvSpPr/>
          <p:nvPr/>
        </p:nvSpPr>
        <p:spPr>
          <a:xfrm>
            <a:off x="10855974" y="5125689"/>
            <a:ext cx="494350" cy="2324909"/>
          </a:xfrm>
          <a:prstGeom prst="line">
            <a:avLst/>
          </a:prstGeom>
          <a:ln cap="flat" w="952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207074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3.1 - C'est quoi l'analyse de chaîne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objectifs de l'analyse de chaîne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279019" y="4079565"/>
            <a:ext cx="467990" cy="467990"/>
            <a:chOff x="0" y="0"/>
            <a:chExt cx="623986" cy="62398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1" id="31"/>
          <p:cNvSpPr/>
          <p:nvPr/>
        </p:nvSpPr>
        <p:spPr>
          <a:xfrm flipH="true" flipV="true">
            <a:off x="4210702" y="3544859"/>
            <a:ext cx="1235430" cy="630242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3898199" y="3308897"/>
            <a:ext cx="312503" cy="312503"/>
            <a:chOff x="0" y="0"/>
            <a:chExt cx="416671" cy="416671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7" id="37"/>
          <p:cNvSpPr/>
          <p:nvPr/>
        </p:nvSpPr>
        <p:spPr>
          <a:xfrm flipV="true">
            <a:off x="5914122" y="3669021"/>
            <a:ext cx="553102" cy="43951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8" id="38"/>
          <p:cNvGrpSpPr/>
          <p:nvPr/>
        </p:nvGrpSpPr>
        <p:grpSpPr>
          <a:xfrm rot="0">
            <a:off x="5446132" y="4060476"/>
            <a:ext cx="467990" cy="467990"/>
            <a:chOff x="0" y="0"/>
            <a:chExt cx="623986" cy="623986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2" id="42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6467224" y="3388607"/>
            <a:ext cx="312503" cy="312503"/>
            <a:chOff x="0" y="0"/>
            <a:chExt cx="416671" cy="416671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48" id="48"/>
          <p:cNvSpPr/>
          <p:nvPr/>
        </p:nvSpPr>
        <p:spPr>
          <a:xfrm flipH="true">
            <a:off x="3662344" y="3621401"/>
            <a:ext cx="292390" cy="458165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9" id="49"/>
          <p:cNvGrpSpPr/>
          <p:nvPr/>
        </p:nvGrpSpPr>
        <p:grpSpPr>
          <a:xfrm rot="0">
            <a:off x="2888007" y="3217693"/>
            <a:ext cx="312503" cy="312503"/>
            <a:chOff x="0" y="0"/>
            <a:chExt cx="416671" cy="416671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3" id="53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4" id="54"/>
          <p:cNvSpPr/>
          <p:nvPr/>
        </p:nvSpPr>
        <p:spPr>
          <a:xfrm>
            <a:off x="3122210" y="3530197"/>
            <a:ext cx="274069" cy="549369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2330986" y="3414055"/>
            <a:ext cx="312503" cy="312503"/>
            <a:chOff x="0" y="0"/>
            <a:chExt cx="416671" cy="416671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9" id="59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0" id="60"/>
          <p:cNvSpPr/>
          <p:nvPr/>
        </p:nvSpPr>
        <p:spPr>
          <a:xfrm>
            <a:off x="2643490" y="3683523"/>
            <a:ext cx="635529" cy="460490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1" id="61"/>
          <p:cNvGrpSpPr/>
          <p:nvPr/>
        </p:nvGrpSpPr>
        <p:grpSpPr>
          <a:xfrm rot="0">
            <a:off x="2330986" y="4079565"/>
            <a:ext cx="312503" cy="312503"/>
            <a:chOff x="0" y="0"/>
            <a:chExt cx="416671" cy="416671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65" id="65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6" id="66"/>
          <p:cNvSpPr/>
          <p:nvPr/>
        </p:nvSpPr>
        <p:spPr>
          <a:xfrm>
            <a:off x="2643490" y="4247659"/>
            <a:ext cx="635529" cy="48167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H="true">
            <a:off x="3172619" y="4547555"/>
            <a:ext cx="289779" cy="1339615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8" id="68"/>
          <p:cNvGrpSpPr/>
          <p:nvPr/>
        </p:nvGrpSpPr>
        <p:grpSpPr>
          <a:xfrm rot="0">
            <a:off x="2888007" y="5887171"/>
            <a:ext cx="467990" cy="467990"/>
            <a:chOff x="0" y="0"/>
            <a:chExt cx="623986" cy="623986"/>
          </a:xfrm>
        </p:grpSpPr>
        <p:grpSp>
          <p:nvGrpSpPr>
            <p:cNvPr name="Group 69" id="69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2" id="72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3" id="73"/>
          <p:cNvSpPr/>
          <p:nvPr/>
        </p:nvSpPr>
        <p:spPr>
          <a:xfrm flipV="true">
            <a:off x="3355997" y="6019630"/>
            <a:ext cx="2393546" cy="92494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4" id="74"/>
          <p:cNvGrpSpPr/>
          <p:nvPr/>
        </p:nvGrpSpPr>
        <p:grpSpPr>
          <a:xfrm rot="0">
            <a:off x="5749543" y="5776592"/>
            <a:ext cx="467990" cy="467990"/>
            <a:chOff x="0" y="0"/>
            <a:chExt cx="623986" cy="623986"/>
          </a:xfrm>
        </p:grpSpPr>
        <p:grpSp>
          <p:nvGrpSpPr>
            <p:cNvPr name="Group 75" id="75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8" id="78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4135864" y="5043884"/>
            <a:ext cx="312503" cy="312503"/>
            <a:chOff x="0" y="0"/>
            <a:chExt cx="416671" cy="416671"/>
          </a:xfrm>
        </p:grpSpPr>
        <p:grpSp>
          <p:nvGrpSpPr>
            <p:cNvPr name="Group 80" id="80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83" id="83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84" id="84"/>
          <p:cNvSpPr/>
          <p:nvPr/>
        </p:nvSpPr>
        <p:spPr>
          <a:xfrm flipV="true">
            <a:off x="3355997" y="5323126"/>
            <a:ext cx="779867" cy="61385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5" id="85"/>
          <p:cNvGrpSpPr/>
          <p:nvPr/>
        </p:nvGrpSpPr>
        <p:grpSpPr>
          <a:xfrm rot="0">
            <a:off x="5139211" y="4887632"/>
            <a:ext cx="312503" cy="312503"/>
            <a:chOff x="0" y="0"/>
            <a:chExt cx="416671" cy="416671"/>
          </a:xfrm>
        </p:grpSpPr>
        <p:grpSp>
          <p:nvGrpSpPr>
            <p:cNvPr name="Group 86" id="86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89" id="89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0" id="90"/>
          <p:cNvSpPr/>
          <p:nvPr/>
        </p:nvSpPr>
        <p:spPr>
          <a:xfrm flipH="true" flipV="true">
            <a:off x="5406678" y="5200135"/>
            <a:ext cx="410308" cy="5764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1" id="91"/>
          <p:cNvGrpSpPr/>
          <p:nvPr/>
        </p:nvGrpSpPr>
        <p:grpSpPr>
          <a:xfrm rot="0">
            <a:off x="7254554" y="3827836"/>
            <a:ext cx="467990" cy="467990"/>
            <a:chOff x="0" y="0"/>
            <a:chExt cx="623986" cy="623986"/>
          </a:xfrm>
        </p:grpSpPr>
        <p:grpSp>
          <p:nvGrpSpPr>
            <p:cNvPr name="Group 92" id="92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93" id="9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94" id="9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95" id="95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6" id="96"/>
          <p:cNvSpPr/>
          <p:nvPr/>
        </p:nvSpPr>
        <p:spPr>
          <a:xfrm flipV="true">
            <a:off x="6164250" y="4295826"/>
            <a:ext cx="1143586" cy="1480767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7" id="97"/>
          <p:cNvGrpSpPr/>
          <p:nvPr/>
        </p:nvGrpSpPr>
        <p:grpSpPr>
          <a:xfrm rot="0">
            <a:off x="7950304" y="3217693"/>
            <a:ext cx="312503" cy="312503"/>
            <a:chOff x="0" y="0"/>
            <a:chExt cx="416671" cy="416671"/>
          </a:xfrm>
        </p:grpSpPr>
        <p:grpSp>
          <p:nvGrpSpPr>
            <p:cNvPr name="Group 98" id="98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99" id="9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0" id="10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1" id="101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2" id="102"/>
          <p:cNvSpPr/>
          <p:nvPr/>
        </p:nvSpPr>
        <p:spPr>
          <a:xfrm flipV="true">
            <a:off x="7698773" y="3530197"/>
            <a:ext cx="267404" cy="29763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3" id="103"/>
          <p:cNvGrpSpPr/>
          <p:nvPr/>
        </p:nvGrpSpPr>
        <p:grpSpPr>
          <a:xfrm rot="0">
            <a:off x="8262807" y="3813656"/>
            <a:ext cx="312503" cy="312503"/>
            <a:chOff x="0" y="0"/>
            <a:chExt cx="416671" cy="416671"/>
          </a:xfrm>
        </p:grpSpPr>
        <p:grpSp>
          <p:nvGrpSpPr>
            <p:cNvPr name="Group 104" id="104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105" id="10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6" id="10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7" id="107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8" id="108"/>
          <p:cNvSpPr/>
          <p:nvPr/>
        </p:nvSpPr>
        <p:spPr>
          <a:xfrm flipV="true">
            <a:off x="7722543" y="3985343"/>
            <a:ext cx="540264" cy="5337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9" id="109"/>
          <p:cNvGrpSpPr/>
          <p:nvPr/>
        </p:nvGrpSpPr>
        <p:grpSpPr>
          <a:xfrm rot="0">
            <a:off x="8106555" y="4675354"/>
            <a:ext cx="312503" cy="312503"/>
            <a:chOff x="0" y="0"/>
            <a:chExt cx="416671" cy="416671"/>
          </a:xfrm>
        </p:grpSpPr>
        <p:grpSp>
          <p:nvGrpSpPr>
            <p:cNvPr name="Group 110" id="110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111" id="1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2" id="1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13" id="113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14" id="114"/>
          <p:cNvSpPr/>
          <p:nvPr/>
        </p:nvSpPr>
        <p:spPr>
          <a:xfrm>
            <a:off x="7722543" y="4294471"/>
            <a:ext cx="384012" cy="38178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5" id="115"/>
          <p:cNvGrpSpPr/>
          <p:nvPr/>
        </p:nvGrpSpPr>
        <p:grpSpPr>
          <a:xfrm rot="0">
            <a:off x="7638566" y="5633831"/>
            <a:ext cx="467990" cy="467990"/>
            <a:chOff x="0" y="0"/>
            <a:chExt cx="623986" cy="623986"/>
          </a:xfrm>
        </p:grpSpPr>
        <p:grpSp>
          <p:nvGrpSpPr>
            <p:cNvPr name="Group 116" id="116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117" id="1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118" id="1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19" id="119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20" id="120"/>
          <p:cNvSpPr/>
          <p:nvPr/>
        </p:nvSpPr>
        <p:spPr>
          <a:xfrm>
            <a:off x="7538303" y="4295826"/>
            <a:ext cx="284502" cy="1338005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1" id="121"/>
          <p:cNvSpPr/>
          <p:nvPr/>
        </p:nvSpPr>
        <p:spPr>
          <a:xfrm flipH="false" flipV="false" rot="-10800000">
            <a:off x="8661035" y="3065009"/>
            <a:ext cx="774638" cy="3442836"/>
          </a:xfrm>
          <a:custGeom>
            <a:avLst/>
            <a:gdLst/>
            <a:ahLst/>
            <a:cxnLst/>
            <a:rect r="r" b="b" t="t" l="l"/>
            <a:pathLst>
              <a:path h="3442836" w="774638">
                <a:moveTo>
                  <a:pt x="0" y="0"/>
                </a:moveTo>
                <a:lnTo>
                  <a:pt x="774638" y="0"/>
                </a:lnTo>
                <a:lnTo>
                  <a:pt x="774638" y="3442836"/>
                </a:lnTo>
                <a:lnTo>
                  <a:pt x="0" y="34428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22" id="122"/>
          <p:cNvGrpSpPr/>
          <p:nvPr/>
        </p:nvGrpSpPr>
        <p:grpSpPr>
          <a:xfrm rot="0">
            <a:off x="9959548" y="3921498"/>
            <a:ext cx="2175109" cy="1729859"/>
            <a:chOff x="0" y="0"/>
            <a:chExt cx="1374678" cy="1093278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1374678" cy="1093278"/>
            </a:xfrm>
            <a:custGeom>
              <a:avLst/>
              <a:gdLst/>
              <a:ahLst/>
              <a:cxnLst/>
              <a:rect r="r" b="b" t="t" l="l"/>
              <a:pathLst>
                <a:path h="1093278" w="1374678">
                  <a:moveTo>
                    <a:pt x="0" y="0"/>
                  </a:moveTo>
                  <a:lnTo>
                    <a:pt x="1374678" y="0"/>
                  </a:lnTo>
                  <a:lnTo>
                    <a:pt x="1374678" y="1093278"/>
                  </a:lnTo>
                  <a:lnTo>
                    <a:pt x="0" y="1093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4" id="124"/>
            <p:cNvSpPr txBox="true"/>
            <p:nvPr/>
          </p:nvSpPr>
          <p:spPr>
            <a:xfrm>
              <a:off x="0" y="-19050"/>
              <a:ext cx="1374678" cy="1112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73"/>
                </a:lnSpc>
              </a:pPr>
            </a:p>
          </p:txBody>
        </p:sp>
      </p:grpSp>
      <p:sp>
        <p:nvSpPr>
          <p:cNvPr name="Freeform 125" id="125"/>
          <p:cNvSpPr/>
          <p:nvPr/>
        </p:nvSpPr>
        <p:spPr>
          <a:xfrm flipH="false" flipV="false" rot="0">
            <a:off x="11403920" y="4073898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10807468" y="4073898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7" id="127"/>
          <p:cNvSpPr/>
          <p:nvPr/>
        </p:nvSpPr>
        <p:spPr>
          <a:xfrm flipH="false" flipV="false" rot="0">
            <a:off x="10206496" y="4073898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8" id="128"/>
          <p:cNvSpPr/>
          <p:nvPr/>
        </p:nvSpPr>
        <p:spPr>
          <a:xfrm flipH="false" flipV="false" rot="0">
            <a:off x="11403920" y="4863985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9" id="129"/>
          <p:cNvSpPr/>
          <p:nvPr/>
        </p:nvSpPr>
        <p:spPr>
          <a:xfrm flipH="false" flipV="false" rot="0">
            <a:off x="10807468" y="4863985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0" id="130"/>
          <p:cNvSpPr/>
          <p:nvPr/>
        </p:nvSpPr>
        <p:spPr>
          <a:xfrm flipH="false" flipV="false" rot="0">
            <a:off x="10206496" y="4863985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1" id="131"/>
          <p:cNvSpPr/>
          <p:nvPr/>
        </p:nvSpPr>
        <p:spPr>
          <a:xfrm flipH="false" flipV="false" rot="7235111">
            <a:off x="9611018" y="6683385"/>
            <a:ext cx="1983810" cy="709212"/>
          </a:xfrm>
          <a:custGeom>
            <a:avLst/>
            <a:gdLst/>
            <a:ahLst/>
            <a:cxnLst/>
            <a:rect r="r" b="b" t="t" l="l"/>
            <a:pathLst>
              <a:path h="709212" w="1983810">
                <a:moveTo>
                  <a:pt x="0" y="0"/>
                </a:moveTo>
                <a:lnTo>
                  <a:pt x="1983810" y="0"/>
                </a:lnTo>
                <a:lnTo>
                  <a:pt x="1983810" y="709212"/>
                </a:lnTo>
                <a:lnTo>
                  <a:pt x="0" y="70921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2" id="132"/>
          <p:cNvSpPr/>
          <p:nvPr/>
        </p:nvSpPr>
        <p:spPr>
          <a:xfrm flipH="false" flipV="false" rot="0">
            <a:off x="7679723" y="7069820"/>
            <a:ext cx="1659824" cy="1821480"/>
          </a:xfrm>
          <a:custGeom>
            <a:avLst/>
            <a:gdLst/>
            <a:ahLst/>
            <a:cxnLst/>
            <a:rect r="r" b="b" t="t" l="l"/>
            <a:pathLst>
              <a:path h="1821480" w="1659824">
                <a:moveTo>
                  <a:pt x="0" y="0"/>
                </a:moveTo>
                <a:lnTo>
                  <a:pt x="1659824" y="0"/>
                </a:lnTo>
                <a:lnTo>
                  <a:pt x="1659824" y="1821480"/>
                </a:lnTo>
                <a:lnTo>
                  <a:pt x="0" y="182148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3" id="133"/>
          <p:cNvSpPr/>
          <p:nvPr/>
        </p:nvSpPr>
        <p:spPr>
          <a:xfrm flipH="false" flipV="false" rot="0">
            <a:off x="8214043" y="7259006"/>
            <a:ext cx="591184" cy="525414"/>
          </a:xfrm>
          <a:custGeom>
            <a:avLst/>
            <a:gdLst/>
            <a:ahLst/>
            <a:cxnLst/>
            <a:rect r="r" b="b" t="t" l="l"/>
            <a:pathLst>
              <a:path h="525414" w="591184">
                <a:moveTo>
                  <a:pt x="0" y="0"/>
                </a:moveTo>
                <a:lnTo>
                  <a:pt x="591184" y="0"/>
                </a:lnTo>
                <a:lnTo>
                  <a:pt x="591184" y="525415"/>
                </a:lnTo>
                <a:lnTo>
                  <a:pt x="0" y="52541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207074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3.1 - C'est quoi l'analyse de chaîne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objectifs de l'analyse de chaîne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279019" y="4079565"/>
            <a:ext cx="467990" cy="467990"/>
            <a:chOff x="0" y="0"/>
            <a:chExt cx="623986" cy="62398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1" id="31"/>
          <p:cNvSpPr/>
          <p:nvPr/>
        </p:nvSpPr>
        <p:spPr>
          <a:xfrm flipH="true" flipV="true">
            <a:off x="4210702" y="3544859"/>
            <a:ext cx="1235430" cy="630242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3898199" y="3308897"/>
            <a:ext cx="312503" cy="312503"/>
            <a:chOff x="0" y="0"/>
            <a:chExt cx="416671" cy="416671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7" id="37"/>
          <p:cNvSpPr/>
          <p:nvPr/>
        </p:nvSpPr>
        <p:spPr>
          <a:xfrm flipV="true">
            <a:off x="5914122" y="3669021"/>
            <a:ext cx="553102" cy="43951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8" id="38"/>
          <p:cNvGrpSpPr/>
          <p:nvPr/>
        </p:nvGrpSpPr>
        <p:grpSpPr>
          <a:xfrm rot="0">
            <a:off x="5446132" y="4060476"/>
            <a:ext cx="467990" cy="467990"/>
            <a:chOff x="0" y="0"/>
            <a:chExt cx="623986" cy="623986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2" id="42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6467224" y="3388607"/>
            <a:ext cx="312503" cy="312503"/>
            <a:chOff x="0" y="0"/>
            <a:chExt cx="416671" cy="416671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48" id="48"/>
          <p:cNvSpPr/>
          <p:nvPr/>
        </p:nvSpPr>
        <p:spPr>
          <a:xfrm flipH="true">
            <a:off x="3662344" y="3621401"/>
            <a:ext cx="292390" cy="458165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9" id="49"/>
          <p:cNvGrpSpPr/>
          <p:nvPr/>
        </p:nvGrpSpPr>
        <p:grpSpPr>
          <a:xfrm rot="0">
            <a:off x="2888007" y="3217693"/>
            <a:ext cx="312503" cy="312503"/>
            <a:chOff x="0" y="0"/>
            <a:chExt cx="416671" cy="416671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3" id="53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4" id="54"/>
          <p:cNvSpPr/>
          <p:nvPr/>
        </p:nvSpPr>
        <p:spPr>
          <a:xfrm>
            <a:off x="3122210" y="3530197"/>
            <a:ext cx="274069" cy="549369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2330986" y="3414055"/>
            <a:ext cx="312503" cy="312503"/>
            <a:chOff x="0" y="0"/>
            <a:chExt cx="416671" cy="416671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9" id="59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0" id="60"/>
          <p:cNvSpPr/>
          <p:nvPr/>
        </p:nvSpPr>
        <p:spPr>
          <a:xfrm>
            <a:off x="2643490" y="3683523"/>
            <a:ext cx="635529" cy="460490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1" id="61"/>
          <p:cNvGrpSpPr/>
          <p:nvPr/>
        </p:nvGrpSpPr>
        <p:grpSpPr>
          <a:xfrm rot="0">
            <a:off x="2330986" y="4079565"/>
            <a:ext cx="312503" cy="312503"/>
            <a:chOff x="0" y="0"/>
            <a:chExt cx="416671" cy="416671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65" id="65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6" id="66"/>
          <p:cNvSpPr/>
          <p:nvPr/>
        </p:nvSpPr>
        <p:spPr>
          <a:xfrm>
            <a:off x="2643490" y="4247659"/>
            <a:ext cx="635529" cy="48167"/>
          </a:xfrm>
          <a:prstGeom prst="line">
            <a:avLst/>
          </a:prstGeom>
          <a:ln cap="flat" w="190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H="true">
            <a:off x="3172619" y="4547555"/>
            <a:ext cx="289779" cy="1339615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8" id="68"/>
          <p:cNvGrpSpPr/>
          <p:nvPr/>
        </p:nvGrpSpPr>
        <p:grpSpPr>
          <a:xfrm rot="0">
            <a:off x="2888007" y="5887171"/>
            <a:ext cx="467990" cy="467990"/>
            <a:chOff x="0" y="0"/>
            <a:chExt cx="623986" cy="623986"/>
          </a:xfrm>
        </p:grpSpPr>
        <p:grpSp>
          <p:nvGrpSpPr>
            <p:cNvPr name="Group 69" id="69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2" id="72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3" id="73"/>
          <p:cNvSpPr/>
          <p:nvPr/>
        </p:nvSpPr>
        <p:spPr>
          <a:xfrm flipV="true">
            <a:off x="3355997" y="6019630"/>
            <a:ext cx="2393546" cy="92494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4" id="74"/>
          <p:cNvGrpSpPr/>
          <p:nvPr/>
        </p:nvGrpSpPr>
        <p:grpSpPr>
          <a:xfrm rot="0">
            <a:off x="5749543" y="5776592"/>
            <a:ext cx="467990" cy="467990"/>
            <a:chOff x="0" y="0"/>
            <a:chExt cx="623986" cy="623986"/>
          </a:xfrm>
        </p:grpSpPr>
        <p:grpSp>
          <p:nvGrpSpPr>
            <p:cNvPr name="Group 75" id="75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8" id="78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4135864" y="5043884"/>
            <a:ext cx="312503" cy="312503"/>
            <a:chOff x="0" y="0"/>
            <a:chExt cx="416671" cy="416671"/>
          </a:xfrm>
        </p:grpSpPr>
        <p:grpSp>
          <p:nvGrpSpPr>
            <p:cNvPr name="Group 80" id="80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83" id="83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84" id="84"/>
          <p:cNvSpPr/>
          <p:nvPr/>
        </p:nvSpPr>
        <p:spPr>
          <a:xfrm flipV="true">
            <a:off x="3355997" y="5323126"/>
            <a:ext cx="779867" cy="61385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5" id="85"/>
          <p:cNvGrpSpPr/>
          <p:nvPr/>
        </p:nvGrpSpPr>
        <p:grpSpPr>
          <a:xfrm rot="0">
            <a:off x="5139211" y="4887632"/>
            <a:ext cx="312503" cy="312503"/>
            <a:chOff x="0" y="0"/>
            <a:chExt cx="416671" cy="416671"/>
          </a:xfrm>
        </p:grpSpPr>
        <p:grpSp>
          <p:nvGrpSpPr>
            <p:cNvPr name="Group 86" id="86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89" id="89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0" id="90"/>
          <p:cNvSpPr/>
          <p:nvPr/>
        </p:nvSpPr>
        <p:spPr>
          <a:xfrm flipH="true" flipV="true">
            <a:off x="5406678" y="5200135"/>
            <a:ext cx="410308" cy="5764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1" id="91"/>
          <p:cNvGrpSpPr/>
          <p:nvPr/>
        </p:nvGrpSpPr>
        <p:grpSpPr>
          <a:xfrm rot="0">
            <a:off x="7254554" y="3827836"/>
            <a:ext cx="467990" cy="467990"/>
            <a:chOff x="0" y="0"/>
            <a:chExt cx="623986" cy="623986"/>
          </a:xfrm>
        </p:grpSpPr>
        <p:grpSp>
          <p:nvGrpSpPr>
            <p:cNvPr name="Group 92" id="92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93" id="9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94" id="9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95" id="95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6" id="96"/>
          <p:cNvSpPr/>
          <p:nvPr/>
        </p:nvSpPr>
        <p:spPr>
          <a:xfrm flipV="true">
            <a:off x="6164250" y="4295826"/>
            <a:ext cx="1143586" cy="1480767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7" id="97"/>
          <p:cNvGrpSpPr/>
          <p:nvPr/>
        </p:nvGrpSpPr>
        <p:grpSpPr>
          <a:xfrm rot="0">
            <a:off x="7950304" y="3217693"/>
            <a:ext cx="312503" cy="312503"/>
            <a:chOff x="0" y="0"/>
            <a:chExt cx="416671" cy="416671"/>
          </a:xfrm>
        </p:grpSpPr>
        <p:grpSp>
          <p:nvGrpSpPr>
            <p:cNvPr name="Group 98" id="98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99" id="9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0" id="10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1" id="101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2" id="102"/>
          <p:cNvSpPr/>
          <p:nvPr/>
        </p:nvSpPr>
        <p:spPr>
          <a:xfrm flipV="true">
            <a:off x="7698773" y="3530197"/>
            <a:ext cx="267404" cy="29763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3" id="103"/>
          <p:cNvGrpSpPr/>
          <p:nvPr/>
        </p:nvGrpSpPr>
        <p:grpSpPr>
          <a:xfrm rot="0">
            <a:off x="8262807" y="3813656"/>
            <a:ext cx="312503" cy="312503"/>
            <a:chOff x="0" y="0"/>
            <a:chExt cx="416671" cy="416671"/>
          </a:xfrm>
        </p:grpSpPr>
        <p:grpSp>
          <p:nvGrpSpPr>
            <p:cNvPr name="Group 104" id="104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105" id="10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6" id="10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7" id="107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8" id="108"/>
          <p:cNvSpPr/>
          <p:nvPr/>
        </p:nvSpPr>
        <p:spPr>
          <a:xfrm flipV="true">
            <a:off x="7722543" y="3985343"/>
            <a:ext cx="540264" cy="5337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9" id="109"/>
          <p:cNvGrpSpPr/>
          <p:nvPr/>
        </p:nvGrpSpPr>
        <p:grpSpPr>
          <a:xfrm rot="0">
            <a:off x="8106555" y="4675354"/>
            <a:ext cx="312503" cy="312503"/>
            <a:chOff x="0" y="0"/>
            <a:chExt cx="416671" cy="416671"/>
          </a:xfrm>
        </p:grpSpPr>
        <p:grpSp>
          <p:nvGrpSpPr>
            <p:cNvPr name="Group 110" id="110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111" id="1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2" id="1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13" id="113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14" id="114"/>
          <p:cNvSpPr/>
          <p:nvPr/>
        </p:nvSpPr>
        <p:spPr>
          <a:xfrm>
            <a:off x="7722543" y="4294471"/>
            <a:ext cx="384012" cy="38178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5" id="115"/>
          <p:cNvGrpSpPr/>
          <p:nvPr/>
        </p:nvGrpSpPr>
        <p:grpSpPr>
          <a:xfrm rot="0">
            <a:off x="7638566" y="5633831"/>
            <a:ext cx="467990" cy="467990"/>
            <a:chOff x="0" y="0"/>
            <a:chExt cx="623986" cy="623986"/>
          </a:xfrm>
        </p:grpSpPr>
        <p:grpSp>
          <p:nvGrpSpPr>
            <p:cNvPr name="Group 116" id="116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117" id="1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118" id="1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19" id="119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20" id="120"/>
          <p:cNvSpPr/>
          <p:nvPr/>
        </p:nvSpPr>
        <p:spPr>
          <a:xfrm>
            <a:off x="7538303" y="4295826"/>
            <a:ext cx="284502" cy="1338005"/>
          </a:xfrm>
          <a:prstGeom prst="line">
            <a:avLst/>
          </a:prstGeom>
          <a:ln cap="flat" w="5715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1" id="121"/>
          <p:cNvSpPr/>
          <p:nvPr/>
        </p:nvSpPr>
        <p:spPr>
          <a:xfrm flipH="false" flipV="false" rot="-10800000">
            <a:off x="8661035" y="3065009"/>
            <a:ext cx="774638" cy="3442836"/>
          </a:xfrm>
          <a:custGeom>
            <a:avLst/>
            <a:gdLst/>
            <a:ahLst/>
            <a:cxnLst/>
            <a:rect r="r" b="b" t="t" l="l"/>
            <a:pathLst>
              <a:path h="3442836" w="774638">
                <a:moveTo>
                  <a:pt x="0" y="0"/>
                </a:moveTo>
                <a:lnTo>
                  <a:pt x="774638" y="0"/>
                </a:lnTo>
                <a:lnTo>
                  <a:pt x="774638" y="3442836"/>
                </a:lnTo>
                <a:lnTo>
                  <a:pt x="0" y="34428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22" id="122"/>
          <p:cNvGrpSpPr/>
          <p:nvPr/>
        </p:nvGrpSpPr>
        <p:grpSpPr>
          <a:xfrm rot="0">
            <a:off x="9959548" y="3921498"/>
            <a:ext cx="2175109" cy="1729859"/>
            <a:chOff x="0" y="0"/>
            <a:chExt cx="1374678" cy="1093278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1374678" cy="1093278"/>
            </a:xfrm>
            <a:custGeom>
              <a:avLst/>
              <a:gdLst/>
              <a:ahLst/>
              <a:cxnLst/>
              <a:rect r="r" b="b" t="t" l="l"/>
              <a:pathLst>
                <a:path h="1093278" w="1374678">
                  <a:moveTo>
                    <a:pt x="0" y="0"/>
                  </a:moveTo>
                  <a:lnTo>
                    <a:pt x="1374678" y="0"/>
                  </a:lnTo>
                  <a:lnTo>
                    <a:pt x="1374678" y="1093278"/>
                  </a:lnTo>
                  <a:lnTo>
                    <a:pt x="0" y="1093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4" id="124"/>
            <p:cNvSpPr txBox="true"/>
            <p:nvPr/>
          </p:nvSpPr>
          <p:spPr>
            <a:xfrm>
              <a:off x="0" y="-19050"/>
              <a:ext cx="1374678" cy="1112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73"/>
                </a:lnSpc>
              </a:pPr>
            </a:p>
          </p:txBody>
        </p:sp>
      </p:grpSp>
      <p:sp>
        <p:nvSpPr>
          <p:cNvPr name="Freeform 125" id="125"/>
          <p:cNvSpPr/>
          <p:nvPr/>
        </p:nvSpPr>
        <p:spPr>
          <a:xfrm flipH="false" flipV="false" rot="0">
            <a:off x="11403920" y="4073898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10807468" y="4073898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7" id="127"/>
          <p:cNvSpPr/>
          <p:nvPr/>
        </p:nvSpPr>
        <p:spPr>
          <a:xfrm flipH="false" flipV="false" rot="0">
            <a:off x="10206496" y="4073898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8" id="128"/>
          <p:cNvSpPr/>
          <p:nvPr/>
        </p:nvSpPr>
        <p:spPr>
          <a:xfrm flipH="false" flipV="false" rot="0">
            <a:off x="11403920" y="4863985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9" id="129"/>
          <p:cNvSpPr/>
          <p:nvPr/>
        </p:nvSpPr>
        <p:spPr>
          <a:xfrm flipH="false" flipV="false" rot="0">
            <a:off x="10807468" y="4863985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0" id="130"/>
          <p:cNvSpPr/>
          <p:nvPr/>
        </p:nvSpPr>
        <p:spPr>
          <a:xfrm flipH="false" flipV="false" rot="0">
            <a:off x="10206496" y="4863985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1" id="131"/>
          <p:cNvSpPr/>
          <p:nvPr/>
        </p:nvSpPr>
        <p:spPr>
          <a:xfrm flipH="false" flipV="false" rot="7235111">
            <a:off x="9611018" y="6683385"/>
            <a:ext cx="1983810" cy="709212"/>
          </a:xfrm>
          <a:custGeom>
            <a:avLst/>
            <a:gdLst/>
            <a:ahLst/>
            <a:cxnLst/>
            <a:rect r="r" b="b" t="t" l="l"/>
            <a:pathLst>
              <a:path h="709212" w="1983810">
                <a:moveTo>
                  <a:pt x="0" y="0"/>
                </a:moveTo>
                <a:lnTo>
                  <a:pt x="1983810" y="0"/>
                </a:lnTo>
                <a:lnTo>
                  <a:pt x="1983810" y="709212"/>
                </a:lnTo>
                <a:lnTo>
                  <a:pt x="0" y="70921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2" id="132"/>
          <p:cNvSpPr/>
          <p:nvPr/>
        </p:nvSpPr>
        <p:spPr>
          <a:xfrm flipH="false" flipV="false" rot="0">
            <a:off x="7679723" y="7069820"/>
            <a:ext cx="1659824" cy="1821480"/>
          </a:xfrm>
          <a:custGeom>
            <a:avLst/>
            <a:gdLst/>
            <a:ahLst/>
            <a:cxnLst/>
            <a:rect r="r" b="b" t="t" l="l"/>
            <a:pathLst>
              <a:path h="1821480" w="1659824">
                <a:moveTo>
                  <a:pt x="0" y="0"/>
                </a:moveTo>
                <a:lnTo>
                  <a:pt x="1659824" y="0"/>
                </a:lnTo>
                <a:lnTo>
                  <a:pt x="1659824" y="1821480"/>
                </a:lnTo>
                <a:lnTo>
                  <a:pt x="0" y="182148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3" id="133"/>
          <p:cNvSpPr/>
          <p:nvPr/>
        </p:nvSpPr>
        <p:spPr>
          <a:xfrm flipH="false" flipV="false" rot="0">
            <a:off x="8214043" y="7259006"/>
            <a:ext cx="591184" cy="525414"/>
          </a:xfrm>
          <a:custGeom>
            <a:avLst/>
            <a:gdLst/>
            <a:ahLst/>
            <a:cxnLst/>
            <a:rect r="r" b="b" t="t" l="l"/>
            <a:pathLst>
              <a:path h="525414" w="591184">
                <a:moveTo>
                  <a:pt x="0" y="0"/>
                </a:moveTo>
                <a:lnTo>
                  <a:pt x="591184" y="0"/>
                </a:lnTo>
                <a:lnTo>
                  <a:pt x="591184" y="525415"/>
                </a:lnTo>
                <a:lnTo>
                  <a:pt x="0" y="52541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4" id="134"/>
          <p:cNvSpPr/>
          <p:nvPr/>
        </p:nvSpPr>
        <p:spPr>
          <a:xfrm flipH="false" flipV="false" rot="0">
            <a:off x="4029829" y="7069820"/>
            <a:ext cx="1659824" cy="1821480"/>
          </a:xfrm>
          <a:custGeom>
            <a:avLst/>
            <a:gdLst/>
            <a:ahLst/>
            <a:cxnLst/>
            <a:rect r="r" b="b" t="t" l="l"/>
            <a:pathLst>
              <a:path h="1821480" w="1659824">
                <a:moveTo>
                  <a:pt x="0" y="0"/>
                </a:moveTo>
                <a:lnTo>
                  <a:pt x="1659823" y="0"/>
                </a:lnTo>
                <a:lnTo>
                  <a:pt x="1659823" y="1821480"/>
                </a:lnTo>
                <a:lnTo>
                  <a:pt x="0" y="182148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5" id="135"/>
          <p:cNvSpPr/>
          <p:nvPr/>
        </p:nvSpPr>
        <p:spPr>
          <a:xfrm flipH="true" flipV="false" rot="-8195966">
            <a:off x="2870617" y="6846148"/>
            <a:ext cx="1251310" cy="447343"/>
          </a:xfrm>
          <a:custGeom>
            <a:avLst/>
            <a:gdLst/>
            <a:ahLst/>
            <a:cxnLst/>
            <a:rect r="r" b="b" t="t" l="l"/>
            <a:pathLst>
              <a:path h="447343" w="1251310">
                <a:moveTo>
                  <a:pt x="1251310" y="0"/>
                </a:moveTo>
                <a:lnTo>
                  <a:pt x="0" y="0"/>
                </a:lnTo>
                <a:lnTo>
                  <a:pt x="0" y="447344"/>
                </a:lnTo>
                <a:lnTo>
                  <a:pt x="1251310" y="447344"/>
                </a:lnTo>
                <a:lnTo>
                  <a:pt x="125131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6" id="136"/>
          <p:cNvSpPr/>
          <p:nvPr/>
        </p:nvSpPr>
        <p:spPr>
          <a:xfrm flipH="false" flipV="false" rot="0">
            <a:off x="6252940" y="7813278"/>
            <a:ext cx="863495" cy="518097"/>
          </a:xfrm>
          <a:custGeom>
            <a:avLst/>
            <a:gdLst/>
            <a:ahLst/>
            <a:cxnLst/>
            <a:rect r="r" b="b" t="t" l="l"/>
            <a:pathLst>
              <a:path h="518097" w="863495">
                <a:moveTo>
                  <a:pt x="0" y="0"/>
                </a:moveTo>
                <a:lnTo>
                  <a:pt x="863495" y="0"/>
                </a:lnTo>
                <a:lnTo>
                  <a:pt x="863495" y="518097"/>
                </a:lnTo>
                <a:lnTo>
                  <a:pt x="0" y="51809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7" id="137"/>
          <p:cNvSpPr txBox="true"/>
          <p:nvPr/>
        </p:nvSpPr>
        <p:spPr>
          <a:xfrm rot="0">
            <a:off x="3987997" y="6607402"/>
            <a:ext cx="174348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Bob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207074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3.1 - C'est quoi l'analyse de chaîne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 défendre face à l'analyse de chaîne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279019" y="4079565"/>
            <a:ext cx="467990" cy="467990"/>
            <a:chOff x="0" y="0"/>
            <a:chExt cx="623986" cy="623986"/>
          </a:xfrm>
        </p:grpSpPr>
        <p:grpSp>
          <p:nvGrpSpPr>
            <p:cNvPr name="Group 27" id="27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28" id="2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9" id="29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0" id="30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1" id="31"/>
          <p:cNvSpPr/>
          <p:nvPr/>
        </p:nvSpPr>
        <p:spPr>
          <a:xfrm flipH="true" flipV="true">
            <a:off x="4210702" y="3544859"/>
            <a:ext cx="1235430" cy="630242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2" id="32"/>
          <p:cNvGrpSpPr/>
          <p:nvPr/>
        </p:nvGrpSpPr>
        <p:grpSpPr>
          <a:xfrm rot="0">
            <a:off x="3898199" y="3308897"/>
            <a:ext cx="312503" cy="312503"/>
            <a:chOff x="0" y="0"/>
            <a:chExt cx="416671" cy="416671"/>
          </a:xfrm>
        </p:grpSpPr>
        <p:grpSp>
          <p:nvGrpSpPr>
            <p:cNvPr name="Group 33" id="33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36" id="36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37" id="37"/>
          <p:cNvSpPr/>
          <p:nvPr/>
        </p:nvSpPr>
        <p:spPr>
          <a:xfrm flipV="true">
            <a:off x="5914122" y="3669021"/>
            <a:ext cx="553102" cy="439511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8" id="38"/>
          <p:cNvGrpSpPr/>
          <p:nvPr/>
        </p:nvGrpSpPr>
        <p:grpSpPr>
          <a:xfrm rot="0">
            <a:off x="5446132" y="4060476"/>
            <a:ext cx="467990" cy="467990"/>
            <a:chOff x="0" y="0"/>
            <a:chExt cx="623986" cy="623986"/>
          </a:xfrm>
        </p:grpSpPr>
        <p:grpSp>
          <p:nvGrpSpPr>
            <p:cNvPr name="Group 39" id="39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2" id="42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43" id="43"/>
          <p:cNvGrpSpPr/>
          <p:nvPr/>
        </p:nvGrpSpPr>
        <p:grpSpPr>
          <a:xfrm rot="0">
            <a:off x="6467224" y="3388607"/>
            <a:ext cx="312503" cy="312503"/>
            <a:chOff x="0" y="0"/>
            <a:chExt cx="416671" cy="416671"/>
          </a:xfrm>
        </p:grpSpPr>
        <p:grpSp>
          <p:nvGrpSpPr>
            <p:cNvPr name="Group 44" id="44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6" id="4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47" id="47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48" id="48"/>
          <p:cNvSpPr/>
          <p:nvPr/>
        </p:nvSpPr>
        <p:spPr>
          <a:xfrm flipH="true">
            <a:off x="3662344" y="3621401"/>
            <a:ext cx="292390" cy="45816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9" id="49"/>
          <p:cNvGrpSpPr/>
          <p:nvPr/>
        </p:nvGrpSpPr>
        <p:grpSpPr>
          <a:xfrm rot="0">
            <a:off x="2888007" y="3217693"/>
            <a:ext cx="312503" cy="312503"/>
            <a:chOff x="0" y="0"/>
            <a:chExt cx="416671" cy="416671"/>
          </a:xfrm>
        </p:grpSpPr>
        <p:grpSp>
          <p:nvGrpSpPr>
            <p:cNvPr name="Group 50" id="50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51" id="5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2" id="5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3" id="53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54" id="54"/>
          <p:cNvSpPr/>
          <p:nvPr/>
        </p:nvSpPr>
        <p:spPr>
          <a:xfrm>
            <a:off x="3122210" y="3530197"/>
            <a:ext cx="274069" cy="54936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5" id="55"/>
          <p:cNvGrpSpPr/>
          <p:nvPr/>
        </p:nvGrpSpPr>
        <p:grpSpPr>
          <a:xfrm rot="0">
            <a:off x="2330986" y="3414055"/>
            <a:ext cx="312503" cy="312503"/>
            <a:chOff x="0" y="0"/>
            <a:chExt cx="416671" cy="416671"/>
          </a:xfrm>
        </p:grpSpPr>
        <p:grpSp>
          <p:nvGrpSpPr>
            <p:cNvPr name="Group 56" id="56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57" id="5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8" id="5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59" id="59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0" id="60"/>
          <p:cNvSpPr/>
          <p:nvPr/>
        </p:nvSpPr>
        <p:spPr>
          <a:xfrm>
            <a:off x="2643490" y="3683523"/>
            <a:ext cx="635529" cy="46049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1" id="61"/>
          <p:cNvGrpSpPr/>
          <p:nvPr/>
        </p:nvGrpSpPr>
        <p:grpSpPr>
          <a:xfrm rot="0">
            <a:off x="2330986" y="4079565"/>
            <a:ext cx="312503" cy="312503"/>
            <a:chOff x="0" y="0"/>
            <a:chExt cx="416671" cy="416671"/>
          </a:xfrm>
        </p:grpSpPr>
        <p:grpSp>
          <p:nvGrpSpPr>
            <p:cNvPr name="Group 62" id="62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65" id="65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66" id="66"/>
          <p:cNvSpPr/>
          <p:nvPr/>
        </p:nvSpPr>
        <p:spPr>
          <a:xfrm>
            <a:off x="2643490" y="4247659"/>
            <a:ext cx="635529" cy="4816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67" id="67"/>
          <p:cNvSpPr/>
          <p:nvPr/>
        </p:nvSpPr>
        <p:spPr>
          <a:xfrm flipH="true">
            <a:off x="3172619" y="4547555"/>
            <a:ext cx="289779" cy="1339615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8" id="68"/>
          <p:cNvGrpSpPr/>
          <p:nvPr/>
        </p:nvGrpSpPr>
        <p:grpSpPr>
          <a:xfrm rot="0">
            <a:off x="2888007" y="5887171"/>
            <a:ext cx="467990" cy="467990"/>
            <a:chOff x="0" y="0"/>
            <a:chExt cx="623986" cy="623986"/>
          </a:xfrm>
        </p:grpSpPr>
        <p:grpSp>
          <p:nvGrpSpPr>
            <p:cNvPr name="Group 69" id="69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70" id="7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5C00"/>
              </a:solidFill>
            </p:spPr>
          </p:sp>
          <p:sp>
            <p:nvSpPr>
              <p:cNvPr name="TextBox 71" id="71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2" id="72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73" id="73"/>
          <p:cNvSpPr/>
          <p:nvPr/>
        </p:nvSpPr>
        <p:spPr>
          <a:xfrm flipV="true">
            <a:off x="3355997" y="6019630"/>
            <a:ext cx="2393546" cy="92494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4" id="74"/>
          <p:cNvGrpSpPr/>
          <p:nvPr/>
        </p:nvGrpSpPr>
        <p:grpSpPr>
          <a:xfrm rot="0">
            <a:off x="5749543" y="5776592"/>
            <a:ext cx="467990" cy="467990"/>
            <a:chOff x="0" y="0"/>
            <a:chExt cx="623986" cy="623986"/>
          </a:xfrm>
        </p:grpSpPr>
        <p:grpSp>
          <p:nvGrpSpPr>
            <p:cNvPr name="Group 75" id="75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76" id="76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77" id="77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78" id="78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79" id="79"/>
          <p:cNvGrpSpPr/>
          <p:nvPr/>
        </p:nvGrpSpPr>
        <p:grpSpPr>
          <a:xfrm rot="0">
            <a:off x="4135864" y="5043884"/>
            <a:ext cx="312503" cy="312503"/>
            <a:chOff x="0" y="0"/>
            <a:chExt cx="416671" cy="416671"/>
          </a:xfrm>
        </p:grpSpPr>
        <p:grpSp>
          <p:nvGrpSpPr>
            <p:cNvPr name="Group 80" id="80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83" id="83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84" id="84"/>
          <p:cNvSpPr/>
          <p:nvPr/>
        </p:nvSpPr>
        <p:spPr>
          <a:xfrm flipV="true">
            <a:off x="3355997" y="5323126"/>
            <a:ext cx="779867" cy="61385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85" id="85"/>
          <p:cNvGrpSpPr/>
          <p:nvPr/>
        </p:nvGrpSpPr>
        <p:grpSpPr>
          <a:xfrm rot="0">
            <a:off x="5139211" y="4887632"/>
            <a:ext cx="312503" cy="312503"/>
            <a:chOff x="0" y="0"/>
            <a:chExt cx="416671" cy="416671"/>
          </a:xfrm>
        </p:grpSpPr>
        <p:grpSp>
          <p:nvGrpSpPr>
            <p:cNvPr name="Group 86" id="86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89" id="89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0" id="90"/>
          <p:cNvSpPr/>
          <p:nvPr/>
        </p:nvSpPr>
        <p:spPr>
          <a:xfrm flipH="true" flipV="true">
            <a:off x="5406678" y="5200135"/>
            <a:ext cx="410308" cy="576457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1" id="91"/>
          <p:cNvGrpSpPr/>
          <p:nvPr/>
        </p:nvGrpSpPr>
        <p:grpSpPr>
          <a:xfrm rot="0">
            <a:off x="7254554" y="3827836"/>
            <a:ext cx="467990" cy="467990"/>
            <a:chOff x="0" y="0"/>
            <a:chExt cx="623986" cy="623986"/>
          </a:xfrm>
        </p:grpSpPr>
        <p:grpSp>
          <p:nvGrpSpPr>
            <p:cNvPr name="Group 92" id="92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93" id="9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94" id="94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95" id="95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96" id="96"/>
          <p:cNvSpPr/>
          <p:nvPr/>
        </p:nvSpPr>
        <p:spPr>
          <a:xfrm flipV="true">
            <a:off x="6164250" y="4295826"/>
            <a:ext cx="1143586" cy="1480767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97" id="97"/>
          <p:cNvGrpSpPr/>
          <p:nvPr/>
        </p:nvGrpSpPr>
        <p:grpSpPr>
          <a:xfrm rot="0">
            <a:off x="7950304" y="3217693"/>
            <a:ext cx="312503" cy="312503"/>
            <a:chOff x="0" y="0"/>
            <a:chExt cx="416671" cy="416671"/>
          </a:xfrm>
        </p:grpSpPr>
        <p:grpSp>
          <p:nvGrpSpPr>
            <p:cNvPr name="Group 98" id="98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99" id="99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0" id="100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1" id="101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2" id="102"/>
          <p:cNvSpPr/>
          <p:nvPr/>
        </p:nvSpPr>
        <p:spPr>
          <a:xfrm flipV="true">
            <a:off x="7698773" y="3530197"/>
            <a:ext cx="267404" cy="297639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3" id="103"/>
          <p:cNvGrpSpPr/>
          <p:nvPr/>
        </p:nvGrpSpPr>
        <p:grpSpPr>
          <a:xfrm rot="0">
            <a:off x="8262807" y="3813656"/>
            <a:ext cx="312503" cy="312503"/>
            <a:chOff x="0" y="0"/>
            <a:chExt cx="416671" cy="416671"/>
          </a:xfrm>
        </p:grpSpPr>
        <p:grpSp>
          <p:nvGrpSpPr>
            <p:cNvPr name="Group 104" id="104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105" id="10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06" id="106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07" id="107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08" id="108"/>
          <p:cNvSpPr/>
          <p:nvPr/>
        </p:nvSpPr>
        <p:spPr>
          <a:xfrm flipV="true">
            <a:off x="7722543" y="3985343"/>
            <a:ext cx="540264" cy="53372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9" id="109"/>
          <p:cNvGrpSpPr/>
          <p:nvPr/>
        </p:nvGrpSpPr>
        <p:grpSpPr>
          <a:xfrm rot="0">
            <a:off x="8106555" y="4675354"/>
            <a:ext cx="312503" cy="312503"/>
            <a:chOff x="0" y="0"/>
            <a:chExt cx="416671" cy="416671"/>
          </a:xfrm>
        </p:grpSpPr>
        <p:grpSp>
          <p:nvGrpSpPr>
            <p:cNvPr name="Group 110" id="110"/>
            <p:cNvGrpSpPr/>
            <p:nvPr/>
          </p:nvGrpSpPr>
          <p:grpSpPr>
            <a:xfrm rot="0">
              <a:off x="0" y="0"/>
              <a:ext cx="416671" cy="416671"/>
              <a:chOff x="0" y="0"/>
              <a:chExt cx="812800" cy="812800"/>
            </a:xfrm>
          </p:grpSpPr>
          <p:sp>
            <p:nvSpPr>
              <p:cNvPr name="Freeform 111" id="1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2" id="112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13" id="113"/>
            <p:cNvSpPr/>
            <p:nvPr/>
          </p:nvSpPr>
          <p:spPr>
            <a:xfrm flipH="false" flipV="false" rot="0">
              <a:off x="54101" y="54101"/>
              <a:ext cx="308469" cy="308469"/>
            </a:xfrm>
            <a:custGeom>
              <a:avLst/>
              <a:gdLst/>
              <a:ahLst/>
              <a:cxnLst/>
              <a:rect r="r" b="b" t="t" l="l"/>
              <a:pathLst>
                <a:path h="308469" w="308469">
                  <a:moveTo>
                    <a:pt x="0" y="0"/>
                  </a:moveTo>
                  <a:lnTo>
                    <a:pt x="308469" y="0"/>
                  </a:lnTo>
                  <a:lnTo>
                    <a:pt x="308469" y="308469"/>
                  </a:lnTo>
                  <a:lnTo>
                    <a:pt x="0" y="3084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14" id="114"/>
          <p:cNvSpPr/>
          <p:nvPr/>
        </p:nvSpPr>
        <p:spPr>
          <a:xfrm>
            <a:off x="7722543" y="4294471"/>
            <a:ext cx="384012" cy="381788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5" id="115"/>
          <p:cNvGrpSpPr/>
          <p:nvPr/>
        </p:nvGrpSpPr>
        <p:grpSpPr>
          <a:xfrm rot="0">
            <a:off x="7638566" y="5633831"/>
            <a:ext cx="467990" cy="467990"/>
            <a:chOff x="0" y="0"/>
            <a:chExt cx="623986" cy="623986"/>
          </a:xfrm>
        </p:grpSpPr>
        <p:grpSp>
          <p:nvGrpSpPr>
            <p:cNvPr name="Group 116" id="116"/>
            <p:cNvGrpSpPr/>
            <p:nvPr/>
          </p:nvGrpSpPr>
          <p:grpSpPr>
            <a:xfrm rot="0">
              <a:off x="0" y="0"/>
              <a:ext cx="623986" cy="623986"/>
              <a:chOff x="0" y="0"/>
              <a:chExt cx="812800" cy="812800"/>
            </a:xfrm>
          </p:grpSpPr>
          <p:sp>
            <p:nvSpPr>
              <p:cNvPr name="Freeform 117" id="11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118" id="118"/>
              <p:cNvSpPr txBox="true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037"/>
                  </a:lnSpc>
                </a:pPr>
              </a:p>
            </p:txBody>
          </p:sp>
        </p:grpSp>
        <p:sp>
          <p:nvSpPr>
            <p:cNvPr name="Freeform 119" id="119"/>
            <p:cNvSpPr/>
            <p:nvPr/>
          </p:nvSpPr>
          <p:spPr>
            <a:xfrm flipH="false" flipV="false" rot="0">
              <a:off x="81019" y="81019"/>
              <a:ext cx="461949" cy="461949"/>
            </a:xfrm>
            <a:custGeom>
              <a:avLst/>
              <a:gdLst/>
              <a:ahLst/>
              <a:cxnLst/>
              <a:rect r="r" b="b" t="t" l="l"/>
              <a:pathLst>
                <a:path h="461949" w="461949">
                  <a:moveTo>
                    <a:pt x="0" y="0"/>
                  </a:moveTo>
                  <a:lnTo>
                    <a:pt x="461949" y="0"/>
                  </a:lnTo>
                  <a:lnTo>
                    <a:pt x="461949" y="461949"/>
                  </a:lnTo>
                  <a:lnTo>
                    <a:pt x="0" y="4619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AutoShape 120" id="120"/>
          <p:cNvSpPr/>
          <p:nvPr/>
        </p:nvSpPr>
        <p:spPr>
          <a:xfrm>
            <a:off x="7538303" y="4295826"/>
            <a:ext cx="284502" cy="1338005"/>
          </a:xfrm>
          <a:prstGeom prst="line">
            <a:avLst/>
          </a:prstGeom>
          <a:ln cap="flat" w="5715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1" id="121"/>
          <p:cNvSpPr/>
          <p:nvPr/>
        </p:nvSpPr>
        <p:spPr>
          <a:xfrm flipH="false" flipV="false" rot="-10800000">
            <a:off x="8661035" y="3065009"/>
            <a:ext cx="774638" cy="3442836"/>
          </a:xfrm>
          <a:custGeom>
            <a:avLst/>
            <a:gdLst/>
            <a:ahLst/>
            <a:cxnLst/>
            <a:rect r="r" b="b" t="t" l="l"/>
            <a:pathLst>
              <a:path h="3442836" w="774638">
                <a:moveTo>
                  <a:pt x="0" y="0"/>
                </a:moveTo>
                <a:lnTo>
                  <a:pt x="774638" y="0"/>
                </a:lnTo>
                <a:lnTo>
                  <a:pt x="774638" y="3442836"/>
                </a:lnTo>
                <a:lnTo>
                  <a:pt x="0" y="3442836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22" id="122"/>
          <p:cNvGrpSpPr/>
          <p:nvPr/>
        </p:nvGrpSpPr>
        <p:grpSpPr>
          <a:xfrm rot="0">
            <a:off x="9959548" y="3921498"/>
            <a:ext cx="2175109" cy="1729859"/>
            <a:chOff x="0" y="0"/>
            <a:chExt cx="1374678" cy="1093278"/>
          </a:xfrm>
        </p:grpSpPr>
        <p:sp>
          <p:nvSpPr>
            <p:cNvPr name="Freeform 123" id="123"/>
            <p:cNvSpPr/>
            <p:nvPr/>
          </p:nvSpPr>
          <p:spPr>
            <a:xfrm flipH="false" flipV="false" rot="0">
              <a:off x="0" y="0"/>
              <a:ext cx="1374678" cy="1093278"/>
            </a:xfrm>
            <a:custGeom>
              <a:avLst/>
              <a:gdLst/>
              <a:ahLst/>
              <a:cxnLst/>
              <a:rect r="r" b="b" t="t" l="l"/>
              <a:pathLst>
                <a:path h="1093278" w="1374678">
                  <a:moveTo>
                    <a:pt x="0" y="0"/>
                  </a:moveTo>
                  <a:lnTo>
                    <a:pt x="1374678" y="0"/>
                  </a:lnTo>
                  <a:lnTo>
                    <a:pt x="1374678" y="1093278"/>
                  </a:lnTo>
                  <a:lnTo>
                    <a:pt x="0" y="109327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4" id="124"/>
            <p:cNvSpPr txBox="true"/>
            <p:nvPr/>
          </p:nvSpPr>
          <p:spPr>
            <a:xfrm>
              <a:off x="0" y="-19050"/>
              <a:ext cx="1374678" cy="1112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873"/>
                </a:lnSpc>
              </a:pPr>
            </a:p>
          </p:txBody>
        </p:sp>
      </p:grpSp>
      <p:sp>
        <p:nvSpPr>
          <p:cNvPr name="Freeform 125" id="125"/>
          <p:cNvSpPr/>
          <p:nvPr/>
        </p:nvSpPr>
        <p:spPr>
          <a:xfrm flipH="false" flipV="false" rot="0">
            <a:off x="11403920" y="4073898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6" id="126"/>
          <p:cNvSpPr/>
          <p:nvPr/>
        </p:nvSpPr>
        <p:spPr>
          <a:xfrm flipH="false" flipV="false" rot="0">
            <a:off x="10807468" y="4073898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20999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7" id="127"/>
          <p:cNvSpPr/>
          <p:nvPr/>
        </p:nvSpPr>
        <p:spPr>
          <a:xfrm flipH="false" flipV="false" rot="0">
            <a:off x="10206496" y="4073898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20999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8" id="128"/>
          <p:cNvSpPr/>
          <p:nvPr/>
        </p:nvSpPr>
        <p:spPr>
          <a:xfrm flipH="false" flipV="false" rot="0">
            <a:off x="11403920" y="4863985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20999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9" id="129"/>
          <p:cNvSpPr/>
          <p:nvPr/>
        </p:nvSpPr>
        <p:spPr>
          <a:xfrm flipH="false" flipV="false" rot="0">
            <a:off x="10807468" y="4863985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20999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0" id="130"/>
          <p:cNvSpPr/>
          <p:nvPr/>
        </p:nvSpPr>
        <p:spPr>
          <a:xfrm flipH="false" flipV="false" rot="0">
            <a:off x="10206496" y="4863985"/>
            <a:ext cx="472627" cy="628162"/>
          </a:xfrm>
          <a:custGeom>
            <a:avLst/>
            <a:gdLst/>
            <a:ahLst/>
            <a:cxnLst/>
            <a:rect r="r" b="b" t="t" l="l"/>
            <a:pathLst>
              <a:path h="628162" w="472627">
                <a:moveTo>
                  <a:pt x="0" y="0"/>
                </a:moveTo>
                <a:lnTo>
                  <a:pt x="472627" y="0"/>
                </a:lnTo>
                <a:lnTo>
                  <a:pt x="472627" y="628162"/>
                </a:lnTo>
                <a:lnTo>
                  <a:pt x="0" y="628162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alphaModFix amt="20999"/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1" id="131"/>
          <p:cNvSpPr/>
          <p:nvPr/>
        </p:nvSpPr>
        <p:spPr>
          <a:xfrm flipH="false" flipV="false" rot="7235111">
            <a:off x="9611018" y="6683385"/>
            <a:ext cx="1983810" cy="709212"/>
          </a:xfrm>
          <a:custGeom>
            <a:avLst/>
            <a:gdLst/>
            <a:ahLst/>
            <a:cxnLst/>
            <a:rect r="r" b="b" t="t" l="l"/>
            <a:pathLst>
              <a:path h="709212" w="1983810">
                <a:moveTo>
                  <a:pt x="0" y="0"/>
                </a:moveTo>
                <a:lnTo>
                  <a:pt x="1983810" y="0"/>
                </a:lnTo>
                <a:lnTo>
                  <a:pt x="1983810" y="709212"/>
                </a:lnTo>
                <a:lnTo>
                  <a:pt x="0" y="709212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2" id="132"/>
          <p:cNvSpPr/>
          <p:nvPr/>
        </p:nvSpPr>
        <p:spPr>
          <a:xfrm flipH="false" flipV="false" rot="0">
            <a:off x="7679723" y="7069820"/>
            <a:ext cx="1659824" cy="1821480"/>
          </a:xfrm>
          <a:custGeom>
            <a:avLst/>
            <a:gdLst/>
            <a:ahLst/>
            <a:cxnLst/>
            <a:rect r="r" b="b" t="t" l="l"/>
            <a:pathLst>
              <a:path h="1821480" w="1659824">
                <a:moveTo>
                  <a:pt x="0" y="0"/>
                </a:moveTo>
                <a:lnTo>
                  <a:pt x="1659824" y="0"/>
                </a:lnTo>
                <a:lnTo>
                  <a:pt x="1659824" y="1821480"/>
                </a:lnTo>
                <a:lnTo>
                  <a:pt x="0" y="182148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3" id="133"/>
          <p:cNvSpPr/>
          <p:nvPr/>
        </p:nvSpPr>
        <p:spPr>
          <a:xfrm flipH="false" flipV="false" rot="0">
            <a:off x="8214043" y="7259006"/>
            <a:ext cx="591184" cy="525414"/>
          </a:xfrm>
          <a:custGeom>
            <a:avLst/>
            <a:gdLst/>
            <a:ahLst/>
            <a:cxnLst/>
            <a:rect r="r" b="b" t="t" l="l"/>
            <a:pathLst>
              <a:path h="525414" w="591184">
                <a:moveTo>
                  <a:pt x="0" y="0"/>
                </a:moveTo>
                <a:lnTo>
                  <a:pt x="591184" y="0"/>
                </a:lnTo>
                <a:lnTo>
                  <a:pt x="591184" y="525415"/>
                </a:lnTo>
                <a:lnTo>
                  <a:pt x="0" y="52541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4" id="134"/>
          <p:cNvSpPr/>
          <p:nvPr/>
        </p:nvSpPr>
        <p:spPr>
          <a:xfrm flipH="false" flipV="false" rot="0">
            <a:off x="4029829" y="7069820"/>
            <a:ext cx="1659824" cy="1821480"/>
          </a:xfrm>
          <a:custGeom>
            <a:avLst/>
            <a:gdLst/>
            <a:ahLst/>
            <a:cxnLst/>
            <a:rect r="r" b="b" t="t" l="l"/>
            <a:pathLst>
              <a:path h="1821480" w="1659824">
                <a:moveTo>
                  <a:pt x="0" y="0"/>
                </a:moveTo>
                <a:lnTo>
                  <a:pt x="1659823" y="0"/>
                </a:lnTo>
                <a:lnTo>
                  <a:pt x="1659823" y="1821480"/>
                </a:lnTo>
                <a:lnTo>
                  <a:pt x="0" y="1821480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5" id="135"/>
          <p:cNvSpPr/>
          <p:nvPr/>
        </p:nvSpPr>
        <p:spPr>
          <a:xfrm flipH="true" flipV="false" rot="-8195966">
            <a:off x="2870617" y="6846148"/>
            <a:ext cx="1251310" cy="447343"/>
          </a:xfrm>
          <a:custGeom>
            <a:avLst/>
            <a:gdLst/>
            <a:ahLst/>
            <a:cxnLst/>
            <a:rect r="r" b="b" t="t" l="l"/>
            <a:pathLst>
              <a:path h="447343" w="1251310">
                <a:moveTo>
                  <a:pt x="1251310" y="0"/>
                </a:moveTo>
                <a:lnTo>
                  <a:pt x="0" y="0"/>
                </a:lnTo>
                <a:lnTo>
                  <a:pt x="0" y="447344"/>
                </a:lnTo>
                <a:lnTo>
                  <a:pt x="1251310" y="447344"/>
                </a:lnTo>
                <a:lnTo>
                  <a:pt x="125131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6" id="136"/>
          <p:cNvSpPr/>
          <p:nvPr/>
        </p:nvSpPr>
        <p:spPr>
          <a:xfrm flipH="false" flipV="false" rot="0">
            <a:off x="6252940" y="7813278"/>
            <a:ext cx="863495" cy="518097"/>
          </a:xfrm>
          <a:custGeom>
            <a:avLst/>
            <a:gdLst/>
            <a:ahLst/>
            <a:cxnLst/>
            <a:rect r="r" b="b" t="t" l="l"/>
            <a:pathLst>
              <a:path h="518097" w="863495">
                <a:moveTo>
                  <a:pt x="0" y="0"/>
                </a:moveTo>
                <a:lnTo>
                  <a:pt x="863495" y="0"/>
                </a:lnTo>
                <a:lnTo>
                  <a:pt x="863495" y="518097"/>
                </a:lnTo>
                <a:lnTo>
                  <a:pt x="0" y="518097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7" id="137"/>
          <p:cNvSpPr/>
          <p:nvPr/>
        </p:nvSpPr>
        <p:spPr>
          <a:xfrm flipH="false" flipV="false" rot="0">
            <a:off x="4316182" y="5811616"/>
            <a:ext cx="473177" cy="473177"/>
          </a:xfrm>
          <a:custGeom>
            <a:avLst/>
            <a:gdLst/>
            <a:ahLst/>
            <a:cxnLst/>
            <a:rect r="r" b="b" t="t" l="l"/>
            <a:pathLst>
              <a:path h="473177" w="473177">
                <a:moveTo>
                  <a:pt x="0" y="0"/>
                </a:moveTo>
                <a:lnTo>
                  <a:pt x="473176" y="0"/>
                </a:lnTo>
                <a:lnTo>
                  <a:pt x="473176" y="473177"/>
                </a:lnTo>
                <a:lnTo>
                  <a:pt x="0" y="473177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8" id="138"/>
          <p:cNvSpPr txBox="true"/>
          <p:nvPr/>
        </p:nvSpPr>
        <p:spPr>
          <a:xfrm rot="0">
            <a:off x="3987997" y="6607402"/>
            <a:ext cx="174348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Bob</a:t>
            </a:r>
          </a:p>
        </p:txBody>
      </p:sp>
      <p:sp>
        <p:nvSpPr>
          <p:cNvPr name="Freeform 139" id="139"/>
          <p:cNvSpPr/>
          <p:nvPr/>
        </p:nvSpPr>
        <p:spPr>
          <a:xfrm flipH="false" flipV="false" rot="0">
            <a:off x="3100359" y="4902260"/>
            <a:ext cx="473177" cy="473177"/>
          </a:xfrm>
          <a:custGeom>
            <a:avLst/>
            <a:gdLst/>
            <a:ahLst/>
            <a:cxnLst/>
            <a:rect r="r" b="b" t="t" l="l"/>
            <a:pathLst>
              <a:path h="473177" w="473177">
                <a:moveTo>
                  <a:pt x="0" y="0"/>
                </a:moveTo>
                <a:lnTo>
                  <a:pt x="473176" y="0"/>
                </a:lnTo>
                <a:lnTo>
                  <a:pt x="473176" y="473177"/>
                </a:lnTo>
                <a:lnTo>
                  <a:pt x="0" y="473177"/>
                </a:lnTo>
                <a:lnTo>
                  <a:pt x="0" y="0"/>
                </a:lnTo>
                <a:close/>
              </a:path>
            </a:pathLst>
          </a:custGeom>
          <a:blipFill>
            <a:blip r:embed="rId33">
              <a:extLs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207074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3.1 - C'est quoi l'analyse de chaîne ?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Satoshi Nakamoto et l'analyse de chaîne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871988" y="3525185"/>
            <a:ext cx="8721667" cy="4905938"/>
          </a:xfrm>
          <a:custGeom>
            <a:avLst/>
            <a:gdLst/>
            <a:ahLst/>
            <a:cxnLst/>
            <a:rect r="r" b="b" t="t" l="l"/>
            <a:pathLst>
              <a:path h="4905938" w="8721667">
                <a:moveTo>
                  <a:pt x="0" y="0"/>
                </a:moveTo>
                <a:lnTo>
                  <a:pt x="8721667" y="0"/>
                </a:lnTo>
                <a:lnTo>
                  <a:pt x="8721667" y="4905938"/>
                </a:lnTo>
                <a:lnTo>
                  <a:pt x="0" y="4905938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8868" t="0" r="-8868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DAGRNnD6gPI</dc:identifier>
  <dcterms:modified xsi:type="dcterms:W3CDTF">2011-08-01T06:04:30Z</dcterms:modified>
  <cp:revision>1</cp:revision>
  <dc:title>31</dc:title>
</cp:coreProperties>
</file>