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Rubik Semi-Bold" charset="1" panose="00000000000000000000"/>
      <p:regular r:id="rId19"/>
    </p:embeddedFont>
    <p:embeddedFont>
      <p:font typeface="Rubik Medium" charset="1" panose="00000000000000000000"/>
      <p:regular r:id="rId20"/>
    </p:embeddedFont>
    <p:embeddedFont>
      <p:font typeface="Rubik Italics" charset="1" panose="00000000000000000000"/>
      <p:regular r:id="rId21"/>
    </p:embeddedFont>
    <p:embeddedFont>
      <p:font typeface="JetBrains Mono Italics" charset="1" panose="02010509020102050004"/>
      <p:regular r:id="rId22"/>
    </p:embeddedFont>
    <p:embeddedFont>
      <p:font typeface="Rubik Bold" charset="1" panose="00000000000000000000"/>
      <p:regular r:id="rId23"/>
    </p:embeddedFont>
    <p:embeddedFont>
      <p:font typeface="Rubik" charset="1" panose="000000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1.png" Type="http://schemas.openxmlformats.org/officeDocument/2006/relationships/image"/><Relationship Id="rId14" Target="../media/image22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6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7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8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9.png" Type="http://schemas.openxmlformats.org/officeDocument/2006/relationships/image"/><Relationship Id="rId14" Target="../media/image20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Les patterns de transactions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3.2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1663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3.2 - Les patterns de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dépense groupée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Dépense groupée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890047" y="5135576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890233" y="6101487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890233" y="7067399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890233" y="8033310"/>
            <a:ext cx="2306542" cy="718262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1663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3.2 - Les patterns de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dépense groupée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336211" y="2958333"/>
            <a:ext cx="7793221" cy="3321132"/>
          </a:xfrm>
          <a:custGeom>
            <a:avLst/>
            <a:gdLst/>
            <a:ahLst/>
            <a:cxnLst/>
            <a:rect r="r" b="b" t="t" l="l"/>
            <a:pathLst>
              <a:path h="3321132" w="7793221">
                <a:moveTo>
                  <a:pt x="0" y="0"/>
                </a:moveTo>
                <a:lnTo>
                  <a:pt x="7793221" y="0"/>
                </a:lnTo>
                <a:lnTo>
                  <a:pt x="7793221" y="3321132"/>
                </a:lnTo>
                <a:lnTo>
                  <a:pt x="0" y="332113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3336211" y="6302994"/>
            <a:ext cx="7793221" cy="2694982"/>
          </a:xfrm>
          <a:custGeom>
            <a:avLst/>
            <a:gdLst/>
            <a:ahLst/>
            <a:cxnLst/>
            <a:rect r="r" b="b" t="t" l="l"/>
            <a:pathLst>
              <a:path h="2694982" w="7793221">
                <a:moveTo>
                  <a:pt x="0" y="0"/>
                </a:moveTo>
                <a:lnTo>
                  <a:pt x="7793221" y="0"/>
                </a:lnTo>
                <a:lnTo>
                  <a:pt x="7793221" y="2694982"/>
                </a:lnTo>
                <a:lnTo>
                  <a:pt x="0" y="2694982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1663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3.2 - Les patterns de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patterns spécifiques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Transaction collaborative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68868" y="5135576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4269055" y="6101487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269055" y="7067399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4269055" y="8033310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7890047" y="5135576"/>
            <a:ext cx="2306542" cy="718262"/>
            <a:chOff x="0" y="0"/>
            <a:chExt cx="911226" cy="283758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7890233" y="6101487"/>
            <a:ext cx="2306542" cy="718262"/>
            <a:chOff x="0" y="0"/>
            <a:chExt cx="911226" cy="283758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7890233" y="7067399"/>
            <a:ext cx="2306542" cy="718262"/>
            <a:chOff x="0" y="0"/>
            <a:chExt cx="911226" cy="283758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60" id="60"/>
          <p:cNvGrpSpPr/>
          <p:nvPr/>
        </p:nvGrpSpPr>
        <p:grpSpPr>
          <a:xfrm rot="0">
            <a:off x="7890233" y="8033310"/>
            <a:ext cx="2306542" cy="718262"/>
            <a:chOff x="0" y="0"/>
            <a:chExt cx="911226" cy="283758"/>
          </a:xfrm>
        </p:grpSpPr>
        <p:sp>
          <p:nvSpPr>
            <p:cNvPr name="Freeform 61" id="61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2" id="62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1663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3.2 - Les patterns de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patterns spécifiques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3202312" y="3166088"/>
            <a:ext cx="8061020" cy="5624134"/>
          </a:xfrm>
          <a:custGeom>
            <a:avLst/>
            <a:gdLst/>
            <a:ahLst/>
            <a:cxnLst/>
            <a:rect r="r" b="b" t="t" l="l"/>
            <a:pathLst>
              <a:path h="5624134" w="8061020">
                <a:moveTo>
                  <a:pt x="0" y="0"/>
                </a:moveTo>
                <a:lnTo>
                  <a:pt x="8061020" y="0"/>
                </a:lnTo>
                <a:lnTo>
                  <a:pt x="8061020" y="5624133"/>
                </a:lnTo>
                <a:lnTo>
                  <a:pt x="0" y="5624133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1663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3.2 - Les patterns de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patterns de transactions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822622" y="3789726"/>
            <a:ext cx="3064744" cy="3154225"/>
            <a:chOff x="0" y="0"/>
            <a:chExt cx="1664334" cy="171292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664334" cy="1712927"/>
            </a:xfrm>
            <a:custGeom>
              <a:avLst/>
              <a:gdLst/>
              <a:ahLst/>
              <a:cxnLst/>
              <a:rect r="r" b="b" t="t" l="l"/>
              <a:pathLst>
                <a:path h="1712927" w="1664334">
                  <a:moveTo>
                    <a:pt x="0" y="0"/>
                  </a:moveTo>
                  <a:lnTo>
                    <a:pt x="1664334" y="0"/>
                  </a:lnTo>
                  <a:lnTo>
                    <a:pt x="1664334" y="1712927"/>
                  </a:lnTo>
                  <a:lnTo>
                    <a:pt x="0" y="1712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1664334" cy="1760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093960" y="4678844"/>
            <a:ext cx="981334" cy="261259"/>
            <a:chOff x="0" y="0"/>
            <a:chExt cx="532921" cy="141879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037225" y="3828665"/>
            <a:ext cx="2635537" cy="33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8"/>
              </a:lnSpc>
            </a:pPr>
            <a:r>
              <a:rPr lang="en-US" b="true" sz="189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111539" y="4180349"/>
            <a:ext cx="946176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3354994" y="4238775"/>
            <a:ext cx="0" cy="243230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3652194" y="4180349"/>
            <a:ext cx="946176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3634614" y="4678844"/>
            <a:ext cx="981334" cy="261259"/>
            <a:chOff x="0" y="0"/>
            <a:chExt cx="532921" cy="141879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3634614" y="5006778"/>
            <a:ext cx="981334" cy="261259"/>
            <a:chOff x="0" y="0"/>
            <a:chExt cx="532921" cy="141879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5700450" y="3789726"/>
            <a:ext cx="3064744" cy="3154225"/>
            <a:chOff x="0" y="0"/>
            <a:chExt cx="1664334" cy="171292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1664334" cy="1712927"/>
            </a:xfrm>
            <a:custGeom>
              <a:avLst/>
              <a:gdLst/>
              <a:ahLst/>
              <a:cxnLst/>
              <a:rect r="r" b="b" t="t" l="l"/>
              <a:pathLst>
                <a:path h="1712927" w="1664334">
                  <a:moveTo>
                    <a:pt x="0" y="0"/>
                  </a:moveTo>
                  <a:lnTo>
                    <a:pt x="1664334" y="0"/>
                  </a:lnTo>
                  <a:lnTo>
                    <a:pt x="1664334" y="1712927"/>
                  </a:lnTo>
                  <a:lnTo>
                    <a:pt x="0" y="1712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1664334" cy="1760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5971788" y="4678844"/>
            <a:ext cx="981334" cy="261259"/>
            <a:chOff x="0" y="0"/>
            <a:chExt cx="532921" cy="141879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5915053" y="3828665"/>
            <a:ext cx="2635537" cy="33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8"/>
              </a:lnSpc>
            </a:pPr>
            <a:r>
              <a:rPr lang="en-US" b="true" sz="189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5989367" y="4180349"/>
            <a:ext cx="946176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50" id="50"/>
          <p:cNvSpPr/>
          <p:nvPr/>
        </p:nvSpPr>
        <p:spPr>
          <a:xfrm>
            <a:off x="7232822" y="4238775"/>
            <a:ext cx="0" cy="243230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1" id="51"/>
          <p:cNvSpPr txBox="true"/>
          <p:nvPr/>
        </p:nvSpPr>
        <p:spPr>
          <a:xfrm rot="0">
            <a:off x="7530022" y="4180349"/>
            <a:ext cx="946176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7512442" y="4678844"/>
            <a:ext cx="981334" cy="261259"/>
            <a:chOff x="0" y="0"/>
            <a:chExt cx="532921" cy="141879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5971788" y="5006778"/>
            <a:ext cx="981334" cy="261259"/>
            <a:chOff x="0" y="0"/>
            <a:chExt cx="532921" cy="141879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5971788" y="5334712"/>
            <a:ext cx="981334" cy="261259"/>
            <a:chOff x="0" y="0"/>
            <a:chExt cx="532921" cy="141879"/>
          </a:xfrm>
        </p:grpSpPr>
        <p:sp>
          <p:nvSpPr>
            <p:cNvPr name="Freeform 59" id="59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0" id="60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grpSp>
        <p:nvGrpSpPr>
          <p:cNvPr name="Group 61" id="61"/>
          <p:cNvGrpSpPr/>
          <p:nvPr/>
        </p:nvGrpSpPr>
        <p:grpSpPr>
          <a:xfrm rot="0">
            <a:off x="5971788" y="5662646"/>
            <a:ext cx="981334" cy="261259"/>
            <a:chOff x="0" y="0"/>
            <a:chExt cx="532921" cy="141879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3" id="63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grpSp>
        <p:nvGrpSpPr>
          <p:cNvPr name="Group 64" id="64"/>
          <p:cNvGrpSpPr/>
          <p:nvPr/>
        </p:nvGrpSpPr>
        <p:grpSpPr>
          <a:xfrm rot="0">
            <a:off x="5971788" y="5990580"/>
            <a:ext cx="981334" cy="261259"/>
            <a:chOff x="0" y="0"/>
            <a:chExt cx="532921" cy="141879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grpSp>
        <p:nvGrpSpPr>
          <p:cNvPr name="Group 67" id="67"/>
          <p:cNvGrpSpPr/>
          <p:nvPr/>
        </p:nvGrpSpPr>
        <p:grpSpPr>
          <a:xfrm rot="0">
            <a:off x="5971788" y="6318514"/>
            <a:ext cx="981334" cy="261259"/>
            <a:chOff x="0" y="0"/>
            <a:chExt cx="532921" cy="141879"/>
          </a:xfrm>
        </p:grpSpPr>
        <p:sp>
          <p:nvSpPr>
            <p:cNvPr name="Freeform 68" id="68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9" id="69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grpSp>
        <p:nvGrpSpPr>
          <p:cNvPr name="Group 70" id="70"/>
          <p:cNvGrpSpPr/>
          <p:nvPr/>
        </p:nvGrpSpPr>
        <p:grpSpPr>
          <a:xfrm rot="0">
            <a:off x="9578278" y="3789726"/>
            <a:ext cx="3064744" cy="3154225"/>
            <a:chOff x="0" y="0"/>
            <a:chExt cx="1664334" cy="1712927"/>
          </a:xfrm>
        </p:grpSpPr>
        <p:sp>
          <p:nvSpPr>
            <p:cNvPr name="Freeform 71" id="71"/>
            <p:cNvSpPr/>
            <p:nvPr/>
          </p:nvSpPr>
          <p:spPr>
            <a:xfrm flipH="false" flipV="false" rot="0">
              <a:off x="0" y="0"/>
              <a:ext cx="1664334" cy="1712927"/>
            </a:xfrm>
            <a:custGeom>
              <a:avLst/>
              <a:gdLst/>
              <a:ahLst/>
              <a:cxnLst/>
              <a:rect r="r" b="b" t="t" l="l"/>
              <a:pathLst>
                <a:path h="1712927" w="1664334">
                  <a:moveTo>
                    <a:pt x="0" y="0"/>
                  </a:moveTo>
                  <a:lnTo>
                    <a:pt x="1664334" y="0"/>
                  </a:lnTo>
                  <a:lnTo>
                    <a:pt x="1664334" y="1712927"/>
                  </a:lnTo>
                  <a:lnTo>
                    <a:pt x="0" y="1712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72" id="72"/>
            <p:cNvSpPr txBox="true"/>
            <p:nvPr/>
          </p:nvSpPr>
          <p:spPr>
            <a:xfrm>
              <a:off x="0" y="-47625"/>
              <a:ext cx="1664334" cy="1760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73" id="73"/>
          <p:cNvGrpSpPr/>
          <p:nvPr/>
        </p:nvGrpSpPr>
        <p:grpSpPr>
          <a:xfrm rot="0">
            <a:off x="9849616" y="4678844"/>
            <a:ext cx="981334" cy="261259"/>
            <a:chOff x="0" y="0"/>
            <a:chExt cx="532921" cy="141879"/>
          </a:xfrm>
        </p:grpSpPr>
        <p:sp>
          <p:nvSpPr>
            <p:cNvPr name="Freeform 74" id="74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5" id="75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sp>
        <p:nvSpPr>
          <p:cNvPr name="TextBox 76" id="76"/>
          <p:cNvSpPr txBox="true"/>
          <p:nvPr/>
        </p:nvSpPr>
        <p:spPr>
          <a:xfrm rot="0">
            <a:off x="9792881" y="3828665"/>
            <a:ext cx="2635537" cy="332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48"/>
              </a:lnSpc>
            </a:pPr>
            <a:r>
              <a:rPr lang="en-US" b="true" sz="189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77" id="77"/>
          <p:cNvSpPr txBox="true"/>
          <p:nvPr/>
        </p:nvSpPr>
        <p:spPr>
          <a:xfrm rot="0">
            <a:off x="9867195" y="4180349"/>
            <a:ext cx="946176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78" id="78"/>
          <p:cNvSpPr/>
          <p:nvPr/>
        </p:nvSpPr>
        <p:spPr>
          <a:xfrm>
            <a:off x="11110650" y="4238775"/>
            <a:ext cx="0" cy="2432301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9" id="79"/>
          <p:cNvSpPr txBox="true"/>
          <p:nvPr/>
        </p:nvSpPr>
        <p:spPr>
          <a:xfrm rot="0">
            <a:off x="11407850" y="4180349"/>
            <a:ext cx="946176" cy="316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80" id="80"/>
          <p:cNvGrpSpPr/>
          <p:nvPr/>
        </p:nvGrpSpPr>
        <p:grpSpPr>
          <a:xfrm rot="0">
            <a:off x="11390271" y="4678844"/>
            <a:ext cx="981334" cy="261259"/>
            <a:chOff x="0" y="0"/>
            <a:chExt cx="532921" cy="141879"/>
          </a:xfrm>
        </p:grpSpPr>
        <p:sp>
          <p:nvSpPr>
            <p:cNvPr name="Freeform 81" id="81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2" id="82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grpSp>
        <p:nvGrpSpPr>
          <p:cNvPr name="Group 83" id="83"/>
          <p:cNvGrpSpPr/>
          <p:nvPr/>
        </p:nvGrpSpPr>
        <p:grpSpPr>
          <a:xfrm rot="0">
            <a:off x="11390271" y="5006778"/>
            <a:ext cx="981334" cy="261259"/>
            <a:chOff x="0" y="0"/>
            <a:chExt cx="532921" cy="141879"/>
          </a:xfrm>
        </p:grpSpPr>
        <p:sp>
          <p:nvSpPr>
            <p:cNvPr name="Freeform 84" id="84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5" id="85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grpSp>
        <p:nvGrpSpPr>
          <p:cNvPr name="Group 86" id="86"/>
          <p:cNvGrpSpPr/>
          <p:nvPr/>
        </p:nvGrpSpPr>
        <p:grpSpPr>
          <a:xfrm rot="0">
            <a:off x="11390271" y="5334712"/>
            <a:ext cx="981334" cy="261259"/>
            <a:chOff x="0" y="0"/>
            <a:chExt cx="532921" cy="141879"/>
          </a:xfrm>
        </p:grpSpPr>
        <p:sp>
          <p:nvSpPr>
            <p:cNvPr name="Freeform 87" id="87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8" id="88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grpSp>
        <p:nvGrpSpPr>
          <p:cNvPr name="Group 89" id="89"/>
          <p:cNvGrpSpPr/>
          <p:nvPr/>
        </p:nvGrpSpPr>
        <p:grpSpPr>
          <a:xfrm rot="0">
            <a:off x="11390271" y="5662646"/>
            <a:ext cx="981334" cy="261259"/>
            <a:chOff x="0" y="0"/>
            <a:chExt cx="532921" cy="141879"/>
          </a:xfrm>
        </p:grpSpPr>
        <p:sp>
          <p:nvSpPr>
            <p:cNvPr name="Freeform 90" id="90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1" id="91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11390271" y="5990580"/>
            <a:ext cx="981334" cy="261259"/>
            <a:chOff x="0" y="0"/>
            <a:chExt cx="532921" cy="141879"/>
          </a:xfrm>
        </p:grpSpPr>
        <p:sp>
          <p:nvSpPr>
            <p:cNvPr name="Freeform 93" id="93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4" id="94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grpSp>
        <p:nvGrpSpPr>
          <p:cNvPr name="Group 95" id="95"/>
          <p:cNvGrpSpPr/>
          <p:nvPr/>
        </p:nvGrpSpPr>
        <p:grpSpPr>
          <a:xfrm rot="0">
            <a:off x="11390271" y="6318514"/>
            <a:ext cx="981334" cy="261259"/>
            <a:chOff x="0" y="0"/>
            <a:chExt cx="532921" cy="141879"/>
          </a:xfrm>
        </p:grpSpPr>
        <p:sp>
          <p:nvSpPr>
            <p:cNvPr name="Freeform 96" id="96"/>
            <p:cNvSpPr/>
            <p:nvPr/>
          </p:nvSpPr>
          <p:spPr>
            <a:xfrm flipH="false" flipV="false" rot="0">
              <a:off x="0" y="0"/>
              <a:ext cx="532921" cy="141879"/>
            </a:xfrm>
            <a:custGeom>
              <a:avLst/>
              <a:gdLst/>
              <a:ahLst/>
              <a:cxnLst/>
              <a:rect r="r" b="b" t="t" l="l"/>
              <a:pathLst>
                <a:path h="141879" w="532921">
                  <a:moveTo>
                    <a:pt x="70939" y="0"/>
                  </a:moveTo>
                  <a:lnTo>
                    <a:pt x="461982" y="0"/>
                  </a:lnTo>
                  <a:cubicBezTo>
                    <a:pt x="480796" y="0"/>
                    <a:pt x="498840" y="7474"/>
                    <a:pt x="512144" y="20778"/>
                  </a:cubicBezTo>
                  <a:cubicBezTo>
                    <a:pt x="525447" y="34081"/>
                    <a:pt x="532921" y="52125"/>
                    <a:pt x="532921" y="70939"/>
                  </a:cubicBezTo>
                  <a:lnTo>
                    <a:pt x="532921" y="70939"/>
                  </a:lnTo>
                  <a:cubicBezTo>
                    <a:pt x="532921" y="89754"/>
                    <a:pt x="525447" y="107797"/>
                    <a:pt x="512144" y="121101"/>
                  </a:cubicBezTo>
                  <a:cubicBezTo>
                    <a:pt x="498840" y="134405"/>
                    <a:pt x="480796" y="141879"/>
                    <a:pt x="461982" y="141879"/>
                  </a:cubicBezTo>
                  <a:lnTo>
                    <a:pt x="70939" y="141879"/>
                  </a:lnTo>
                  <a:cubicBezTo>
                    <a:pt x="52125" y="141879"/>
                    <a:pt x="34081" y="134405"/>
                    <a:pt x="20778" y="121101"/>
                  </a:cubicBezTo>
                  <a:cubicBezTo>
                    <a:pt x="7474" y="107797"/>
                    <a:pt x="0" y="89754"/>
                    <a:pt x="0" y="70939"/>
                  </a:cubicBezTo>
                  <a:lnTo>
                    <a:pt x="0" y="70939"/>
                  </a:lnTo>
                  <a:cubicBezTo>
                    <a:pt x="0" y="52125"/>
                    <a:pt x="7474" y="34081"/>
                    <a:pt x="20778" y="20778"/>
                  </a:cubicBezTo>
                  <a:cubicBezTo>
                    <a:pt x="34081" y="7474"/>
                    <a:pt x="52125" y="0"/>
                    <a:pt x="7093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7" id="97"/>
            <p:cNvSpPr txBox="true"/>
            <p:nvPr/>
          </p:nvSpPr>
          <p:spPr>
            <a:xfrm>
              <a:off x="0" y="-66675"/>
              <a:ext cx="532921" cy="2085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</a:p>
          </p:txBody>
        </p:sp>
      </p:grpSp>
      <p:sp>
        <p:nvSpPr>
          <p:cNvPr name="Freeform 98" id="98"/>
          <p:cNvSpPr/>
          <p:nvPr/>
        </p:nvSpPr>
        <p:spPr>
          <a:xfrm flipH="false" flipV="false" rot="0">
            <a:off x="2865559" y="7296612"/>
            <a:ext cx="978869" cy="869970"/>
          </a:xfrm>
          <a:custGeom>
            <a:avLst/>
            <a:gdLst/>
            <a:ahLst/>
            <a:cxnLst/>
            <a:rect r="r" b="b" t="t" l="l"/>
            <a:pathLst>
              <a:path h="869970" w="978869">
                <a:moveTo>
                  <a:pt x="0" y="0"/>
                </a:moveTo>
                <a:lnTo>
                  <a:pt x="978869" y="0"/>
                </a:lnTo>
                <a:lnTo>
                  <a:pt x="978869" y="869970"/>
                </a:lnTo>
                <a:lnTo>
                  <a:pt x="0" y="8699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9" id="99"/>
          <p:cNvSpPr/>
          <p:nvPr/>
        </p:nvSpPr>
        <p:spPr>
          <a:xfrm flipH="false" flipV="false" rot="0">
            <a:off x="6743387" y="7296612"/>
            <a:ext cx="978869" cy="869970"/>
          </a:xfrm>
          <a:custGeom>
            <a:avLst/>
            <a:gdLst/>
            <a:ahLst/>
            <a:cxnLst/>
            <a:rect r="r" b="b" t="t" l="l"/>
            <a:pathLst>
              <a:path h="869970" w="978869">
                <a:moveTo>
                  <a:pt x="0" y="0"/>
                </a:moveTo>
                <a:lnTo>
                  <a:pt x="978869" y="0"/>
                </a:lnTo>
                <a:lnTo>
                  <a:pt x="978869" y="869970"/>
                </a:lnTo>
                <a:lnTo>
                  <a:pt x="0" y="8699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0" id="100"/>
          <p:cNvSpPr/>
          <p:nvPr/>
        </p:nvSpPr>
        <p:spPr>
          <a:xfrm flipH="false" flipV="false" rot="0">
            <a:off x="10617856" y="7296612"/>
            <a:ext cx="978869" cy="869970"/>
          </a:xfrm>
          <a:custGeom>
            <a:avLst/>
            <a:gdLst/>
            <a:ahLst/>
            <a:cxnLst/>
            <a:rect r="r" b="b" t="t" l="l"/>
            <a:pathLst>
              <a:path h="869970" w="978869">
                <a:moveTo>
                  <a:pt x="0" y="0"/>
                </a:moveTo>
                <a:lnTo>
                  <a:pt x="978870" y="0"/>
                </a:lnTo>
                <a:lnTo>
                  <a:pt x="978870" y="869970"/>
                </a:lnTo>
                <a:lnTo>
                  <a:pt x="0" y="86997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1663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3.2 - Les patterns de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L’envoi simple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Paiement simplifié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890047" y="5135576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1663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3.2 - Les patterns de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L’envoi simple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514295" y="3010249"/>
            <a:ext cx="11437053" cy="5935811"/>
          </a:xfrm>
          <a:custGeom>
            <a:avLst/>
            <a:gdLst/>
            <a:ahLst/>
            <a:cxnLst/>
            <a:rect r="r" b="b" t="t" l="l"/>
            <a:pathLst>
              <a:path h="5935811" w="11437053">
                <a:moveTo>
                  <a:pt x="0" y="0"/>
                </a:moveTo>
                <a:lnTo>
                  <a:pt x="11437053" y="0"/>
                </a:lnTo>
                <a:lnTo>
                  <a:pt x="11437053" y="5935811"/>
                </a:lnTo>
                <a:lnTo>
                  <a:pt x="0" y="5935811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1663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3.2 - Les patterns de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balayage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Balayage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1663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3.2 - Les patterns de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balayage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1574122" y="3529535"/>
            <a:ext cx="11317400" cy="4897239"/>
          </a:xfrm>
          <a:custGeom>
            <a:avLst/>
            <a:gdLst/>
            <a:ahLst/>
            <a:cxnLst/>
            <a:rect r="r" b="b" t="t" l="l"/>
            <a:pathLst>
              <a:path h="4897239" w="11317400">
                <a:moveTo>
                  <a:pt x="0" y="0"/>
                </a:moveTo>
                <a:lnTo>
                  <a:pt x="11317400" y="0"/>
                </a:lnTo>
                <a:lnTo>
                  <a:pt x="11317400" y="4897239"/>
                </a:lnTo>
                <a:lnTo>
                  <a:pt x="0" y="4897239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1663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3.2 - Les patterns de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consolidation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631112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268868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135518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Consolidation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310187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32822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268868" y="5135576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7931365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4269055" y="6101487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269055" y="7067399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890047" y="4169664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269055" y="8033310"/>
            <a:ext cx="2306542" cy="718262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1663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3.2 - Les patterns de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consolidation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2795665" y="3192731"/>
            <a:ext cx="8874314" cy="5570847"/>
          </a:xfrm>
          <a:custGeom>
            <a:avLst/>
            <a:gdLst/>
            <a:ahLst/>
            <a:cxnLst/>
            <a:rect r="r" b="b" t="t" l="l"/>
            <a:pathLst>
              <a:path h="5570847" w="8874314">
                <a:moveTo>
                  <a:pt x="0" y="0"/>
                </a:moveTo>
                <a:lnTo>
                  <a:pt x="8874314" y="0"/>
                </a:lnTo>
                <a:lnTo>
                  <a:pt x="8874314" y="5570847"/>
                </a:lnTo>
                <a:lnTo>
                  <a:pt x="0" y="557084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11663919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3.2 - Les patterns de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consolidation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753528" y="2947469"/>
            <a:ext cx="7203420" cy="6061370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391284" y="4169664"/>
            <a:ext cx="2306542" cy="718262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257934" y="3009311"/>
            <a:ext cx="6194607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b="true" sz="2600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Consolidation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432602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355237" y="3564738"/>
            <a:ext cx="0" cy="518683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5" id="35"/>
          <p:cNvGrpSpPr/>
          <p:nvPr/>
        </p:nvGrpSpPr>
        <p:grpSpPr>
          <a:xfrm rot="0">
            <a:off x="4391284" y="5135576"/>
            <a:ext cx="2306542" cy="718262"/>
            <a:chOff x="0" y="0"/>
            <a:chExt cx="911226" cy="283758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sp>
        <p:nvSpPr>
          <p:cNvPr name="TextBox 38" id="38"/>
          <p:cNvSpPr txBox="true"/>
          <p:nvPr/>
        </p:nvSpPr>
        <p:spPr>
          <a:xfrm rot="0">
            <a:off x="8053781" y="3492741"/>
            <a:ext cx="2223905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</a:pPr>
            <a:r>
              <a:rPr lang="en-US" sz="2600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9" id="39"/>
          <p:cNvGrpSpPr/>
          <p:nvPr/>
        </p:nvGrpSpPr>
        <p:grpSpPr>
          <a:xfrm rot="0">
            <a:off x="4391470" y="6101487"/>
            <a:ext cx="2306542" cy="718262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4391470" y="7067399"/>
            <a:ext cx="2306542" cy="718262"/>
            <a:chOff x="0" y="0"/>
            <a:chExt cx="911226" cy="283758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8012462" y="4169664"/>
            <a:ext cx="2306542" cy="718262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4391470" y="8033310"/>
            <a:ext cx="2306542" cy="718262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4121" y="0"/>
                  </a:moveTo>
                  <a:lnTo>
                    <a:pt x="797105" y="0"/>
                  </a:lnTo>
                  <a:cubicBezTo>
                    <a:pt x="827372" y="0"/>
                    <a:pt x="856399" y="12023"/>
                    <a:pt x="877801" y="33425"/>
                  </a:cubicBezTo>
                  <a:cubicBezTo>
                    <a:pt x="899203" y="54827"/>
                    <a:pt x="911226" y="83854"/>
                    <a:pt x="911226" y="114121"/>
                  </a:cubicBezTo>
                  <a:lnTo>
                    <a:pt x="911226" y="169636"/>
                  </a:lnTo>
                  <a:cubicBezTo>
                    <a:pt x="911226" y="199903"/>
                    <a:pt x="899203" y="228930"/>
                    <a:pt x="877801" y="250332"/>
                  </a:cubicBezTo>
                  <a:cubicBezTo>
                    <a:pt x="856399" y="271734"/>
                    <a:pt x="827372" y="283758"/>
                    <a:pt x="797105" y="283758"/>
                  </a:cubicBezTo>
                  <a:lnTo>
                    <a:pt x="114121" y="283758"/>
                  </a:lnTo>
                  <a:cubicBezTo>
                    <a:pt x="83854" y="283758"/>
                    <a:pt x="54827" y="271734"/>
                    <a:pt x="33425" y="250332"/>
                  </a:cubicBezTo>
                  <a:cubicBezTo>
                    <a:pt x="12023" y="228930"/>
                    <a:pt x="0" y="199903"/>
                    <a:pt x="0" y="169636"/>
                  </a:cubicBezTo>
                  <a:lnTo>
                    <a:pt x="0" y="114121"/>
                  </a:lnTo>
                  <a:cubicBezTo>
                    <a:pt x="0" y="83854"/>
                    <a:pt x="12023" y="54827"/>
                    <a:pt x="33425" y="33425"/>
                  </a:cubicBezTo>
                  <a:cubicBezTo>
                    <a:pt x="54827" y="12023"/>
                    <a:pt x="83854" y="0"/>
                    <a:pt x="11412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782"/>
                </a:lnSpc>
              </a:pPr>
            </a:p>
          </p:txBody>
        </p:sp>
      </p:grpSp>
      <p:sp>
        <p:nvSpPr>
          <p:cNvPr name="Freeform 51" id="51"/>
          <p:cNvSpPr/>
          <p:nvPr/>
        </p:nvSpPr>
        <p:spPr>
          <a:xfrm flipH="false" flipV="false" rot="0">
            <a:off x="1945037" y="6883828"/>
            <a:ext cx="989074" cy="1085403"/>
          </a:xfrm>
          <a:custGeom>
            <a:avLst/>
            <a:gdLst/>
            <a:ahLst/>
            <a:cxnLst/>
            <a:rect r="r" b="b" t="t" l="l"/>
            <a:pathLst>
              <a:path h="1085403" w="989074">
                <a:moveTo>
                  <a:pt x="0" y="0"/>
                </a:moveTo>
                <a:lnTo>
                  <a:pt x="989074" y="0"/>
                </a:lnTo>
                <a:lnTo>
                  <a:pt x="989074" y="1085403"/>
                </a:lnTo>
                <a:lnTo>
                  <a:pt x="0" y="108540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2" id="52"/>
          <p:cNvSpPr txBox="true"/>
          <p:nvPr/>
        </p:nvSpPr>
        <p:spPr>
          <a:xfrm rot="0">
            <a:off x="1567831" y="7985685"/>
            <a:ext cx="1743486" cy="382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Alice</a:t>
            </a:r>
          </a:p>
        </p:txBody>
      </p:sp>
      <p:sp>
        <p:nvSpPr>
          <p:cNvPr name="AutoShape 53" id="53"/>
          <p:cNvSpPr/>
          <p:nvPr/>
        </p:nvSpPr>
        <p:spPr>
          <a:xfrm>
            <a:off x="2934111" y="7426529"/>
            <a:ext cx="1457359" cy="0"/>
          </a:xfrm>
          <a:prstGeom prst="line">
            <a:avLst/>
          </a:prstGeom>
          <a:ln cap="flat" w="38100">
            <a:solidFill>
              <a:srgbClr val="FF5C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DAGRNnc_D7Y</dc:identifier>
  <dcterms:modified xsi:type="dcterms:W3CDTF">2011-08-01T06:04:30Z</dcterms:modified>
  <cp:revision>1</cp:revision>
  <dc:title>32</dc:title>
</cp:coreProperties>
</file>