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bik Semi-Bold" charset="1" panose="00000000000000000000"/>
      <p:regular r:id="rId14"/>
    </p:embeddedFont>
    <p:embeddedFont>
      <p:font typeface="Rubik Medium" charset="1" panose="00000000000000000000"/>
      <p:regular r:id="rId15"/>
    </p:embeddedFont>
    <p:embeddedFont>
      <p:font typeface="Rubik Italics" charset="1" panose="00000000000000000000"/>
      <p:regular r:id="rId16"/>
    </p:embeddedFont>
    <p:embeddedFont>
      <p:font typeface="JetBrains Mono Italics" charset="1" panose="02010509020102050004"/>
      <p:regular r:id="rId17"/>
    </p:embeddedFont>
    <p:embeddedFont>
      <p:font typeface="Rubik Bold" charset="1" panose="00000000000000000000"/>
      <p:regular r:id="rId18"/>
    </p:embeddedFont>
    <p:embeddedFont>
      <p:font typeface="Rubik" charset="1" panose="00000000000000000000"/>
      <p:regular r:id="rId19"/>
    </p:embeddedFont>
    <p:embeddedFont>
      <p:font typeface="Rubik Medium Italics" charset="1" panose="00000000000000000000"/>
      <p:regular r:id="rId20"/>
    </p:embeddedFont>
    <p:embeddedFont>
      <p:font typeface="Rubik Bold Italic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7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L'étiquetage et le contrôle des pièces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4.2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8918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4.2 - L'étiquetage et le contrôle des pièces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le coin control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08210" y="4339841"/>
            <a:ext cx="4603022" cy="3276628"/>
            <a:chOff x="0" y="0"/>
            <a:chExt cx="2845795" cy="20257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20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615740" y="5120829"/>
            <a:ext cx="1473892" cy="458973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451 458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10509721" y="4734278"/>
            <a:ext cx="0" cy="277388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654411" y="3505788"/>
            <a:ext cx="6125174" cy="4944734"/>
            <a:chOff x="0" y="0"/>
            <a:chExt cx="2419822" cy="1953475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419822" cy="1953475"/>
            </a:xfrm>
            <a:custGeom>
              <a:avLst/>
              <a:gdLst/>
              <a:ahLst/>
              <a:cxnLst/>
              <a:rect r="r" b="b" t="t" l="l"/>
              <a:pathLst>
                <a:path h="1953475" w="2419822">
                  <a:moveTo>
                    <a:pt x="1209911" y="0"/>
                  </a:moveTo>
                  <a:cubicBezTo>
                    <a:pt x="541696" y="0"/>
                    <a:pt x="0" y="437300"/>
                    <a:pt x="0" y="976737"/>
                  </a:cubicBezTo>
                  <a:cubicBezTo>
                    <a:pt x="0" y="1516175"/>
                    <a:pt x="541696" y="1953475"/>
                    <a:pt x="1209911" y="1953475"/>
                  </a:cubicBezTo>
                  <a:cubicBezTo>
                    <a:pt x="1878126" y="1953475"/>
                    <a:pt x="2419822" y="1516175"/>
                    <a:pt x="2419822" y="976737"/>
                  </a:cubicBezTo>
                  <a:cubicBezTo>
                    <a:pt x="2419822" y="437300"/>
                    <a:pt x="1878126" y="0"/>
                    <a:pt x="12099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5C00"/>
              </a:solidFill>
              <a:prstDash val="dash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226858" y="145038"/>
              <a:ext cx="1966105" cy="1625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549442" y="4499976"/>
            <a:ext cx="1473892" cy="458973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023334" y="5318784"/>
            <a:ext cx="1473892" cy="458973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8 414 070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077539" y="5707467"/>
            <a:ext cx="1473892" cy="458973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21 478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929691" y="5120829"/>
            <a:ext cx="1473892" cy="458973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200 000 sats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>
            <a:off x="6640254" y="4667034"/>
            <a:ext cx="2047977" cy="51590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9" id="49"/>
          <p:cNvSpPr txBox="true"/>
          <p:nvPr/>
        </p:nvSpPr>
        <p:spPr>
          <a:xfrm rot="0">
            <a:off x="8530529" y="4377777"/>
            <a:ext cx="3958385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b="true" sz="166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642143" y="4686691"/>
            <a:ext cx="1421087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956094" y="4686691"/>
            <a:ext cx="1421087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5238852" y="4270166"/>
            <a:ext cx="1473892" cy="458973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>
                <a:alpha val="49804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>
                      <a:alpha val="49804"/>
                    </a:srgbClr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451 458 sats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3858153" y="3718261"/>
            <a:ext cx="171769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FF5C00"/>
                </a:solidFill>
                <a:latin typeface="Rubik Bold"/>
                <a:ea typeface="Rubik Bold"/>
                <a:cs typeface="Rubik Bold"/>
                <a:sym typeface="Rubik Bold"/>
              </a:rPr>
              <a:t>UTXOs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2139867" y="5707467"/>
            <a:ext cx="1473892" cy="458973"/>
            <a:chOff x="0" y="0"/>
            <a:chExt cx="911226" cy="283758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101 784 sats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2946924" y="7062050"/>
            <a:ext cx="1473892" cy="458973"/>
            <a:chOff x="0" y="0"/>
            <a:chExt cx="911226" cy="283758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190 000 sats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4760280" y="6404565"/>
            <a:ext cx="1473892" cy="458973"/>
            <a:chOff x="0" y="0"/>
            <a:chExt cx="911226" cy="28375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75 041 sats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0929691" y="5748668"/>
            <a:ext cx="1473892" cy="458973"/>
            <a:chOff x="0" y="0"/>
            <a:chExt cx="911226" cy="283758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249 400 sats</a:t>
              </a:r>
            </a:p>
          </p:txBody>
        </p:sp>
      </p:grpSp>
      <p:sp>
        <p:nvSpPr>
          <p:cNvPr name="AutoShape 68" id="68"/>
          <p:cNvSpPr/>
          <p:nvPr/>
        </p:nvSpPr>
        <p:spPr>
          <a:xfrm flipH="true">
            <a:off x="6095757" y="6164202"/>
            <a:ext cx="4929069" cy="142883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" id="69"/>
          <p:cNvGrpSpPr/>
          <p:nvPr/>
        </p:nvGrpSpPr>
        <p:grpSpPr>
          <a:xfrm rot="0">
            <a:off x="4716998" y="7549598"/>
            <a:ext cx="1473892" cy="458973"/>
            <a:chOff x="0" y="0"/>
            <a:chExt cx="911226" cy="28375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249 400 sats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8918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4.2 - L'étiquetage et le contrôle des pièces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bien étiqueter ses UTXOs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900209" y="2947469"/>
            <a:ext cx="8665225" cy="6061370"/>
            <a:chOff x="0" y="0"/>
            <a:chExt cx="3423299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423299" cy="2394615"/>
            </a:xfrm>
            <a:custGeom>
              <a:avLst/>
              <a:gdLst/>
              <a:ahLst/>
              <a:cxnLst/>
              <a:rect r="r" b="b" t="t" l="l"/>
              <a:pathLst>
                <a:path h="2394615" w="3423299">
                  <a:moveTo>
                    <a:pt x="0" y="0"/>
                  </a:moveTo>
                  <a:lnTo>
                    <a:pt x="3423299" y="0"/>
                  </a:lnTo>
                  <a:lnTo>
                    <a:pt x="3423299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3423299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09547" y="4108224"/>
            <a:ext cx="3273605" cy="635050"/>
            <a:chOff x="0" y="0"/>
            <a:chExt cx="1293276" cy="25088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50 120 sats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409547" y="4919651"/>
            <a:ext cx="3273605" cy="635050"/>
            <a:chOff x="0" y="0"/>
            <a:chExt cx="1293276" cy="2508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200 000 sats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409547" y="5732722"/>
            <a:ext cx="3273605" cy="635050"/>
            <a:chOff x="0" y="0"/>
            <a:chExt cx="1293276" cy="25088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314 054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409547" y="6545793"/>
            <a:ext cx="3273605" cy="635050"/>
            <a:chOff x="0" y="0"/>
            <a:chExt cx="1293276" cy="2508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82 147sats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409547" y="7358864"/>
            <a:ext cx="3273605" cy="635050"/>
            <a:chOff x="0" y="0"/>
            <a:chExt cx="1293276" cy="25088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178 640 sats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3782491" y="4229547"/>
            <a:ext cx="3273620" cy="403784"/>
            <a:chOff x="0" y="0"/>
            <a:chExt cx="1293282" cy="15952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Change achat canapé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782491" y="5040974"/>
            <a:ext cx="3273620" cy="403784"/>
            <a:chOff x="0" y="0"/>
            <a:chExt cx="1293282" cy="15952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Retrait Exchange.com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82491" y="5854045"/>
            <a:ext cx="3273620" cy="403784"/>
            <a:chOff x="0" y="0"/>
            <a:chExt cx="1293282" cy="15952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Paiement Client David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3782491" y="6667116"/>
            <a:ext cx="3273620" cy="403784"/>
            <a:chOff x="0" y="0"/>
            <a:chExt cx="1293282" cy="15952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Change achat ordinateur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3782491" y="7480187"/>
            <a:ext cx="3273620" cy="403784"/>
            <a:chOff x="0" y="0"/>
            <a:chExt cx="1293282" cy="15952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Achat P2P Charles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 flipV="true">
            <a:off x="7056110" y="4425749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" id="60"/>
          <p:cNvSpPr/>
          <p:nvPr/>
        </p:nvSpPr>
        <p:spPr>
          <a:xfrm flipV="true">
            <a:off x="7056110" y="5237176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 flipV="true">
            <a:off x="7056110" y="6050247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 flipV="true">
            <a:off x="7056110" y="6863318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 flipV="true">
            <a:off x="7056110" y="7676389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4" id="64"/>
          <p:cNvSpPr txBox="true"/>
          <p:nvPr/>
        </p:nvSpPr>
        <p:spPr>
          <a:xfrm rot="0">
            <a:off x="5154015" y="3085899"/>
            <a:ext cx="415761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Portefeuille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017859" y="3615794"/>
            <a:ext cx="280288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b="true" sz="22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Étiquettes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644908" y="3615794"/>
            <a:ext cx="280288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b="true" sz="22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UTXO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7409547" y="8171935"/>
            <a:ext cx="3273605" cy="635050"/>
            <a:chOff x="0" y="0"/>
            <a:chExt cx="1293276" cy="250884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500 000 sats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3782491" y="8293257"/>
            <a:ext cx="3273620" cy="403784"/>
            <a:chOff x="0" y="0"/>
            <a:chExt cx="1293282" cy="15952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Achat P2P Alice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 flipV="true">
            <a:off x="7056110" y="8489459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8918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4.2 - L'étiquetage et le contrôle des pièces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bien étiqueter ses UTXOs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900209" y="2947469"/>
            <a:ext cx="8665225" cy="6061370"/>
            <a:chOff x="0" y="0"/>
            <a:chExt cx="3423299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423299" cy="2394615"/>
            </a:xfrm>
            <a:custGeom>
              <a:avLst/>
              <a:gdLst/>
              <a:ahLst/>
              <a:cxnLst/>
              <a:rect r="r" b="b" t="t" l="l"/>
              <a:pathLst>
                <a:path h="2394615" w="3423299">
                  <a:moveTo>
                    <a:pt x="0" y="0"/>
                  </a:moveTo>
                  <a:lnTo>
                    <a:pt x="3423299" y="0"/>
                  </a:lnTo>
                  <a:lnTo>
                    <a:pt x="3423299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3423299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09547" y="4108224"/>
            <a:ext cx="3273605" cy="635050"/>
            <a:chOff x="0" y="0"/>
            <a:chExt cx="1293276" cy="25088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50 120 sats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409547" y="4919651"/>
            <a:ext cx="3273605" cy="635050"/>
            <a:chOff x="0" y="0"/>
            <a:chExt cx="1293276" cy="2508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200 000 sats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409547" y="5732722"/>
            <a:ext cx="3273605" cy="635050"/>
            <a:chOff x="0" y="0"/>
            <a:chExt cx="1293276" cy="25088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314 054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409547" y="6545793"/>
            <a:ext cx="3273605" cy="635050"/>
            <a:chOff x="0" y="0"/>
            <a:chExt cx="1293276" cy="25088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82 147sats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409547" y="7358864"/>
            <a:ext cx="3273605" cy="635050"/>
            <a:chOff x="0" y="0"/>
            <a:chExt cx="1293276" cy="25088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178 640 sats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3782491" y="4229547"/>
            <a:ext cx="3273620" cy="403784"/>
            <a:chOff x="0" y="0"/>
            <a:chExt cx="1293282" cy="15952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NO KYC - Change achat canapé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782491" y="5040974"/>
            <a:ext cx="3273620" cy="403784"/>
            <a:chOff x="0" y="0"/>
            <a:chExt cx="1293282" cy="15952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KYC - Retrait Exchange.com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82491" y="5854045"/>
            <a:ext cx="3273620" cy="403784"/>
            <a:chOff x="0" y="0"/>
            <a:chExt cx="1293282" cy="15952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KYC - Paiement Client David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3782491" y="6667116"/>
            <a:ext cx="3273620" cy="403784"/>
            <a:chOff x="0" y="0"/>
            <a:chExt cx="1293282" cy="15952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NO KYC - Change achat ordinateur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3782491" y="7480187"/>
            <a:ext cx="3273620" cy="403784"/>
            <a:chOff x="0" y="0"/>
            <a:chExt cx="1293282" cy="15952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NO KYC - Achat P2P Charles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 flipV="true">
            <a:off x="7056110" y="4425749"/>
            <a:ext cx="353437" cy="569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0" id="60"/>
          <p:cNvSpPr/>
          <p:nvPr/>
        </p:nvSpPr>
        <p:spPr>
          <a:xfrm flipV="true">
            <a:off x="7056110" y="5237176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 flipV="true">
            <a:off x="7056110" y="6050247"/>
            <a:ext cx="353437" cy="56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 flipV="true">
            <a:off x="7056110" y="6863318"/>
            <a:ext cx="353437" cy="569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 flipV="true">
            <a:off x="7056110" y="7676389"/>
            <a:ext cx="353437" cy="569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4" id="64"/>
          <p:cNvSpPr txBox="true"/>
          <p:nvPr/>
        </p:nvSpPr>
        <p:spPr>
          <a:xfrm rot="0">
            <a:off x="5154015" y="3085899"/>
            <a:ext cx="415761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Portefeuille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017859" y="3615794"/>
            <a:ext cx="280288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b="true" sz="22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Étiquettes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644908" y="3615794"/>
            <a:ext cx="280288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b="true" sz="22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UTXO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7409547" y="8171935"/>
            <a:ext cx="3273605" cy="635050"/>
            <a:chOff x="0" y="0"/>
            <a:chExt cx="1293276" cy="250884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293276" cy="250884"/>
            </a:xfrm>
            <a:custGeom>
              <a:avLst/>
              <a:gdLst/>
              <a:ahLst/>
              <a:cxnLst/>
              <a:rect r="r" b="b" t="t" l="l"/>
              <a:pathLst>
                <a:path h="250884" w="1293276">
                  <a:moveTo>
                    <a:pt x="80408" y="0"/>
                  </a:moveTo>
                  <a:lnTo>
                    <a:pt x="1212868" y="0"/>
                  </a:lnTo>
                  <a:cubicBezTo>
                    <a:pt x="1257276" y="0"/>
                    <a:pt x="1293276" y="36000"/>
                    <a:pt x="1293276" y="80408"/>
                  </a:cubicBezTo>
                  <a:lnTo>
                    <a:pt x="1293276" y="170475"/>
                  </a:lnTo>
                  <a:cubicBezTo>
                    <a:pt x="1293276" y="214884"/>
                    <a:pt x="1257276" y="250884"/>
                    <a:pt x="1212868" y="250884"/>
                  </a:cubicBezTo>
                  <a:lnTo>
                    <a:pt x="80408" y="250884"/>
                  </a:lnTo>
                  <a:cubicBezTo>
                    <a:pt x="36000" y="250884"/>
                    <a:pt x="0" y="214884"/>
                    <a:pt x="0" y="170475"/>
                  </a:cubicBezTo>
                  <a:lnTo>
                    <a:pt x="0" y="80408"/>
                  </a:lnTo>
                  <a:cubicBezTo>
                    <a:pt x="0" y="36000"/>
                    <a:pt x="36000" y="0"/>
                    <a:pt x="8040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129327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500 000 sats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3782491" y="8293257"/>
            <a:ext cx="3273620" cy="403784"/>
            <a:chOff x="0" y="0"/>
            <a:chExt cx="1293282" cy="15952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293282" cy="159520"/>
            </a:xfrm>
            <a:custGeom>
              <a:avLst/>
              <a:gdLst/>
              <a:ahLst/>
              <a:cxnLst/>
              <a:rect r="r" b="b" t="t" l="l"/>
              <a:pathLst>
                <a:path h="159520" w="1293282">
                  <a:moveTo>
                    <a:pt x="0" y="0"/>
                  </a:moveTo>
                  <a:lnTo>
                    <a:pt x="1293282" y="0"/>
                  </a:lnTo>
                  <a:lnTo>
                    <a:pt x="1293282" y="159520"/>
                  </a:lnTo>
                  <a:lnTo>
                    <a:pt x="0" y="159520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38100"/>
              <a:ext cx="1293282" cy="197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 i="true">
                  <a:solidFill>
                    <a:srgbClr val="FFFFFF"/>
                  </a:solidFill>
                  <a:latin typeface="Rubik Medium Italics"/>
                  <a:ea typeface="Rubik Medium Italics"/>
                  <a:cs typeface="Rubik Medium Italics"/>
                  <a:sym typeface="Rubik Medium Italics"/>
                </a:rPr>
                <a:t>NO KYC - Achat P2P Alice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 flipV="true">
            <a:off x="7056110" y="8489459"/>
            <a:ext cx="353437" cy="569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8918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4.2 - L'étiquetage et le contrôle des pièces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bien choisir ses pièces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076724" y="6991398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79" y="0"/>
                </a:lnTo>
                <a:lnTo>
                  <a:pt x="1186779" y="1302364"/>
                </a:lnTo>
                <a:lnTo>
                  <a:pt x="0" y="13023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790096" y="7899755"/>
            <a:ext cx="885451" cy="894395"/>
          </a:xfrm>
          <a:custGeom>
            <a:avLst/>
            <a:gdLst/>
            <a:ahLst/>
            <a:cxnLst/>
            <a:rect r="r" b="b" t="t" l="l"/>
            <a:pathLst>
              <a:path h="894395" w="885451">
                <a:moveTo>
                  <a:pt x="0" y="0"/>
                </a:moveTo>
                <a:lnTo>
                  <a:pt x="885451" y="0"/>
                </a:lnTo>
                <a:lnTo>
                  <a:pt x="885451" y="894395"/>
                </a:lnTo>
                <a:lnTo>
                  <a:pt x="0" y="89439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202140" y="6991398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80" y="0"/>
                </a:lnTo>
                <a:lnTo>
                  <a:pt x="1186780" y="1302364"/>
                </a:lnTo>
                <a:lnTo>
                  <a:pt x="0" y="13023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3024013" y="4303614"/>
            <a:ext cx="8417618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3263503" y="7642580"/>
            <a:ext cx="793863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6790096" y="3162159"/>
            <a:ext cx="884280" cy="884280"/>
          </a:xfrm>
          <a:custGeom>
            <a:avLst/>
            <a:gdLst/>
            <a:ahLst/>
            <a:cxnLst/>
            <a:rect r="r" b="b" t="t" l="l"/>
            <a:pathLst>
              <a:path h="884280" w="884280">
                <a:moveTo>
                  <a:pt x="0" y="0"/>
                </a:moveTo>
                <a:lnTo>
                  <a:pt x="884280" y="0"/>
                </a:lnTo>
                <a:lnTo>
                  <a:pt x="884280" y="884280"/>
                </a:lnTo>
                <a:lnTo>
                  <a:pt x="0" y="8842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2316214" y="3833251"/>
            <a:ext cx="707799" cy="940726"/>
          </a:xfrm>
          <a:custGeom>
            <a:avLst/>
            <a:gdLst/>
            <a:ahLst/>
            <a:cxnLst/>
            <a:rect r="r" b="b" t="t" l="l"/>
            <a:pathLst>
              <a:path h="940726" w="707799">
                <a:moveTo>
                  <a:pt x="0" y="0"/>
                </a:moveTo>
                <a:lnTo>
                  <a:pt x="707799" y="0"/>
                </a:lnTo>
                <a:lnTo>
                  <a:pt x="707799" y="940727"/>
                </a:lnTo>
                <a:lnTo>
                  <a:pt x="0" y="94072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441630" y="3833251"/>
            <a:ext cx="707799" cy="940726"/>
          </a:xfrm>
          <a:custGeom>
            <a:avLst/>
            <a:gdLst/>
            <a:ahLst/>
            <a:cxnLst/>
            <a:rect r="r" b="b" t="t" l="l"/>
            <a:pathLst>
              <a:path h="940726" w="707799">
                <a:moveTo>
                  <a:pt x="0" y="0"/>
                </a:moveTo>
                <a:lnTo>
                  <a:pt x="707799" y="0"/>
                </a:lnTo>
                <a:lnTo>
                  <a:pt x="707799" y="940727"/>
                </a:lnTo>
                <a:lnTo>
                  <a:pt x="0" y="94072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2670113" y="4773978"/>
            <a:ext cx="0" cy="2217420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H="true">
            <a:off x="11795530" y="4773978"/>
            <a:ext cx="0" cy="2217420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11569782" y="7386017"/>
            <a:ext cx="451495" cy="145043"/>
          </a:xfrm>
          <a:custGeom>
            <a:avLst/>
            <a:gdLst/>
            <a:ahLst/>
            <a:cxnLst/>
            <a:rect r="r" b="b" t="t" l="l"/>
            <a:pathLst>
              <a:path h="145043" w="451495">
                <a:moveTo>
                  <a:pt x="0" y="0"/>
                </a:moveTo>
                <a:lnTo>
                  <a:pt x="451496" y="0"/>
                </a:lnTo>
                <a:lnTo>
                  <a:pt x="451496" y="145043"/>
                </a:lnTo>
                <a:lnTo>
                  <a:pt x="0" y="1450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>
            <a:off x="3024013" y="4433105"/>
            <a:ext cx="8178127" cy="29923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6797996" y="5243014"/>
            <a:ext cx="869651" cy="483744"/>
          </a:xfrm>
          <a:custGeom>
            <a:avLst/>
            <a:gdLst/>
            <a:ahLst/>
            <a:cxnLst/>
            <a:rect r="r" b="b" t="t" l="l"/>
            <a:pathLst>
              <a:path h="483744" w="869651">
                <a:moveTo>
                  <a:pt x="0" y="0"/>
                </a:moveTo>
                <a:lnTo>
                  <a:pt x="869651" y="0"/>
                </a:lnTo>
                <a:lnTo>
                  <a:pt x="869651" y="483743"/>
                </a:lnTo>
                <a:lnTo>
                  <a:pt x="0" y="48374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8918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4.2 - L'étiquetage et le contrôle des pièces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bien choisir ses pièces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938599" y="4641105"/>
            <a:ext cx="810806" cy="3603580"/>
          </a:xfrm>
          <a:custGeom>
            <a:avLst/>
            <a:gdLst/>
            <a:ahLst/>
            <a:cxnLst/>
            <a:rect r="r" b="b" t="t" l="l"/>
            <a:pathLst>
              <a:path h="3603580" w="810806">
                <a:moveTo>
                  <a:pt x="0" y="0"/>
                </a:moveTo>
                <a:lnTo>
                  <a:pt x="810806" y="0"/>
                </a:lnTo>
                <a:lnTo>
                  <a:pt x="810806" y="3603580"/>
                </a:lnTo>
                <a:lnTo>
                  <a:pt x="0" y="36035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116303" y="5672966"/>
            <a:ext cx="1403196" cy="1539858"/>
          </a:xfrm>
          <a:custGeom>
            <a:avLst/>
            <a:gdLst/>
            <a:ahLst/>
            <a:cxnLst/>
            <a:rect r="r" b="b" t="t" l="l"/>
            <a:pathLst>
              <a:path h="1539858" w="1403196">
                <a:moveTo>
                  <a:pt x="0" y="0"/>
                </a:moveTo>
                <a:lnTo>
                  <a:pt x="1403196" y="0"/>
                </a:lnTo>
                <a:lnTo>
                  <a:pt x="1403196" y="1539858"/>
                </a:lnTo>
                <a:lnTo>
                  <a:pt x="0" y="153985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5170654" y="3423107"/>
            <a:ext cx="7178686" cy="5110095"/>
            <a:chOff x="0" y="0"/>
            <a:chExt cx="2845795" cy="202575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2845795" cy="20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806221" y="4641105"/>
            <a:ext cx="2298622" cy="715795"/>
            <a:chOff x="0" y="0"/>
            <a:chExt cx="911226" cy="2837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8759997" y="4038256"/>
            <a:ext cx="0" cy="432603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5806221" y="5603700"/>
            <a:ext cx="2298622" cy="715795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806406" y="6566295"/>
            <a:ext cx="2298622" cy="715795"/>
            <a:chOff x="0" y="0"/>
            <a:chExt cx="911226" cy="28375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806406" y="7528890"/>
            <a:ext cx="2298622" cy="715795"/>
            <a:chOff x="0" y="0"/>
            <a:chExt cx="911226" cy="28375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414965" y="4641105"/>
            <a:ext cx="2298622" cy="715795"/>
            <a:chOff x="0" y="0"/>
            <a:chExt cx="911226" cy="28375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350 000 sats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5673329" y="3484540"/>
            <a:ext cx="6173337" cy="44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b="true" sz="259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847397" y="3966310"/>
            <a:ext cx="2216269" cy="44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456142" y="3966310"/>
            <a:ext cx="2216269" cy="44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9414965" y="5596899"/>
            <a:ext cx="2298622" cy="715795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514" y="0"/>
                  </a:moveTo>
                  <a:lnTo>
                    <a:pt x="796712" y="0"/>
                  </a:lnTo>
                  <a:cubicBezTo>
                    <a:pt x="859957" y="0"/>
                    <a:pt x="911226" y="51270"/>
                    <a:pt x="911226" y="114514"/>
                  </a:cubicBezTo>
                  <a:lnTo>
                    <a:pt x="911226" y="169243"/>
                  </a:lnTo>
                  <a:cubicBezTo>
                    <a:pt x="911226" y="232488"/>
                    <a:pt x="859957" y="283758"/>
                    <a:pt x="796712" y="283758"/>
                  </a:cubicBezTo>
                  <a:lnTo>
                    <a:pt x="114514" y="283758"/>
                  </a:lnTo>
                  <a:cubicBezTo>
                    <a:pt x="84143" y="283758"/>
                    <a:pt x="55016" y="271693"/>
                    <a:pt x="33540" y="250217"/>
                  </a:cubicBezTo>
                  <a:cubicBezTo>
                    <a:pt x="12065" y="228742"/>
                    <a:pt x="0" y="199614"/>
                    <a:pt x="0" y="169243"/>
                  </a:cubicBezTo>
                  <a:lnTo>
                    <a:pt x="0" y="114514"/>
                  </a:lnTo>
                  <a:cubicBezTo>
                    <a:pt x="0" y="84143"/>
                    <a:pt x="12065" y="55016"/>
                    <a:pt x="33540" y="33540"/>
                  </a:cubicBezTo>
                  <a:cubicBezTo>
                    <a:pt x="55016" y="12065"/>
                    <a:pt x="84143" y="0"/>
                    <a:pt x="11451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8918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4.2 - L'étiquetage et le contrôle des pièces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bien choisir ses pièces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08210" y="3403919"/>
            <a:ext cx="4603022" cy="3276628"/>
            <a:chOff x="0" y="0"/>
            <a:chExt cx="2845795" cy="20257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20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615740" y="4184908"/>
            <a:ext cx="1473892" cy="458973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10509721" y="3798357"/>
            <a:ext cx="0" cy="277388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8615740" y="4802130"/>
            <a:ext cx="1473892" cy="458973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615859" y="5419353"/>
            <a:ext cx="1473892" cy="458973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615859" y="6036575"/>
            <a:ext cx="1473892" cy="458973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929691" y="4184908"/>
            <a:ext cx="1473892" cy="458973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350 000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934013" y="3472581"/>
            <a:ext cx="1773330" cy="514655"/>
            <a:chOff x="0" y="0"/>
            <a:chExt cx="1096352" cy="31818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256771" y="4737543"/>
            <a:ext cx="1773330" cy="514655"/>
            <a:chOff x="0" y="0"/>
            <a:chExt cx="1096352" cy="31818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163485" y="5261103"/>
            <a:ext cx="1773330" cy="514655"/>
            <a:chOff x="0" y="0"/>
            <a:chExt cx="1096352" cy="31818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68831" y="6495548"/>
            <a:ext cx="1773330" cy="514655"/>
            <a:chOff x="0" y="0"/>
            <a:chExt cx="1096352" cy="31818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7463" y="0"/>
                  </a:moveTo>
                  <a:lnTo>
                    <a:pt x="1078889" y="0"/>
                  </a:lnTo>
                  <a:cubicBezTo>
                    <a:pt x="1088534" y="0"/>
                    <a:pt x="1096352" y="7818"/>
                    <a:pt x="1096352" y="17463"/>
                  </a:cubicBezTo>
                  <a:lnTo>
                    <a:pt x="1096352" y="300720"/>
                  </a:lnTo>
                  <a:cubicBezTo>
                    <a:pt x="1096352" y="305352"/>
                    <a:pt x="1094512" y="309793"/>
                    <a:pt x="1091237" y="313068"/>
                  </a:cubicBezTo>
                  <a:cubicBezTo>
                    <a:pt x="1087962" y="316343"/>
                    <a:pt x="1083521" y="318183"/>
                    <a:pt x="1078889" y="318183"/>
                  </a:cubicBezTo>
                  <a:lnTo>
                    <a:pt x="17463" y="318183"/>
                  </a:lnTo>
                  <a:cubicBezTo>
                    <a:pt x="12832" y="318183"/>
                    <a:pt x="8390" y="316343"/>
                    <a:pt x="5115" y="313068"/>
                  </a:cubicBezTo>
                  <a:cubicBezTo>
                    <a:pt x="1840" y="309793"/>
                    <a:pt x="0" y="305352"/>
                    <a:pt x="0" y="300720"/>
                  </a:cubicBezTo>
                  <a:lnTo>
                    <a:pt x="0" y="17463"/>
                  </a:lnTo>
                  <a:cubicBezTo>
                    <a:pt x="0" y="12832"/>
                    <a:pt x="1840" y="8390"/>
                    <a:pt x="5115" y="5115"/>
                  </a:cubicBezTo>
                  <a:cubicBezTo>
                    <a:pt x="8390" y="1840"/>
                    <a:pt x="12832" y="0"/>
                    <a:pt x="17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8208210" y="7575897"/>
            <a:ext cx="1403196" cy="1539858"/>
          </a:xfrm>
          <a:custGeom>
            <a:avLst/>
            <a:gdLst/>
            <a:ahLst/>
            <a:cxnLst/>
            <a:rect r="r" b="b" t="t" l="l"/>
            <a:pathLst>
              <a:path h="1539858" w="1403196">
                <a:moveTo>
                  <a:pt x="0" y="0"/>
                </a:moveTo>
                <a:lnTo>
                  <a:pt x="1403196" y="0"/>
                </a:lnTo>
                <a:lnTo>
                  <a:pt x="1403196" y="1539858"/>
                </a:lnTo>
                <a:lnTo>
                  <a:pt x="0" y="15398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8" id="58"/>
          <p:cNvSpPr/>
          <p:nvPr/>
        </p:nvSpPr>
        <p:spPr>
          <a:xfrm>
            <a:off x="6936815" y="5553441"/>
            <a:ext cx="1680887" cy="6637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9" id="59"/>
          <p:cNvSpPr/>
          <p:nvPr/>
        </p:nvSpPr>
        <p:spPr>
          <a:xfrm>
            <a:off x="4030101" y="5000118"/>
            <a:ext cx="4585681" cy="2713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>
            <a:off x="5707343" y="3863825"/>
            <a:ext cx="2935018" cy="44328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" id="61"/>
          <p:cNvSpPr/>
          <p:nvPr/>
        </p:nvSpPr>
        <p:spPr>
          <a:xfrm flipV="true">
            <a:off x="5342161" y="6338162"/>
            <a:ext cx="3285318" cy="32657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2" id="62"/>
          <p:cNvSpPr txBox="true"/>
          <p:nvPr/>
        </p:nvSpPr>
        <p:spPr>
          <a:xfrm rot="0">
            <a:off x="8530529" y="3441856"/>
            <a:ext cx="3958385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b="true" sz="166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642143" y="3750770"/>
            <a:ext cx="1421087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0956094" y="3750770"/>
            <a:ext cx="1421087" cy="28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5"/>
              </a:lnSpc>
            </a:pPr>
            <a:r>
              <a:rPr lang="en-US" sz="166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AutoShape 65" id="65"/>
          <p:cNvSpPr/>
          <p:nvPr/>
        </p:nvSpPr>
        <p:spPr>
          <a:xfrm>
            <a:off x="6936815" y="7010203"/>
            <a:ext cx="1271396" cy="860674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grpSp>
        <p:nvGrpSpPr>
          <p:cNvPr name="Group 66" id="66"/>
          <p:cNvGrpSpPr/>
          <p:nvPr/>
        </p:nvGrpSpPr>
        <p:grpSpPr>
          <a:xfrm rot="0">
            <a:off x="1654411" y="2840554"/>
            <a:ext cx="6125174" cy="4944734"/>
            <a:chOff x="0" y="0"/>
            <a:chExt cx="2419822" cy="195347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419822" cy="1953475"/>
            </a:xfrm>
            <a:custGeom>
              <a:avLst/>
              <a:gdLst/>
              <a:ahLst/>
              <a:cxnLst/>
              <a:rect r="r" b="b" t="t" l="l"/>
              <a:pathLst>
                <a:path h="1953475" w="2419822">
                  <a:moveTo>
                    <a:pt x="1209911" y="0"/>
                  </a:moveTo>
                  <a:cubicBezTo>
                    <a:pt x="541696" y="0"/>
                    <a:pt x="0" y="437300"/>
                    <a:pt x="0" y="976737"/>
                  </a:cubicBezTo>
                  <a:cubicBezTo>
                    <a:pt x="0" y="1516175"/>
                    <a:pt x="541696" y="1953475"/>
                    <a:pt x="1209911" y="1953475"/>
                  </a:cubicBezTo>
                  <a:cubicBezTo>
                    <a:pt x="1878126" y="1953475"/>
                    <a:pt x="2419822" y="1516175"/>
                    <a:pt x="2419822" y="976737"/>
                  </a:cubicBezTo>
                  <a:cubicBezTo>
                    <a:pt x="2419822" y="437300"/>
                    <a:pt x="1878126" y="0"/>
                    <a:pt x="12099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5C00"/>
              </a:solidFill>
              <a:prstDash val="dash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226858" y="145038"/>
              <a:ext cx="1966105" cy="1625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0929691" y="4797769"/>
            <a:ext cx="1473892" cy="458973"/>
            <a:chOff x="0" y="0"/>
            <a:chExt cx="911226" cy="28375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8918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4.2 - L'étiquetage et le contrôle des pièces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bien choisir ses pièces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129742" y="3168159"/>
            <a:ext cx="5062832" cy="3603940"/>
            <a:chOff x="0" y="0"/>
            <a:chExt cx="2845795" cy="202575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25759"/>
            </a:xfrm>
            <a:custGeom>
              <a:avLst/>
              <a:gdLst/>
              <a:ahLst/>
              <a:cxnLst/>
              <a:rect r="r" b="b" t="t" l="l"/>
              <a:pathLst>
                <a:path h="2025759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25759"/>
                  </a:lnTo>
                  <a:lnTo>
                    <a:pt x="0" y="20257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2845795" cy="20448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2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577981" y="4027163"/>
            <a:ext cx="1621124" cy="504821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9661157" y="3601999"/>
            <a:ext cx="0" cy="305097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577981" y="4706042"/>
            <a:ext cx="1621124" cy="504821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123080" y="4027163"/>
            <a:ext cx="1621124" cy="504821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150 000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474734" y="3998725"/>
            <a:ext cx="1950473" cy="566066"/>
            <a:chOff x="0" y="0"/>
            <a:chExt cx="1096352" cy="31818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5877" y="0"/>
                  </a:moveTo>
                  <a:lnTo>
                    <a:pt x="1080475" y="0"/>
                  </a:lnTo>
                  <a:cubicBezTo>
                    <a:pt x="1089244" y="0"/>
                    <a:pt x="1096352" y="7108"/>
                    <a:pt x="1096352" y="15877"/>
                  </a:cubicBezTo>
                  <a:lnTo>
                    <a:pt x="1096352" y="302306"/>
                  </a:lnTo>
                  <a:cubicBezTo>
                    <a:pt x="1096352" y="311075"/>
                    <a:pt x="1089244" y="318183"/>
                    <a:pt x="1080475" y="318183"/>
                  </a:cubicBezTo>
                  <a:lnTo>
                    <a:pt x="15877" y="318183"/>
                  </a:lnTo>
                  <a:cubicBezTo>
                    <a:pt x="7108" y="318183"/>
                    <a:pt x="0" y="311075"/>
                    <a:pt x="0" y="302306"/>
                  </a:cubicBezTo>
                  <a:lnTo>
                    <a:pt x="0" y="15877"/>
                  </a:lnTo>
                  <a:cubicBezTo>
                    <a:pt x="0" y="7108"/>
                    <a:pt x="7108" y="0"/>
                    <a:pt x="1587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Bisq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474734" y="4670623"/>
            <a:ext cx="1950473" cy="566066"/>
            <a:chOff x="0" y="0"/>
            <a:chExt cx="1096352" cy="31818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96352" cy="318183"/>
            </a:xfrm>
            <a:custGeom>
              <a:avLst/>
              <a:gdLst/>
              <a:ahLst/>
              <a:cxnLst/>
              <a:rect r="r" b="b" t="t" l="l"/>
              <a:pathLst>
                <a:path h="318183" w="1096352">
                  <a:moveTo>
                    <a:pt x="15877" y="0"/>
                  </a:moveTo>
                  <a:lnTo>
                    <a:pt x="1080475" y="0"/>
                  </a:lnTo>
                  <a:cubicBezTo>
                    <a:pt x="1089244" y="0"/>
                    <a:pt x="1096352" y="7108"/>
                    <a:pt x="1096352" y="15877"/>
                  </a:cubicBezTo>
                  <a:lnTo>
                    <a:pt x="1096352" y="302306"/>
                  </a:lnTo>
                  <a:cubicBezTo>
                    <a:pt x="1096352" y="311075"/>
                    <a:pt x="1089244" y="318183"/>
                    <a:pt x="1080475" y="318183"/>
                  </a:cubicBezTo>
                  <a:lnTo>
                    <a:pt x="15877" y="318183"/>
                  </a:lnTo>
                  <a:cubicBezTo>
                    <a:pt x="7108" y="318183"/>
                    <a:pt x="0" y="311075"/>
                    <a:pt x="0" y="302306"/>
                  </a:cubicBezTo>
                  <a:lnTo>
                    <a:pt x="0" y="15877"/>
                  </a:lnTo>
                  <a:cubicBezTo>
                    <a:pt x="0" y="7108"/>
                    <a:pt x="7108" y="0"/>
                    <a:pt x="1587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1096352" cy="3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9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Exchange.kyc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3678287" y="7094470"/>
            <a:ext cx="1543365" cy="1693679"/>
          </a:xfrm>
          <a:custGeom>
            <a:avLst/>
            <a:gdLst/>
            <a:ahLst/>
            <a:cxnLst/>
            <a:rect r="r" b="b" t="t" l="l"/>
            <a:pathLst>
              <a:path h="1693679" w="1543365">
                <a:moveTo>
                  <a:pt x="0" y="0"/>
                </a:moveTo>
                <a:lnTo>
                  <a:pt x="1543366" y="0"/>
                </a:lnTo>
                <a:lnTo>
                  <a:pt x="1543366" y="1693680"/>
                </a:lnTo>
                <a:lnTo>
                  <a:pt x="0" y="16936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6" id="46"/>
          <p:cNvSpPr/>
          <p:nvPr/>
        </p:nvSpPr>
        <p:spPr>
          <a:xfrm>
            <a:off x="5425207" y="4954843"/>
            <a:ext cx="2152776" cy="26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5425207" y="4280023"/>
            <a:ext cx="2152774" cy="119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8" id="48"/>
          <p:cNvSpPr txBox="true"/>
          <p:nvPr/>
        </p:nvSpPr>
        <p:spPr>
          <a:xfrm rot="0">
            <a:off x="7484257" y="3213691"/>
            <a:ext cx="4353800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b="true" sz="182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CIOH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607021" y="3553464"/>
            <a:ext cx="1563044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sz="182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152120" y="3553464"/>
            <a:ext cx="1563044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sz="182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AutoShape 51" id="51"/>
          <p:cNvSpPr/>
          <p:nvPr/>
        </p:nvSpPr>
        <p:spPr>
          <a:xfrm flipH="true">
            <a:off x="4449970" y="5236689"/>
            <a:ext cx="0" cy="1727365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grpSp>
        <p:nvGrpSpPr>
          <p:cNvPr name="Group 52" id="52"/>
          <p:cNvGrpSpPr/>
          <p:nvPr/>
        </p:nvGrpSpPr>
        <p:grpSpPr>
          <a:xfrm rot="0">
            <a:off x="10123080" y="4701245"/>
            <a:ext cx="1621124" cy="504821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911226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  <a:r>
                <a:rPr lang="en-US" b="true" sz="1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H="true">
            <a:off x="2376602" y="4281758"/>
            <a:ext cx="1098132" cy="0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56" id="56"/>
          <p:cNvSpPr txBox="true"/>
          <p:nvPr/>
        </p:nvSpPr>
        <p:spPr>
          <a:xfrm rot="0">
            <a:off x="2273070" y="3591415"/>
            <a:ext cx="4353800" cy="31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8"/>
              </a:lnSpc>
            </a:pPr>
            <a:r>
              <a:rPr lang="en-US" b="true" sz="182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UTXOs</a:t>
            </a:r>
          </a:p>
        </p:txBody>
      </p:sp>
      <p:sp>
        <p:nvSpPr>
          <p:cNvPr name="AutoShape 57" id="57"/>
          <p:cNvSpPr/>
          <p:nvPr/>
        </p:nvSpPr>
        <p:spPr>
          <a:xfrm>
            <a:off x="2376602" y="7941310"/>
            <a:ext cx="1301686" cy="0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58" id="58"/>
          <p:cNvSpPr/>
          <p:nvPr/>
        </p:nvSpPr>
        <p:spPr>
          <a:xfrm>
            <a:off x="2376602" y="4281758"/>
            <a:ext cx="0" cy="3659552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DAGRNnPfrxQ</dc:identifier>
  <dcterms:modified xsi:type="dcterms:W3CDTF">2011-08-01T06:04:30Z</dcterms:modified>
  <cp:revision>1</cp:revision>
  <dc:title>42</dc:title>
</cp:coreProperties>
</file>