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ubik Semi-Bold" charset="1" panose="00000000000000000000"/>
      <p:regular r:id="rId16"/>
    </p:embeddedFont>
    <p:embeddedFont>
      <p:font typeface="Rubik Medium" charset="1" panose="00000000000000000000"/>
      <p:regular r:id="rId17"/>
    </p:embeddedFont>
    <p:embeddedFont>
      <p:font typeface="Rubik Italics" charset="1" panose="00000000000000000000"/>
      <p:regular r:id="rId18"/>
    </p:embeddedFont>
    <p:embeddedFont>
      <p:font typeface="JetBrains Mono Italics" charset="1" panose="02010509020102050004"/>
      <p:regular r:id="rId19"/>
    </p:embeddedFont>
    <p:embeddedFont>
      <p:font typeface="Rubik Bold" charset="1" panose="00000000000000000000"/>
      <p:regular r:id="rId20"/>
    </p:embeddedFont>
    <p:embeddedFont>
      <p:font typeface="Rubik Semi-Bold Italics" charset="1" panose="00000000000000000000"/>
      <p:regular r:id="rId21"/>
    </p:embeddedFont>
    <p:embeddedFont>
      <p:font typeface="Switzer" charset="1" panose="00000000000000000000"/>
      <p:regular r:id="rId22"/>
    </p:embeddedFont>
    <p:embeddedFont>
      <p:font typeface="Work San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9.png" Type="http://schemas.openxmlformats.org/officeDocument/2006/relationships/image"/><Relationship Id="rId16" Target="../media/image20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15" Target="../media/image19.png" Type="http://schemas.openxmlformats.org/officeDocument/2006/relationships/image"/><Relationship Id="rId16" Target="../media/image20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ensembles d'anonymat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5.5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82192" y="3837978"/>
            <a:ext cx="11301259" cy="4280352"/>
          </a:xfrm>
          <a:custGeom>
            <a:avLst/>
            <a:gdLst/>
            <a:ahLst/>
            <a:cxnLst/>
            <a:rect r="r" b="b" t="t" l="l"/>
            <a:pathLst>
              <a:path h="4280352" w="11301259">
                <a:moveTo>
                  <a:pt x="0" y="0"/>
                </a:moveTo>
                <a:lnTo>
                  <a:pt x="11301259" y="0"/>
                </a:lnTo>
                <a:lnTo>
                  <a:pt x="11301259" y="4280352"/>
                </a:lnTo>
                <a:lnTo>
                  <a:pt x="0" y="428035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calculer les anonsets 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Rappel sur l'utilité du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36017" y="5434502"/>
            <a:ext cx="2357333" cy="1148136"/>
            <a:chOff x="0" y="0"/>
            <a:chExt cx="931292" cy="4535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avant coinjoins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4193350" y="6008570"/>
            <a:ext cx="1874201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10299085" y="5434502"/>
            <a:ext cx="2357333" cy="1148136"/>
            <a:chOff x="0" y="0"/>
            <a:chExt cx="931292" cy="45358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après coinjoins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067551" y="5084177"/>
            <a:ext cx="2357333" cy="1860549"/>
            <a:chOff x="0" y="0"/>
            <a:chExt cx="931292" cy="7350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31292" cy="735032"/>
            </a:xfrm>
            <a:custGeom>
              <a:avLst/>
              <a:gdLst/>
              <a:ahLst/>
              <a:cxnLst/>
              <a:rect r="r" b="b" t="t" l="l"/>
              <a:pathLst>
                <a:path h="735032" w="931292">
                  <a:moveTo>
                    <a:pt x="0" y="0"/>
                  </a:moveTo>
                  <a:lnTo>
                    <a:pt x="931292" y="0"/>
                  </a:lnTo>
                  <a:lnTo>
                    <a:pt x="931292" y="735032"/>
                  </a:lnTo>
                  <a:lnTo>
                    <a:pt x="0" y="73503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31292" cy="80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6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Cycles de coinjoins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 flipH="true">
            <a:off x="8424884" y="6008570"/>
            <a:ext cx="1874201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8980161" y="5405743"/>
            <a:ext cx="940456" cy="1217418"/>
          </a:xfrm>
          <a:custGeom>
            <a:avLst/>
            <a:gdLst/>
            <a:ahLst/>
            <a:cxnLst/>
            <a:rect r="r" b="b" t="t" l="l"/>
            <a:pathLst>
              <a:path h="1217418" w="940456">
                <a:moveTo>
                  <a:pt x="0" y="0"/>
                </a:moveTo>
                <a:lnTo>
                  <a:pt x="940456" y="0"/>
                </a:lnTo>
                <a:lnTo>
                  <a:pt x="940456" y="1217418"/>
                </a:lnTo>
                <a:lnTo>
                  <a:pt x="0" y="121741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484565" y="3318493"/>
            <a:ext cx="3251424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L’analyste connaît cette pièce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4676833">
            <a:off x="2475958" y="4637458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8980161" y="7781836"/>
            <a:ext cx="4000917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L’analyste souhaite trouver cette pièce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-5882677">
            <a:off x="11283801" y="7094616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4"/>
                </a:lnTo>
                <a:lnTo>
                  <a:pt x="0" y="2753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6925065" y="7059026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Rappel sur l'utilité du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38626" y="5444027"/>
            <a:ext cx="2357333" cy="1148136"/>
            <a:chOff x="0" y="0"/>
            <a:chExt cx="931292" cy="4535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avant coinjoins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4095959" y="6018095"/>
            <a:ext cx="1874201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0201694" y="5444027"/>
            <a:ext cx="2357333" cy="1148136"/>
            <a:chOff x="0" y="0"/>
            <a:chExt cx="931292" cy="45358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après coinjoins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970160" y="5093702"/>
            <a:ext cx="2357333" cy="1860549"/>
            <a:chOff x="0" y="0"/>
            <a:chExt cx="931292" cy="7350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31292" cy="735032"/>
            </a:xfrm>
            <a:custGeom>
              <a:avLst/>
              <a:gdLst/>
              <a:ahLst/>
              <a:cxnLst/>
              <a:rect r="r" b="b" t="t" l="l"/>
              <a:pathLst>
                <a:path h="735032" w="931292">
                  <a:moveTo>
                    <a:pt x="0" y="0"/>
                  </a:moveTo>
                  <a:lnTo>
                    <a:pt x="931292" y="0"/>
                  </a:lnTo>
                  <a:lnTo>
                    <a:pt x="931292" y="735032"/>
                  </a:lnTo>
                  <a:lnTo>
                    <a:pt x="0" y="73503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31292" cy="80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6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Cycles de coinjoins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 flipH="true">
            <a:off x="8327493" y="6018095"/>
            <a:ext cx="1874201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4562832" y="5444027"/>
            <a:ext cx="940456" cy="1217418"/>
          </a:xfrm>
          <a:custGeom>
            <a:avLst/>
            <a:gdLst/>
            <a:ahLst/>
            <a:cxnLst/>
            <a:rect r="r" b="b" t="t" l="l"/>
            <a:pathLst>
              <a:path h="1217418" w="940456">
                <a:moveTo>
                  <a:pt x="0" y="0"/>
                </a:moveTo>
                <a:lnTo>
                  <a:pt x="940455" y="0"/>
                </a:lnTo>
                <a:lnTo>
                  <a:pt x="940455" y="1217419"/>
                </a:lnTo>
                <a:lnTo>
                  <a:pt x="0" y="12174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9573339" y="3299443"/>
            <a:ext cx="3251424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L’analyste connaît cette pièce</a:t>
            </a:r>
          </a:p>
        </p:txBody>
      </p:sp>
      <p:sp>
        <p:nvSpPr>
          <p:cNvPr name="Freeform 39" id="39"/>
          <p:cNvSpPr/>
          <p:nvPr/>
        </p:nvSpPr>
        <p:spPr>
          <a:xfrm flipH="true" flipV="false" rot="-5317038">
            <a:off x="11390964" y="4632156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974849" y="0"/>
                </a:moveTo>
                <a:lnTo>
                  <a:pt x="0" y="0"/>
                </a:lnTo>
                <a:lnTo>
                  <a:pt x="0" y="275394"/>
                </a:lnTo>
                <a:lnTo>
                  <a:pt x="974849" y="275394"/>
                </a:lnTo>
                <a:lnTo>
                  <a:pt x="974849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640880" y="7800886"/>
            <a:ext cx="4000917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L’analyste souhaite trouver cette pièce</a:t>
            </a:r>
          </a:p>
        </p:txBody>
      </p:sp>
      <p:sp>
        <p:nvSpPr>
          <p:cNvPr name="Freeform 41" id="41"/>
          <p:cNvSpPr/>
          <p:nvPr/>
        </p:nvSpPr>
        <p:spPr>
          <a:xfrm flipH="false" flipV="true" rot="-5882677">
            <a:off x="2429868" y="7106452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275395"/>
                </a:moveTo>
                <a:lnTo>
                  <a:pt x="974849" y="275395"/>
                </a:lnTo>
                <a:lnTo>
                  <a:pt x="974849" y="0"/>
                </a:lnTo>
                <a:lnTo>
                  <a:pt x="0" y="0"/>
                </a:lnTo>
                <a:lnTo>
                  <a:pt x="0" y="275395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6827674" y="7071810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L'anonset prospectif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56572" y="5120669"/>
            <a:ext cx="2357333" cy="1148136"/>
            <a:chOff x="0" y="0"/>
            <a:chExt cx="931292" cy="4535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avant coinjoins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4113905" y="5694737"/>
            <a:ext cx="820272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4934177" y="4770344"/>
            <a:ext cx="2357333" cy="1860549"/>
            <a:chOff x="0" y="0"/>
            <a:chExt cx="931292" cy="7350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31292" cy="735032"/>
            </a:xfrm>
            <a:custGeom>
              <a:avLst/>
              <a:gdLst/>
              <a:ahLst/>
              <a:cxnLst/>
              <a:rect r="r" b="b" t="t" l="l"/>
              <a:pathLst>
                <a:path h="735032" w="931292">
                  <a:moveTo>
                    <a:pt x="0" y="0"/>
                  </a:moveTo>
                  <a:lnTo>
                    <a:pt x="931292" y="0"/>
                  </a:lnTo>
                  <a:lnTo>
                    <a:pt x="931292" y="735032"/>
                  </a:lnTo>
                  <a:lnTo>
                    <a:pt x="0" y="735032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931292" cy="80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83"/>
                </a:lnSpc>
                <a:spcBef>
                  <a:spcPct val="0"/>
                </a:spcBef>
              </a:pPr>
              <a:r>
                <a:rPr lang="en-US" b="true" sz="26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Cycles de coinjoins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H="true" flipV="true">
            <a:off x="7291510" y="5700619"/>
            <a:ext cx="2059556" cy="739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1490181" y="2900269"/>
            <a:ext cx="3069501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i="true" strike="noStrike" u="non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L’analyste connaît cette pièce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4897610">
            <a:off x="2330299" y="4267963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4"/>
                </a:lnTo>
                <a:lnTo>
                  <a:pt x="0" y="27539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2935239" y="8200060"/>
            <a:ext cx="6634934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i="true" strike="noStrike" u="non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L’analyste se retrouve face à un groupe de pièces qui peuvent toutes correspondre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-4057393">
            <a:off x="9620906" y="8258423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9351065" y="5365447"/>
            <a:ext cx="2357333" cy="671821"/>
            <a:chOff x="0" y="0"/>
            <a:chExt cx="931292" cy="26541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351065" y="4501649"/>
            <a:ext cx="2357333" cy="671821"/>
            <a:chOff x="0" y="0"/>
            <a:chExt cx="931292" cy="26541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351065" y="3639328"/>
            <a:ext cx="2357333" cy="671821"/>
            <a:chOff x="0" y="0"/>
            <a:chExt cx="931292" cy="26541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351065" y="7090089"/>
            <a:ext cx="2357333" cy="671821"/>
            <a:chOff x="0" y="0"/>
            <a:chExt cx="931292" cy="26541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351065" y="6227768"/>
            <a:ext cx="2357333" cy="671821"/>
            <a:chOff x="0" y="0"/>
            <a:chExt cx="931292" cy="26541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 flipH="true">
            <a:off x="7291510" y="4837559"/>
            <a:ext cx="2059556" cy="86306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 flipH="true">
            <a:off x="7291510" y="3975238"/>
            <a:ext cx="2059556" cy="1725381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H="true" flipV="true">
            <a:off x="7291510" y="5700619"/>
            <a:ext cx="2059556" cy="86306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 flipH="true" flipV="true">
            <a:off x="7291510" y="5700619"/>
            <a:ext cx="2059556" cy="1725381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1903615" y="5224317"/>
            <a:ext cx="1071848" cy="952605"/>
          </a:xfrm>
          <a:custGeom>
            <a:avLst/>
            <a:gdLst/>
            <a:ahLst/>
            <a:cxnLst/>
            <a:rect r="r" b="b" t="t" l="l"/>
            <a:pathLst>
              <a:path h="952605" w="1071848">
                <a:moveTo>
                  <a:pt x="0" y="0"/>
                </a:moveTo>
                <a:lnTo>
                  <a:pt x="1071848" y="0"/>
                </a:lnTo>
                <a:lnTo>
                  <a:pt x="1071848" y="952604"/>
                </a:lnTo>
                <a:lnTo>
                  <a:pt x="0" y="9526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5791691" y="6748208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L'anonset prospectif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26413" y="3145891"/>
            <a:ext cx="2740880" cy="2189810"/>
            <a:chOff x="0" y="0"/>
            <a:chExt cx="8628193" cy="68934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628193" cy="6893445"/>
            </a:xfrm>
            <a:custGeom>
              <a:avLst/>
              <a:gdLst/>
              <a:ahLst/>
              <a:cxnLst/>
              <a:rect r="r" b="b" t="t" l="l"/>
              <a:pathLst>
                <a:path h="6893445" w="8628193">
                  <a:moveTo>
                    <a:pt x="0" y="0"/>
                  </a:moveTo>
                  <a:lnTo>
                    <a:pt x="0" y="6893445"/>
                  </a:lnTo>
                  <a:lnTo>
                    <a:pt x="8628193" y="6893445"/>
                  </a:lnTo>
                  <a:lnTo>
                    <a:pt x="8628193" y="0"/>
                  </a:lnTo>
                  <a:lnTo>
                    <a:pt x="0" y="0"/>
                  </a:lnTo>
                  <a:close/>
                  <a:moveTo>
                    <a:pt x="8567233" y="6832485"/>
                  </a:moveTo>
                  <a:lnTo>
                    <a:pt x="59690" y="6832485"/>
                  </a:lnTo>
                  <a:lnTo>
                    <a:pt x="59690" y="59690"/>
                  </a:lnTo>
                  <a:lnTo>
                    <a:pt x="8567233" y="59690"/>
                  </a:lnTo>
                  <a:lnTo>
                    <a:pt x="8567233" y="6832485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917272" y="3474266"/>
            <a:ext cx="1112427" cy="299005"/>
            <a:chOff x="0" y="0"/>
            <a:chExt cx="1057251" cy="28417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365357" y="3474266"/>
            <a:ext cx="1112427" cy="299005"/>
            <a:chOff x="0" y="0"/>
            <a:chExt cx="1057251" cy="28417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917272" y="3836078"/>
            <a:ext cx="1112427" cy="299005"/>
            <a:chOff x="0" y="0"/>
            <a:chExt cx="1057251" cy="2841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TX0 UTXO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917272" y="4199000"/>
            <a:ext cx="1112427" cy="299005"/>
            <a:chOff x="0" y="0"/>
            <a:chExt cx="1057251" cy="28417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TX0 UTXO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917272" y="4561921"/>
            <a:ext cx="1112427" cy="299005"/>
            <a:chOff x="0" y="0"/>
            <a:chExt cx="1057251" cy="28417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917272" y="4924843"/>
            <a:ext cx="1112427" cy="299005"/>
            <a:chOff x="0" y="0"/>
            <a:chExt cx="1057251" cy="2841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365357" y="3836078"/>
            <a:ext cx="1112427" cy="299005"/>
            <a:chOff x="0" y="0"/>
            <a:chExt cx="1057251" cy="28417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3365357" y="4199000"/>
            <a:ext cx="1112427" cy="299005"/>
            <a:chOff x="0" y="0"/>
            <a:chExt cx="1057251" cy="28417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3365357" y="4561921"/>
            <a:ext cx="1112427" cy="299005"/>
            <a:chOff x="0" y="0"/>
            <a:chExt cx="1057251" cy="28417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3365357" y="4924843"/>
            <a:ext cx="1112427" cy="299005"/>
            <a:chOff x="0" y="0"/>
            <a:chExt cx="1057251" cy="284174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2966988" y="3186373"/>
            <a:ext cx="459730" cy="20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b="true" sz="1198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Mix #1</a:t>
            </a:r>
          </a:p>
        </p:txBody>
      </p:sp>
      <p:sp>
        <p:nvSpPr>
          <p:cNvPr name="AutoShape 59" id="59"/>
          <p:cNvSpPr/>
          <p:nvPr/>
        </p:nvSpPr>
        <p:spPr>
          <a:xfrm>
            <a:off x="4477784" y="4710869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" id="60"/>
          <p:cNvSpPr/>
          <p:nvPr/>
        </p:nvSpPr>
        <p:spPr>
          <a:xfrm>
            <a:off x="4477784" y="4347948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>
            <a:off x="4477784" y="3986135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>
            <a:off x="4477784" y="5073790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>
            <a:off x="4814889" y="3974722"/>
            <a:ext cx="0" cy="1110482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5468768" y="3145891"/>
            <a:ext cx="2740880" cy="2189810"/>
            <a:chOff x="0" y="0"/>
            <a:chExt cx="8628193" cy="689344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628193" cy="6893445"/>
            </a:xfrm>
            <a:custGeom>
              <a:avLst/>
              <a:gdLst/>
              <a:ahLst/>
              <a:cxnLst/>
              <a:rect r="r" b="b" t="t" l="l"/>
              <a:pathLst>
                <a:path h="6893445" w="8628193">
                  <a:moveTo>
                    <a:pt x="0" y="0"/>
                  </a:moveTo>
                  <a:lnTo>
                    <a:pt x="0" y="6893445"/>
                  </a:lnTo>
                  <a:lnTo>
                    <a:pt x="8628193" y="6893445"/>
                  </a:lnTo>
                  <a:lnTo>
                    <a:pt x="8628193" y="0"/>
                  </a:lnTo>
                  <a:lnTo>
                    <a:pt x="0" y="0"/>
                  </a:lnTo>
                  <a:close/>
                  <a:moveTo>
                    <a:pt x="8567233" y="6832485"/>
                  </a:moveTo>
                  <a:lnTo>
                    <a:pt x="59690" y="6832485"/>
                  </a:lnTo>
                  <a:lnTo>
                    <a:pt x="59690" y="59690"/>
                  </a:lnTo>
                  <a:lnTo>
                    <a:pt x="8567233" y="59690"/>
                  </a:lnTo>
                  <a:lnTo>
                    <a:pt x="8567233" y="6832485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5559626" y="3474266"/>
            <a:ext cx="1112427" cy="299005"/>
            <a:chOff x="0" y="0"/>
            <a:chExt cx="1057251" cy="284174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007711" y="3474266"/>
            <a:ext cx="1112427" cy="299005"/>
            <a:chOff x="0" y="0"/>
            <a:chExt cx="1057251" cy="284174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559626" y="3836078"/>
            <a:ext cx="1112427" cy="299005"/>
            <a:chOff x="0" y="0"/>
            <a:chExt cx="1057251" cy="284174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TX0 UTXO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5559626" y="4199000"/>
            <a:ext cx="1112427" cy="299005"/>
            <a:chOff x="0" y="0"/>
            <a:chExt cx="1057251" cy="284174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TX0 UTXO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5559626" y="4561921"/>
            <a:ext cx="1112427" cy="299005"/>
            <a:chOff x="0" y="0"/>
            <a:chExt cx="1057251" cy="284174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5559626" y="4924843"/>
            <a:ext cx="1112427" cy="299005"/>
            <a:chOff x="0" y="0"/>
            <a:chExt cx="1057251" cy="284174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7007711" y="3836078"/>
            <a:ext cx="1112427" cy="299005"/>
            <a:chOff x="0" y="0"/>
            <a:chExt cx="1057251" cy="284174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7007711" y="4199000"/>
            <a:ext cx="1112427" cy="299005"/>
            <a:chOff x="0" y="0"/>
            <a:chExt cx="1057251" cy="284174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7007711" y="4561921"/>
            <a:ext cx="1112427" cy="299005"/>
            <a:chOff x="0" y="0"/>
            <a:chExt cx="1057251" cy="284174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7007711" y="4924843"/>
            <a:ext cx="1112427" cy="299005"/>
            <a:chOff x="0" y="0"/>
            <a:chExt cx="1057251" cy="284174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sp>
        <p:nvSpPr>
          <p:cNvPr name="TextBox 96" id="96"/>
          <p:cNvSpPr txBox="true"/>
          <p:nvPr/>
        </p:nvSpPr>
        <p:spPr>
          <a:xfrm rot="0">
            <a:off x="6597436" y="3186373"/>
            <a:ext cx="483543" cy="20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b="true" sz="1198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Mix #2</a:t>
            </a:r>
          </a:p>
        </p:txBody>
      </p:sp>
      <p:sp>
        <p:nvSpPr>
          <p:cNvPr name="AutoShape 97" id="97"/>
          <p:cNvSpPr/>
          <p:nvPr/>
        </p:nvSpPr>
        <p:spPr>
          <a:xfrm>
            <a:off x="8120139" y="4707366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8" id="98"/>
          <p:cNvSpPr/>
          <p:nvPr/>
        </p:nvSpPr>
        <p:spPr>
          <a:xfrm>
            <a:off x="8120139" y="4344445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9" id="99"/>
          <p:cNvSpPr/>
          <p:nvPr/>
        </p:nvSpPr>
        <p:spPr>
          <a:xfrm>
            <a:off x="8120139" y="3982633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0" id="100"/>
          <p:cNvSpPr/>
          <p:nvPr/>
        </p:nvSpPr>
        <p:spPr>
          <a:xfrm>
            <a:off x="8120139" y="5070288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1" id="101"/>
          <p:cNvSpPr/>
          <p:nvPr/>
        </p:nvSpPr>
        <p:spPr>
          <a:xfrm>
            <a:off x="8457243" y="3971219"/>
            <a:ext cx="0" cy="1087655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2" id="102"/>
          <p:cNvSpPr/>
          <p:nvPr/>
        </p:nvSpPr>
        <p:spPr>
          <a:xfrm>
            <a:off x="8457243" y="4538109"/>
            <a:ext cx="216554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3" id="103"/>
          <p:cNvSpPr/>
          <p:nvPr/>
        </p:nvSpPr>
        <p:spPr>
          <a:xfrm>
            <a:off x="4477784" y="3623769"/>
            <a:ext cx="108184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4" id="104"/>
          <p:cNvGrpSpPr/>
          <p:nvPr/>
        </p:nvGrpSpPr>
        <p:grpSpPr>
          <a:xfrm rot="0">
            <a:off x="9118356" y="3145891"/>
            <a:ext cx="2740880" cy="2189810"/>
            <a:chOff x="0" y="0"/>
            <a:chExt cx="8628193" cy="689344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628193" cy="6893445"/>
            </a:xfrm>
            <a:custGeom>
              <a:avLst/>
              <a:gdLst/>
              <a:ahLst/>
              <a:cxnLst/>
              <a:rect r="r" b="b" t="t" l="l"/>
              <a:pathLst>
                <a:path h="6893445" w="8628193">
                  <a:moveTo>
                    <a:pt x="0" y="0"/>
                  </a:moveTo>
                  <a:lnTo>
                    <a:pt x="0" y="6893445"/>
                  </a:lnTo>
                  <a:lnTo>
                    <a:pt x="8628193" y="6893445"/>
                  </a:lnTo>
                  <a:lnTo>
                    <a:pt x="8628193" y="0"/>
                  </a:lnTo>
                  <a:lnTo>
                    <a:pt x="0" y="0"/>
                  </a:lnTo>
                  <a:close/>
                  <a:moveTo>
                    <a:pt x="8567233" y="6832485"/>
                  </a:moveTo>
                  <a:lnTo>
                    <a:pt x="59690" y="6832485"/>
                  </a:lnTo>
                  <a:lnTo>
                    <a:pt x="59690" y="59690"/>
                  </a:lnTo>
                  <a:lnTo>
                    <a:pt x="8567233" y="59690"/>
                  </a:lnTo>
                  <a:lnTo>
                    <a:pt x="8567233" y="6832485"/>
                  </a:ln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9209215" y="3474266"/>
            <a:ext cx="1112427" cy="299005"/>
            <a:chOff x="0" y="0"/>
            <a:chExt cx="1057251" cy="284174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0657300" y="3474266"/>
            <a:ext cx="1112427" cy="299005"/>
            <a:chOff x="0" y="0"/>
            <a:chExt cx="1057251" cy="284174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9209215" y="3836078"/>
            <a:ext cx="1112427" cy="299005"/>
            <a:chOff x="0" y="0"/>
            <a:chExt cx="1057251" cy="284174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TX0 UTXO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9209215" y="4199000"/>
            <a:ext cx="1112427" cy="299005"/>
            <a:chOff x="0" y="0"/>
            <a:chExt cx="1057251" cy="284174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TX0 UTXO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9209215" y="4561921"/>
            <a:ext cx="1112427" cy="299005"/>
            <a:chOff x="0" y="0"/>
            <a:chExt cx="1057251" cy="284174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9209215" y="4924843"/>
            <a:ext cx="1112427" cy="299005"/>
            <a:chOff x="0" y="0"/>
            <a:chExt cx="1057251" cy="284174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REMIX UTXO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0657300" y="3836078"/>
            <a:ext cx="1112427" cy="299005"/>
            <a:chOff x="0" y="0"/>
            <a:chExt cx="1057251" cy="284174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0657300" y="4199000"/>
            <a:ext cx="1112427" cy="299005"/>
            <a:chOff x="0" y="0"/>
            <a:chExt cx="1057251" cy="284174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0657300" y="4561921"/>
            <a:ext cx="1112427" cy="299005"/>
            <a:chOff x="0" y="0"/>
            <a:chExt cx="1057251" cy="284174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0657300" y="4924843"/>
            <a:ext cx="1112427" cy="299005"/>
            <a:chOff x="0" y="0"/>
            <a:chExt cx="1057251" cy="284174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1057251" cy="284174"/>
            </a:xfrm>
            <a:custGeom>
              <a:avLst/>
              <a:gdLst/>
              <a:ahLst/>
              <a:cxnLst/>
              <a:rect r="r" b="b" t="t" l="l"/>
              <a:pathLst>
                <a:path h="284174" w="1057251">
                  <a:moveTo>
                    <a:pt x="854051" y="0"/>
                  </a:moveTo>
                  <a:cubicBezTo>
                    <a:pt x="966275" y="0"/>
                    <a:pt x="1057251" y="63615"/>
                    <a:pt x="1057251" y="142087"/>
                  </a:cubicBezTo>
                  <a:cubicBezTo>
                    <a:pt x="1057251" y="220560"/>
                    <a:pt x="966275" y="284174"/>
                    <a:pt x="854051" y="284174"/>
                  </a:cubicBezTo>
                  <a:lnTo>
                    <a:pt x="203200" y="284174"/>
                  </a:lnTo>
                  <a:cubicBezTo>
                    <a:pt x="90976" y="284174"/>
                    <a:pt x="0" y="220560"/>
                    <a:pt x="0" y="142087"/>
                  </a:cubicBezTo>
                  <a:cubicBezTo>
                    <a:pt x="0" y="6361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28575"/>
              <a:ext cx="1057251" cy="312749"/>
            </a:xfrm>
            <a:prstGeom prst="rect">
              <a:avLst/>
            </a:prstGeom>
          </p:spPr>
          <p:txBody>
            <a:bodyPr anchor="ctr" rtlCol="false" tIns="36751" lIns="36751" bIns="36751" rIns="36751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MIXED</a:t>
              </a: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10246206" y="3186373"/>
            <a:ext cx="485180" cy="20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7"/>
              </a:lnSpc>
            </a:pPr>
            <a:r>
              <a:rPr lang="en-US" b="true" sz="1198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Mix #3</a:t>
            </a:r>
          </a:p>
        </p:txBody>
      </p:sp>
      <p:sp>
        <p:nvSpPr>
          <p:cNvPr name="AutoShape 137" id="137"/>
          <p:cNvSpPr/>
          <p:nvPr/>
        </p:nvSpPr>
        <p:spPr>
          <a:xfrm>
            <a:off x="11769728" y="5073790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8" id="138"/>
          <p:cNvSpPr/>
          <p:nvPr/>
        </p:nvSpPr>
        <p:spPr>
          <a:xfrm>
            <a:off x="11769728" y="4347948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9" id="139"/>
          <p:cNvSpPr/>
          <p:nvPr/>
        </p:nvSpPr>
        <p:spPr>
          <a:xfrm>
            <a:off x="11769728" y="3985026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0" id="140"/>
          <p:cNvSpPr/>
          <p:nvPr/>
        </p:nvSpPr>
        <p:spPr>
          <a:xfrm>
            <a:off x="11769728" y="3623214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1" id="141"/>
          <p:cNvSpPr/>
          <p:nvPr/>
        </p:nvSpPr>
        <p:spPr>
          <a:xfrm>
            <a:off x="11769728" y="4710869"/>
            <a:ext cx="34851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2" id="142"/>
          <p:cNvSpPr/>
          <p:nvPr/>
        </p:nvSpPr>
        <p:spPr>
          <a:xfrm>
            <a:off x="12106832" y="3611800"/>
            <a:ext cx="0" cy="1473404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3" id="143"/>
          <p:cNvSpPr/>
          <p:nvPr/>
        </p:nvSpPr>
        <p:spPr>
          <a:xfrm>
            <a:off x="8120139" y="3623769"/>
            <a:ext cx="108907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4" id="144"/>
          <p:cNvSpPr/>
          <p:nvPr/>
        </p:nvSpPr>
        <p:spPr>
          <a:xfrm>
            <a:off x="4814889" y="4538109"/>
            <a:ext cx="216554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5" id="145"/>
          <p:cNvSpPr/>
          <p:nvPr/>
        </p:nvSpPr>
        <p:spPr>
          <a:xfrm>
            <a:off x="12106832" y="4348502"/>
            <a:ext cx="216554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6" id="146"/>
          <p:cNvSpPr/>
          <p:nvPr/>
        </p:nvSpPr>
        <p:spPr>
          <a:xfrm>
            <a:off x="5021918" y="4528584"/>
            <a:ext cx="0" cy="1452074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7" id="147"/>
          <p:cNvSpPr/>
          <p:nvPr/>
        </p:nvSpPr>
        <p:spPr>
          <a:xfrm>
            <a:off x="8673797" y="4528584"/>
            <a:ext cx="0" cy="1452074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8" id="148"/>
          <p:cNvSpPr/>
          <p:nvPr/>
        </p:nvSpPr>
        <p:spPr>
          <a:xfrm>
            <a:off x="12323386" y="4344250"/>
            <a:ext cx="0" cy="1636408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9" id="149"/>
          <p:cNvGrpSpPr/>
          <p:nvPr/>
        </p:nvGrpSpPr>
        <p:grpSpPr>
          <a:xfrm rot="0">
            <a:off x="4706073" y="5783403"/>
            <a:ext cx="631689" cy="605267"/>
            <a:chOff x="0" y="0"/>
            <a:chExt cx="249556" cy="239118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249556" cy="239118"/>
            </a:xfrm>
            <a:custGeom>
              <a:avLst/>
              <a:gdLst/>
              <a:ahLst/>
              <a:cxnLst/>
              <a:rect r="r" b="b" t="t" l="l"/>
              <a:pathLst>
                <a:path h="239118" w="249556">
                  <a:moveTo>
                    <a:pt x="119559" y="0"/>
                  </a:moveTo>
                  <a:lnTo>
                    <a:pt x="129997" y="0"/>
                  </a:lnTo>
                  <a:cubicBezTo>
                    <a:pt x="161706" y="0"/>
                    <a:pt x="192116" y="12596"/>
                    <a:pt x="214538" y="35018"/>
                  </a:cubicBezTo>
                  <a:cubicBezTo>
                    <a:pt x="236960" y="57440"/>
                    <a:pt x="249556" y="87850"/>
                    <a:pt x="249556" y="119559"/>
                  </a:cubicBezTo>
                  <a:lnTo>
                    <a:pt x="249556" y="119559"/>
                  </a:lnTo>
                  <a:cubicBezTo>
                    <a:pt x="249556" y="185589"/>
                    <a:pt x="196028" y="239118"/>
                    <a:pt x="129997" y="239118"/>
                  </a:cubicBezTo>
                  <a:lnTo>
                    <a:pt x="119559" y="239118"/>
                  </a:lnTo>
                  <a:cubicBezTo>
                    <a:pt x="53528" y="239118"/>
                    <a:pt x="0" y="185589"/>
                    <a:pt x="0" y="119559"/>
                  </a:cubicBezTo>
                  <a:lnTo>
                    <a:pt x="0" y="119559"/>
                  </a:lnTo>
                  <a:cubicBezTo>
                    <a:pt x="0" y="53528"/>
                    <a:pt x="53528" y="0"/>
                    <a:pt x="11955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0" y="-57150"/>
              <a:ext cx="249556" cy="296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7"/>
                </a:lnSpc>
              </a:pPr>
              <a:r>
                <a:rPr lang="en-US" b="true" sz="15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</a:t>
              </a: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8357952" y="5783403"/>
            <a:ext cx="631689" cy="605267"/>
            <a:chOff x="0" y="0"/>
            <a:chExt cx="249556" cy="239118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249556" cy="239118"/>
            </a:xfrm>
            <a:custGeom>
              <a:avLst/>
              <a:gdLst/>
              <a:ahLst/>
              <a:cxnLst/>
              <a:rect r="r" b="b" t="t" l="l"/>
              <a:pathLst>
                <a:path h="239118" w="249556">
                  <a:moveTo>
                    <a:pt x="119559" y="0"/>
                  </a:moveTo>
                  <a:lnTo>
                    <a:pt x="129997" y="0"/>
                  </a:lnTo>
                  <a:cubicBezTo>
                    <a:pt x="161706" y="0"/>
                    <a:pt x="192116" y="12596"/>
                    <a:pt x="214538" y="35018"/>
                  </a:cubicBezTo>
                  <a:cubicBezTo>
                    <a:pt x="236960" y="57440"/>
                    <a:pt x="249556" y="87850"/>
                    <a:pt x="249556" y="119559"/>
                  </a:cubicBezTo>
                  <a:lnTo>
                    <a:pt x="249556" y="119559"/>
                  </a:lnTo>
                  <a:cubicBezTo>
                    <a:pt x="249556" y="185589"/>
                    <a:pt x="196028" y="239118"/>
                    <a:pt x="129997" y="239118"/>
                  </a:cubicBezTo>
                  <a:lnTo>
                    <a:pt x="119559" y="239118"/>
                  </a:lnTo>
                  <a:cubicBezTo>
                    <a:pt x="53528" y="239118"/>
                    <a:pt x="0" y="185589"/>
                    <a:pt x="0" y="119559"/>
                  </a:cubicBezTo>
                  <a:lnTo>
                    <a:pt x="0" y="119559"/>
                  </a:lnTo>
                  <a:cubicBezTo>
                    <a:pt x="0" y="53528"/>
                    <a:pt x="53528" y="0"/>
                    <a:pt x="11955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0" y="-57150"/>
              <a:ext cx="249556" cy="296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7"/>
                </a:lnSpc>
              </a:pPr>
              <a:r>
                <a:rPr lang="en-US" b="true" sz="15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</a:t>
              </a: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12007541" y="5783403"/>
            <a:ext cx="631689" cy="605267"/>
            <a:chOff x="0" y="0"/>
            <a:chExt cx="249556" cy="239118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249556" cy="239118"/>
            </a:xfrm>
            <a:custGeom>
              <a:avLst/>
              <a:gdLst/>
              <a:ahLst/>
              <a:cxnLst/>
              <a:rect r="r" b="b" t="t" l="l"/>
              <a:pathLst>
                <a:path h="239118" w="249556">
                  <a:moveTo>
                    <a:pt x="119559" y="0"/>
                  </a:moveTo>
                  <a:lnTo>
                    <a:pt x="129997" y="0"/>
                  </a:lnTo>
                  <a:cubicBezTo>
                    <a:pt x="161706" y="0"/>
                    <a:pt x="192116" y="12596"/>
                    <a:pt x="214538" y="35018"/>
                  </a:cubicBezTo>
                  <a:cubicBezTo>
                    <a:pt x="236960" y="57440"/>
                    <a:pt x="249556" y="87850"/>
                    <a:pt x="249556" y="119559"/>
                  </a:cubicBezTo>
                  <a:lnTo>
                    <a:pt x="249556" y="119559"/>
                  </a:lnTo>
                  <a:cubicBezTo>
                    <a:pt x="249556" y="185589"/>
                    <a:pt x="196028" y="239118"/>
                    <a:pt x="129997" y="239118"/>
                  </a:cubicBezTo>
                  <a:lnTo>
                    <a:pt x="119559" y="239118"/>
                  </a:lnTo>
                  <a:cubicBezTo>
                    <a:pt x="53528" y="239118"/>
                    <a:pt x="0" y="185589"/>
                    <a:pt x="0" y="119559"/>
                  </a:cubicBezTo>
                  <a:lnTo>
                    <a:pt x="0" y="119559"/>
                  </a:lnTo>
                  <a:cubicBezTo>
                    <a:pt x="0" y="53528"/>
                    <a:pt x="53528" y="0"/>
                    <a:pt x="11955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7" id="157"/>
            <p:cNvSpPr txBox="true"/>
            <p:nvPr/>
          </p:nvSpPr>
          <p:spPr>
            <a:xfrm>
              <a:off x="0" y="-57150"/>
              <a:ext cx="249556" cy="296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7"/>
                </a:lnSpc>
              </a:pPr>
              <a:r>
                <a:rPr lang="en-US" b="true" sz="15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</a:t>
              </a:r>
            </a:p>
          </p:txBody>
        </p:sp>
      </p:grpSp>
      <p:sp>
        <p:nvSpPr>
          <p:cNvPr name="AutoShape 158" id="158"/>
          <p:cNvSpPr/>
          <p:nvPr/>
        </p:nvSpPr>
        <p:spPr>
          <a:xfrm>
            <a:off x="5021918" y="6388669"/>
            <a:ext cx="0" cy="660603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9" id="159"/>
          <p:cNvSpPr/>
          <p:nvPr/>
        </p:nvSpPr>
        <p:spPr>
          <a:xfrm>
            <a:off x="8673797" y="6388669"/>
            <a:ext cx="0" cy="660603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0" id="160"/>
          <p:cNvSpPr/>
          <p:nvPr/>
        </p:nvSpPr>
        <p:spPr>
          <a:xfrm flipH="true">
            <a:off x="12323386" y="6388669"/>
            <a:ext cx="0" cy="660603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1" id="161"/>
          <p:cNvSpPr/>
          <p:nvPr/>
        </p:nvSpPr>
        <p:spPr>
          <a:xfrm flipH="true" flipV="true">
            <a:off x="5021918" y="7049273"/>
            <a:ext cx="7301468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2" id="162"/>
          <p:cNvSpPr/>
          <p:nvPr/>
        </p:nvSpPr>
        <p:spPr>
          <a:xfrm>
            <a:off x="8673797" y="6388669"/>
            <a:ext cx="0" cy="1554875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3" id="163"/>
          <p:cNvGrpSpPr/>
          <p:nvPr/>
        </p:nvGrpSpPr>
        <p:grpSpPr>
          <a:xfrm rot="0">
            <a:off x="8357952" y="7943545"/>
            <a:ext cx="631689" cy="605267"/>
            <a:chOff x="0" y="0"/>
            <a:chExt cx="249556" cy="239118"/>
          </a:xfrm>
        </p:grpSpPr>
        <p:sp>
          <p:nvSpPr>
            <p:cNvPr name="Freeform 164" id="164"/>
            <p:cNvSpPr/>
            <p:nvPr/>
          </p:nvSpPr>
          <p:spPr>
            <a:xfrm flipH="false" flipV="false" rot="0">
              <a:off x="0" y="0"/>
              <a:ext cx="249556" cy="239118"/>
            </a:xfrm>
            <a:custGeom>
              <a:avLst/>
              <a:gdLst/>
              <a:ahLst/>
              <a:cxnLst/>
              <a:rect r="r" b="b" t="t" l="l"/>
              <a:pathLst>
                <a:path h="239118" w="249556">
                  <a:moveTo>
                    <a:pt x="119559" y="0"/>
                  </a:moveTo>
                  <a:lnTo>
                    <a:pt x="129997" y="0"/>
                  </a:lnTo>
                  <a:cubicBezTo>
                    <a:pt x="161706" y="0"/>
                    <a:pt x="192116" y="12596"/>
                    <a:pt x="214538" y="35018"/>
                  </a:cubicBezTo>
                  <a:cubicBezTo>
                    <a:pt x="236960" y="57440"/>
                    <a:pt x="249556" y="87850"/>
                    <a:pt x="249556" y="119559"/>
                  </a:cubicBezTo>
                  <a:lnTo>
                    <a:pt x="249556" y="119559"/>
                  </a:lnTo>
                  <a:cubicBezTo>
                    <a:pt x="249556" y="185589"/>
                    <a:pt x="196028" y="239118"/>
                    <a:pt x="129997" y="239118"/>
                  </a:cubicBezTo>
                  <a:lnTo>
                    <a:pt x="119559" y="239118"/>
                  </a:lnTo>
                  <a:cubicBezTo>
                    <a:pt x="53528" y="239118"/>
                    <a:pt x="0" y="185589"/>
                    <a:pt x="0" y="119559"/>
                  </a:cubicBezTo>
                  <a:lnTo>
                    <a:pt x="0" y="119559"/>
                  </a:lnTo>
                  <a:cubicBezTo>
                    <a:pt x="0" y="53528"/>
                    <a:pt x="53528" y="0"/>
                    <a:pt x="11955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5" id="165"/>
            <p:cNvSpPr txBox="true"/>
            <p:nvPr/>
          </p:nvSpPr>
          <p:spPr>
            <a:xfrm>
              <a:off x="0" y="-57150"/>
              <a:ext cx="249556" cy="296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7"/>
                </a:lnSpc>
              </a:pPr>
              <a:r>
                <a:rPr lang="en-US" b="true" sz="15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13</a:t>
              </a:r>
            </a:p>
          </p:txBody>
        </p:sp>
      </p:grpSp>
      <p:sp>
        <p:nvSpPr>
          <p:cNvPr name="TextBox 166" id="166"/>
          <p:cNvSpPr txBox="true"/>
          <p:nvPr/>
        </p:nvSpPr>
        <p:spPr>
          <a:xfrm rot="0">
            <a:off x="4599048" y="8063685"/>
            <a:ext cx="2605089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Forward Anonset</a:t>
            </a:r>
          </a:p>
        </p:txBody>
      </p:sp>
      <p:sp>
        <p:nvSpPr>
          <p:cNvPr name="Freeform 167" id="167"/>
          <p:cNvSpPr/>
          <p:nvPr/>
        </p:nvSpPr>
        <p:spPr>
          <a:xfrm flipH="false" flipV="false" rot="-354522">
            <a:off x="7215723" y="8485577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L'anonset prospectif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623376" y="5404086"/>
            <a:ext cx="2357333" cy="1148136"/>
            <a:chOff x="0" y="0"/>
            <a:chExt cx="931292" cy="4535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avant coinjoins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3980709" y="5978154"/>
            <a:ext cx="820272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4800981" y="5053761"/>
            <a:ext cx="2357333" cy="1860549"/>
            <a:chOff x="0" y="0"/>
            <a:chExt cx="931292" cy="7350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31292" cy="735032"/>
            </a:xfrm>
            <a:custGeom>
              <a:avLst/>
              <a:gdLst/>
              <a:ahLst/>
              <a:cxnLst/>
              <a:rect r="r" b="b" t="t" l="l"/>
              <a:pathLst>
                <a:path h="735032" w="931292">
                  <a:moveTo>
                    <a:pt x="0" y="0"/>
                  </a:moveTo>
                  <a:lnTo>
                    <a:pt x="931292" y="0"/>
                  </a:lnTo>
                  <a:lnTo>
                    <a:pt x="931292" y="735032"/>
                  </a:lnTo>
                  <a:lnTo>
                    <a:pt x="0" y="735032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931292" cy="80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83"/>
                </a:lnSpc>
                <a:spcBef>
                  <a:spcPct val="0"/>
                </a:spcBef>
              </a:pPr>
              <a:r>
                <a:rPr lang="en-US" b="true" sz="26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Cycles de coinjoins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H="true">
            <a:off x="7158314" y="5547733"/>
            <a:ext cx="2059556" cy="436303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9217869" y="5211822"/>
            <a:ext cx="2357333" cy="671821"/>
            <a:chOff x="0" y="0"/>
            <a:chExt cx="931292" cy="26541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217869" y="4348024"/>
            <a:ext cx="2357333" cy="671821"/>
            <a:chOff x="0" y="0"/>
            <a:chExt cx="931292" cy="26541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217869" y="3485703"/>
            <a:ext cx="2357333" cy="671821"/>
            <a:chOff x="0" y="0"/>
            <a:chExt cx="931292" cy="26541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217869" y="6936464"/>
            <a:ext cx="2357333" cy="671821"/>
            <a:chOff x="0" y="0"/>
            <a:chExt cx="931292" cy="26541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217869" y="6074143"/>
            <a:ext cx="2357333" cy="671821"/>
            <a:chOff x="0" y="0"/>
            <a:chExt cx="931292" cy="26541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probable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H="true">
            <a:off x="7158314" y="4683934"/>
            <a:ext cx="2059556" cy="130010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flipH="true">
            <a:off x="7158314" y="3821613"/>
            <a:ext cx="2059556" cy="2162423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flipH="true" flipV="true">
            <a:off x="7158314" y="5984036"/>
            <a:ext cx="2059556" cy="426017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H="true" flipV="true">
            <a:off x="7158314" y="5984036"/>
            <a:ext cx="2059556" cy="1288338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3" id="53"/>
          <p:cNvSpPr/>
          <p:nvPr/>
        </p:nvSpPr>
        <p:spPr>
          <a:xfrm flipH="false" flipV="false" rot="0">
            <a:off x="11770419" y="5507734"/>
            <a:ext cx="1071848" cy="952605"/>
          </a:xfrm>
          <a:custGeom>
            <a:avLst/>
            <a:gdLst/>
            <a:ahLst/>
            <a:cxnLst/>
            <a:rect r="r" b="b" t="t" l="l"/>
            <a:pathLst>
              <a:path h="952605" w="1071848">
                <a:moveTo>
                  <a:pt x="0" y="0"/>
                </a:moveTo>
                <a:lnTo>
                  <a:pt x="1071848" y="0"/>
                </a:lnTo>
                <a:lnTo>
                  <a:pt x="1071848" y="952604"/>
                </a:lnTo>
                <a:lnTo>
                  <a:pt x="0" y="9526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4" id="54"/>
          <p:cNvGrpSpPr/>
          <p:nvPr/>
        </p:nvGrpSpPr>
        <p:grpSpPr>
          <a:xfrm rot="0">
            <a:off x="9217869" y="7798785"/>
            <a:ext cx="2357333" cy="671821"/>
            <a:chOff x="0" y="0"/>
            <a:chExt cx="931292" cy="2654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 i="true">
                  <a:solidFill>
                    <a:srgbClr val="FFFFFF"/>
                  </a:solidFill>
                  <a:latin typeface="Rubik Semi-Bold Italics"/>
                  <a:ea typeface="Rubik Semi-Bold Italics"/>
                  <a:cs typeface="Rubik Semi-Bold Italics"/>
                  <a:sym typeface="Rubik Semi-Bold Italics"/>
                </a:rPr>
                <a:t>86 871 UTXOs...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 flipH="true" flipV="true">
            <a:off x="7158314" y="5984036"/>
            <a:ext cx="2059556" cy="2150659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5658495" y="7029298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L'anonset rétrospectif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637817" y="8126249"/>
            <a:ext cx="7359235" cy="80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witzer"/>
                <a:ea typeface="Switzer"/>
                <a:cs typeface="Switzer"/>
                <a:sym typeface="Switzer"/>
              </a:rPr>
              <a:t>L’analyste se retrouve face à un groupe de pièces qui peuvent toutes être la source</a:t>
            </a:r>
          </a:p>
        </p:txBody>
      </p:sp>
      <p:sp>
        <p:nvSpPr>
          <p:cNvPr name="Freeform 27" id="27"/>
          <p:cNvSpPr/>
          <p:nvPr/>
        </p:nvSpPr>
        <p:spPr>
          <a:xfrm flipH="false" flipV="true" rot="-7019612">
            <a:off x="3784952" y="8055227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275395"/>
                </a:moveTo>
                <a:lnTo>
                  <a:pt x="974849" y="275395"/>
                </a:lnTo>
                <a:lnTo>
                  <a:pt x="974849" y="0"/>
                </a:lnTo>
                <a:lnTo>
                  <a:pt x="0" y="0"/>
                </a:lnTo>
                <a:lnTo>
                  <a:pt x="0" y="275395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2955202" y="5109139"/>
            <a:ext cx="2357333" cy="671821"/>
            <a:chOff x="0" y="0"/>
            <a:chExt cx="931292" cy="26541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955202" y="4245340"/>
            <a:ext cx="2357333" cy="671821"/>
            <a:chOff x="0" y="0"/>
            <a:chExt cx="931292" cy="26541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955202" y="3383019"/>
            <a:ext cx="2357333" cy="671821"/>
            <a:chOff x="0" y="0"/>
            <a:chExt cx="931292" cy="26541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955202" y="6833781"/>
            <a:ext cx="2357333" cy="671821"/>
            <a:chOff x="0" y="0"/>
            <a:chExt cx="931292" cy="26541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955202" y="5971460"/>
            <a:ext cx="2357333" cy="671821"/>
            <a:chOff x="0" y="0"/>
            <a:chExt cx="931292" cy="26541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>
            <a:off x="5312535" y="4581251"/>
            <a:ext cx="2020371" cy="86306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1637104" y="4864361"/>
            <a:ext cx="1071848" cy="952605"/>
          </a:xfrm>
          <a:custGeom>
            <a:avLst/>
            <a:gdLst/>
            <a:ahLst/>
            <a:cxnLst/>
            <a:rect r="r" b="b" t="t" l="l"/>
            <a:pathLst>
              <a:path h="952605" w="1071848">
                <a:moveTo>
                  <a:pt x="0" y="0"/>
                </a:moveTo>
                <a:lnTo>
                  <a:pt x="1071847" y="0"/>
                </a:lnTo>
                <a:lnTo>
                  <a:pt x="1071847" y="952604"/>
                </a:lnTo>
                <a:lnTo>
                  <a:pt x="0" y="9526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10471207" y="4864361"/>
            <a:ext cx="2357333" cy="1148136"/>
            <a:chOff x="0" y="0"/>
            <a:chExt cx="931292" cy="45358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92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après coinjoins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332906" y="4514036"/>
            <a:ext cx="2357333" cy="1860549"/>
            <a:chOff x="0" y="0"/>
            <a:chExt cx="931292" cy="73503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31292" cy="735032"/>
            </a:xfrm>
            <a:custGeom>
              <a:avLst/>
              <a:gdLst/>
              <a:ahLst/>
              <a:cxnLst/>
              <a:rect r="r" b="b" t="t" l="l"/>
              <a:pathLst>
                <a:path h="735032" w="931292">
                  <a:moveTo>
                    <a:pt x="0" y="0"/>
                  </a:moveTo>
                  <a:lnTo>
                    <a:pt x="931292" y="0"/>
                  </a:lnTo>
                  <a:lnTo>
                    <a:pt x="931292" y="735032"/>
                  </a:lnTo>
                  <a:lnTo>
                    <a:pt x="0" y="735032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31292" cy="80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83"/>
                </a:lnSpc>
                <a:spcBef>
                  <a:spcPct val="0"/>
                </a:spcBef>
              </a:pPr>
              <a:r>
                <a:rPr lang="en-US" b="true" sz="26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Cycles de coinjoins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flipH="true">
            <a:off x="9690239" y="5438429"/>
            <a:ext cx="780968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2" id="52"/>
          <p:cNvSpPr txBox="true"/>
          <p:nvPr/>
        </p:nvSpPr>
        <p:spPr>
          <a:xfrm rot="0">
            <a:off x="9865671" y="2955030"/>
            <a:ext cx="2962868" cy="80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Switzer"/>
                <a:ea typeface="Switzer"/>
                <a:cs typeface="Switzer"/>
                <a:sym typeface="Switzer"/>
              </a:rPr>
              <a:t>L’analyste connaît cette pièce</a:t>
            </a:r>
          </a:p>
        </p:txBody>
      </p:sp>
      <p:sp>
        <p:nvSpPr>
          <p:cNvPr name="Freeform 53" id="53"/>
          <p:cNvSpPr/>
          <p:nvPr/>
        </p:nvSpPr>
        <p:spPr>
          <a:xfrm flipH="true" flipV="false" rot="-5143926">
            <a:off x="11336038" y="4176586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974849" y="0"/>
                </a:moveTo>
                <a:lnTo>
                  <a:pt x="0" y="0"/>
                </a:lnTo>
                <a:lnTo>
                  <a:pt x="0" y="275395"/>
                </a:lnTo>
                <a:lnTo>
                  <a:pt x="974849" y="275395"/>
                </a:lnTo>
                <a:lnTo>
                  <a:pt x="97484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4" id="54"/>
          <p:cNvSpPr/>
          <p:nvPr/>
        </p:nvSpPr>
        <p:spPr>
          <a:xfrm>
            <a:off x="5312535" y="3718930"/>
            <a:ext cx="2020371" cy="1725381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V="true">
            <a:off x="5312535" y="5444311"/>
            <a:ext cx="2020371" cy="739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 flipV="true">
            <a:off x="5312535" y="5444311"/>
            <a:ext cx="2020371" cy="86306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7" id="57"/>
          <p:cNvSpPr/>
          <p:nvPr/>
        </p:nvSpPr>
        <p:spPr>
          <a:xfrm flipV="true">
            <a:off x="5312535" y="5444311"/>
            <a:ext cx="2020371" cy="1725381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8190420" y="6491900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L'anonset rétrospectif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697090" y="3350080"/>
            <a:ext cx="9084300" cy="1270166"/>
            <a:chOff x="0" y="0"/>
            <a:chExt cx="21237624" cy="296944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237625" cy="2969443"/>
            </a:xfrm>
            <a:custGeom>
              <a:avLst/>
              <a:gdLst/>
              <a:ahLst/>
              <a:cxnLst/>
              <a:rect r="r" b="b" t="t" l="l"/>
              <a:pathLst>
                <a:path h="2969443" w="21237625">
                  <a:moveTo>
                    <a:pt x="0" y="0"/>
                  </a:moveTo>
                  <a:lnTo>
                    <a:pt x="0" y="2969443"/>
                  </a:lnTo>
                  <a:lnTo>
                    <a:pt x="21237625" y="2969443"/>
                  </a:lnTo>
                  <a:lnTo>
                    <a:pt x="21237625" y="0"/>
                  </a:lnTo>
                  <a:lnTo>
                    <a:pt x="0" y="0"/>
                  </a:lnTo>
                  <a:close/>
                  <a:moveTo>
                    <a:pt x="21176664" y="2908483"/>
                  </a:moveTo>
                  <a:lnTo>
                    <a:pt x="59690" y="2908483"/>
                  </a:lnTo>
                  <a:lnTo>
                    <a:pt x="59690" y="59690"/>
                  </a:lnTo>
                  <a:lnTo>
                    <a:pt x="21176664" y="59690"/>
                  </a:lnTo>
                  <a:lnTo>
                    <a:pt x="21176664" y="290848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029346" y="3886808"/>
            <a:ext cx="994620" cy="577035"/>
            <a:chOff x="0" y="0"/>
            <a:chExt cx="678556" cy="39366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78556" cy="393669"/>
            </a:xfrm>
            <a:custGeom>
              <a:avLst/>
              <a:gdLst/>
              <a:ahLst/>
              <a:cxnLst/>
              <a:rect r="r" b="b" t="t" l="l"/>
              <a:pathLst>
                <a:path h="393669" w="678556">
                  <a:moveTo>
                    <a:pt x="475356" y="0"/>
                  </a:moveTo>
                  <a:cubicBezTo>
                    <a:pt x="587581" y="0"/>
                    <a:pt x="678556" y="88126"/>
                    <a:pt x="678556" y="196834"/>
                  </a:cubicBezTo>
                  <a:cubicBezTo>
                    <a:pt x="678556" y="305543"/>
                    <a:pt x="587581" y="393669"/>
                    <a:pt x="475356" y="393669"/>
                  </a:cubicBezTo>
                  <a:lnTo>
                    <a:pt x="203200" y="393669"/>
                  </a:lnTo>
                  <a:cubicBezTo>
                    <a:pt x="90976" y="393669"/>
                    <a:pt x="0" y="305543"/>
                    <a:pt x="0" y="196834"/>
                  </a:cubicBezTo>
                  <a:cubicBezTo>
                    <a:pt x="0" y="881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78556" cy="422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REMIX</a:t>
              </a:r>
            </a:p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UTXO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586251" y="3886808"/>
            <a:ext cx="994620" cy="577035"/>
            <a:chOff x="0" y="0"/>
            <a:chExt cx="678556" cy="39366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78556" cy="393669"/>
            </a:xfrm>
            <a:custGeom>
              <a:avLst/>
              <a:gdLst/>
              <a:ahLst/>
              <a:cxnLst/>
              <a:rect r="r" b="b" t="t" l="l"/>
              <a:pathLst>
                <a:path h="393669" w="678556">
                  <a:moveTo>
                    <a:pt x="475356" y="0"/>
                  </a:moveTo>
                  <a:cubicBezTo>
                    <a:pt x="587581" y="0"/>
                    <a:pt x="678556" y="88126"/>
                    <a:pt x="678556" y="196834"/>
                  </a:cubicBezTo>
                  <a:cubicBezTo>
                    <a:pt x="678556" y="305543"/>
                    <a:pt x="587581" y="393669"/>
                    <a:pt x="475356" y="393669"/>
                  </a:cubicBezTo>
                  <a:lnTo>
                    <a:pt x="203200" y="393669"/>
                  </a:lnTo>
                  <a:cubicBezTo>
                    <a:pt x="90976" y="393669"/>
                    <a:pt x="0" y="305543"/>
                    <a:pt x="0" y="196834"/>
                  </a:cubicBezTo>
                  <a:cubicBezTo>
                    <a:pt x="0" y="881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78556" cy="422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TX0</a:t>
              </a:r>
            </a:p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UTXO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734994" y="3886808"/>
            <a:ext cx="994620" cy="577035"/>
            <a:chOff x="0" y="0"/>
            <a:chExt cx="678556" cy="39366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78556" cy="393669"/>
            </a:xfrm>
            <a:custGeom>
              <a:avLst/>
              <a:gdLst/>
              <a:ahLst/>
              <a:cxnLst/>
              <a:rect r="r" b="b" t="t" l="l"/>
              <a:pathLst>
                <a:path h="393669" w="678556">
                  <a:moveTo>
                    <a:pt x="475356" y="0"/>
                  </a:moveTo>
                  <a:cubicBezTo>
                    <a:pt x="587581" y="0"/>
                    <a:pt x="678556" y="88126"/>
                    <a:pt x="678556" y="196834"/>
                  </a:cubicBezTo>
                  <a:cubicBezTo>
                    <a:pt x="678556" y="305543"/>
                    <a:pt x="587581" y="393669"/>
                    <a:pt x="475356" y="393669"/>
                  </a:cubicBezTo>
                  <a:lnTo>
                    <a:pt x="203200" y="393669"/>
                  </a:lnTo>
                  <a:cubicBezTo>
                    <a:pt x="90976" y="393669"/>
                    <a:pt x="0" y="305543"/>
                    <a:pt x="0" y="196834"/>
                  </a:cubicBezTo>
                  <a:cubicBezTo>
                    <a:pt x="0" y="881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678556" cy="422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REMIX</a:t>
              </a:r>
            </a:p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UTXO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883737" y="3886808"/>
            <a:ext cx="994620" cy="577035"/>
            <a:chOff x="0" y="0"/>
            <a:chExt cx="678556" cy="39366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78556" cy="393669"/>
            </a:xfrm>
            <a:custGeom>
              <a:avLst/>
              <a:gdLst/>
              <a:ahLst/>
              <a:cxnLst/>
              <a:rect r="r" b="b" t="t" l="l"/>
              <a:pathLst>
                <a:path h="393669" w="678556">
                  <a:moveTo>
                    <a:pt x="475356" y="0"/>
                  </a:moveTo>
                  <a:cubicBezTo>
                    <a:pt x="587581" y="0"/>
                    <a:pt x="678556" y="88126"/>
                    <a:pt x="678556" y="196834"/>
                  </a:cubicBezTo>
                  <a:cubicBezTo>
                    <a:pt x="678556" y="305543"/>
                    <a:pt x="587581" y="393669"/>
                    <a:pt x="475356" y="393669"/>
                  </a:cubicBezTo>
                  <a:lnTo>
                    <a:pt x="203200" y="393669"/>
                  </a:lnTo>
                  <a:cubicBezTo>
                    <a:pt x="90976" y="393669"/>
                    <a:pt x="0" y="305543"/>
                    <a:pt x="0" y="196834"/>
                  </a:cubicBezTo>
                  <a:cubicBezTo>
                    <a:pt x="0" y="881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678556" cy="422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REMIX</a:t>
              </a:r>
            </a:p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UTXO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437508" y="3886808"/>
            <a:ext cx="994620" cy="577035"/>
            <a:chOff x="0" y="0"/>
            <a:chExt cx="678556" cy="39366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78556" cy="393669"/>
            </a:xfrm>
            <a:custGeom>
              <a:avLst/>
              <a:gdLst/>
              <a:ahLst/>
              <a:cxnLst/>
              <a:rect r="r" b="b" t="t" l="l"/>
              <a:pathLst>
                <a:path h="393669" w="678556">
                  <a:moveTo>
                    <a:pt x="475356" y="0"/>
                  </a:moveTo>
                  <a:cubicBezTo>
                    <a:pt x="587581" y="0"/>
                    <a:pt x="678556" y="88126"/>
                    <a:pt x="678556" y="196834"/>
                  </a:cubicBezTo>
                  <a:cubicBezTo>
                    <a:pt x="678556" y="305543"/>
                    <a:pt x="587581" y="393669"/>
                    <a:pt x="475356" y="393669"/>
                  </a:cubicBezTo>
                  <a:lnTo>
                    <a:pt x="203200" y="393669"/>
                  </a:lnTo>
                  <a:cubicBezTo>
                    <a:pt x="90976" y="393669"/>
                    <a:pt x="0" y="305543"/>
                    <a:pt x="0" y="196834"/>
                  </a:cubicBezTo>
                  <a:cubicBezTo>
                    <a:pt x="0" y="8812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678556" cy="422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TX0</a:t>
              </a:r>
            </a:p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10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UTXO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845729" y="5029971"/>
            <a:ext cx="3272363" cy="903329"/>
            <a:chOff x="0" y="0"/>
            <a:chExt cx="8528452" cy="235426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528452" cy="2354261"/>
            </a:xfrm>
            <a:custGeom>
              <a:avLst/>
              <a:gdLst/>
              <a:ahLst/>
              <a:cxnLst/>
              <a:rect r="r" b="b" t="t" l="l"/>
              <a:pathLst>
                <a:path h="2354261" w="8528452">
                  <a:moveTo>
                    <a:pt x="0" y="0"/>
                  </a:moveTo>
                  <a:lnTo>
                    <a:pt x="0" y="2354261"/>
                  </a:lnTo>
                  <a:lnTo>
                    <a:pt x="8528452" y="2354261"/>
                  </a:lnTo>
                  <a:lnTo>
                    <a:pt x="8528452" y="0"/>
                  </a:lnTo>
                  <a:lnTo>
                    <a:pt x="0" y="0"/>
                  </a:lnTo>
                  <a:close/>
                  <a:moveTo>
                    <a:pt x="8467492" y="2293301"/>
                  </a:moveTo>
                  <a:lnTo>
                    <a:pt x="59690" y="2293301"/>
                  </a:lnTo>
                  <a:lnTo>
                    <a:pt x="59690" y="59690"/>
                  </a:lnTo>
                  <a:lnTo>
                    <a:pt x="8467492" y="59690"/>
                  </a:lnTo>
                  <a:lnTo>
                    <a:pt x="8467492" y="229330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3192775" y="5382710"/>
            <a:ext cx="582947" cy="444948"/>
            <a:chOff x="0" y="0"/>
            <a:chExt cx="678556" cy="51792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927589" y="5382710"/>
            <a:ext cx="582947" cy="444948"/>
            <a:chOff x="0" y="0"/>
            <a:chExt cx="678556" cy="51792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2560452" y="5382710"/>
            <a:ext cx="582947" cy="444948"/>
            <a:chOff x="0" y="0"/>
            <a:chExt cx="678556" cy="51792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825099" y="5382710"/>
            <a:ext cx="582947" cy="444948"/>
            <a:chOff x="0" y="0"/>
            <a:chExt cx="678556" cy="51792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457422" y="5382710"/>
            <a:ext cx="582947" cy="444948"/>
            <a:chOff x="0" y="0"/>
            <a:chExt cx="678556" cy="517924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594555" y="5029971"/>
            <a:ext cx="3272363" cy="903329"/>
            <a:chOff x="0" y="0"/>
            <a:chExt cx="8528452" cy="235426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528452" cy="2354261"/>
            </a:xfrm>
            <a:custGeom>
              <a:avLst/>
              <a:gdLst/>
              <a:ahLst/>
              <a:cxnLst/>
              <a:rect r="r" b="b" t="t" l="l"/>
              <a:pathLst>
                <a:path h="2354261" w="8528452">
                  <a:moveTo>
                    <a:pt x="0" y="0"/>
                  </a:moveTo>
                  <a:lnTo>
                    <a:pt x="0" y="2354261"/>
                  </a:lnTo>
                  <a:lnTo>
                    <a:pt x="8528452" y="2354261"/>
                  </a:lnTo>
                  <a:lnTo>
                    <a:pt x="8528452" y="0"/>
                  </a:lnTo>
                  <a:lnTo>
                    <a:pt x="0" y="0"/>
                  </a:lnTo>
                  <a:close/>
                  <a:moveTo>
                    <a:pt x="8467492" y="2293301"/>
                  </a:moveTo>
                  <a:lnTo>
                    <a:pt x="59690" y="2293301"/>
                  </a:lnTo>
                  <a:lnTo>
                    <a:pt x="59690" y="59690"/>
                  </a:lnTo>
                  <a:lnTo>
                    <a:pt x="8467492" y="59690"/>
                  </a:lnTo>
                  <a:lnTo>
                    <a:pt x="8467492" y="229330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6941601" y="5382710"/>
            <a:ext cx="582947" cy="444948"/>
            <a:chOff x="0" y="0"/>
            <a:chExt cx="678556" cy="517924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5676416" y="5382710"/>
            <a:ext cx="582947" cy="444948"/>
            <a:chOff x="0" y="0"/>
            <a:chExt cx="678556" cy="517924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6309278" y="5382710"/>
            <a:ext cx="582947" cy="444948"/>
            <a:chOff x="0" y="0"/>
            <a:chExt cx="678556" cy="517924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573925" y="5382710"/>
            <a:ext cx="582947" cy="444948"/>
            <a:chOff x="0" y="0"/>
            <a:chExt cx="678556" cy="517924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8206248" y="5382710"/>
            <a:ext cx="582947" cy="444948"/>
            <a:chOff x="0" y="0"/>
            <a:chExt cx="678556" cy="517924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9340297" y="5029971"/>
            <a:ext cx="3272363" cy="903329"/>
            <a:chOff x="0" y="0"/>
            <a:chExt cx="8528452" cy="2354261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528452" cy="2354261"/>
            </a:xfrm>
            <a:custGeom>
              <a:avLst/>
              <a:gdLst/>
              <a:ahLst/>
              <a:cxnLst/>
              <a:rect r="r" b="b" t="t" l="l"/>
              <a:pathLst>
                <a:path h="2354261" w="8528452">
                  <a:moveTo>
                    <a:pt x="0" y="0"/>
                  </a:moveTo>
                  <a:lnTo>
                    <a:pt x="0" y="2354261"/>
                  </a:lnTo>
                  <a:lnTo>
                    <a:pt x="8528452" y="2354261"/>
                  </a:lnTo>
                  <a:lnTo>
                    <a:pt x="8528452" y="0"/>
                  </a:lnTo>
                  <a:lnTo>
                    <a:pt x="0" y="0"/>
                  </a:lnTo>
                  <a:close/>
                  <a:moveTo>
                    <a:pt x="8467492" y="2293301"/>
                  </a:moveTo>
                  <a:lnTo>
                    <a:pt x="59690" y="2293301"/>
                  </a:lnTo>
                  <a:lnTo>
                    <a:pt x="59690" y="59690"/>
                  </a:lnTo>
                  <a:lnTo>
                    <a:pt x="8467492" y="59690"/>
                  </a:lnTo>
                  <a:lnTo>
                    <a:pt x="8467492" y="229330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10687343" y="5382710"/>
            <a:ext cx="582947" cy="444948"/>
            <a:chOff x="0" y="0"/>
            <a:chExt cx="678556" cy="517924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9422157" y="5382710"/>
            <a:ext cx="582947" cy="444948"/>
            <a:chOff x="0" y="0"/>
            <a:chExt cx="678556" cy="517924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0055019" y="5382710"/>
            <a:ext cx="582947" cy="444948"/>
            <a:chOff x="0" y="0"/>
            <a:chExt cx="678556" cy="517924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1319666" y="5382710"/>
            <a:ext cx="582947" cy="444948"/>
            <a:chOff x="0" y="0"/>
            <a:chExt cx="678556" cy="517924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1951989" y="5382710"/>
            <a:ext cx="582947" cy="444948"/>
            <a:chOff x="0" y="0"/>
            <a:chExt cx="678556" cy="517924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678556" cy="517924"/>
            </a:xfrm>
            <a:custGeom>
              <a:avLst/>
              <a:gdLst/>
              <a:ahLst/>
              <a:cxnLst/>
              <a:rect r="r" b="b" t="t" l="l"/>
              <a:pathLst>
                <a:path h="517924" w="678556">
                  <a:moveTo>
                    <a:pt x="475356" y="0"/>
                  </a:moveTo>
                  <a:cubicBezTo>
                    <a:pt x="587581" y="0"/>
                    <a:pt x="678556" y="115941"/>
                    <a:pt x="678556" y="258962"/>
                  </a:cubicBezTo>
                  <a:cubicBezTo>
                    <a:pt x="678556" y="401983"/>
                    <a:pt x="587581" y="517924"/>
                    <a:pt x="475356" y="517924"/>
                  </a:cubicBezTo>
                  <a:lnTo>
                    <a:pt x="203200" y="517924"/>
                  </a:lnTo>
                  <a:cubicBezTo>
                    <a:pt x="90976" y="517924"/>
                    <a:pt x="0" y="401983"/>
                    <a:pt x="0" y="258962"/>
                  </a:cubicBezTo>
                  <a:cubicBezTo>
                    <a:pt x="0" y="11594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47625"/>
              <a:ext cx="678556" cy="56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4" id="94"/>
          <p:cNvSpPr/>
          <p:nvPr/>
        </p:nvSpPr>
        <p:spPr>
          <a:xfrm flipH="true">
            <a:off x="5118093" y="4463842"/>
            <a:ext cx="2114212" cy="5766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5" id="95"/>
          <p:cNvSpPr/>
          <p:nvPr/>
        </p:nvSpPr>
        <p:spPr>
          <a:xfrm flipH="true">
            <a:off x="7230737" y="4463842"/>
            <a:ext cx="1150310" cy="5661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6" id="96"/>
          <p:cNvSpPr/>
          <p:nvPr/>
        </p:nvSpPr>
        <p:spPr>
          <a:xfrm>
            <a:off x="9526656" y="4463842"/>
            <a:ext cx="1449823" cy="5661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97" id="97"/>
          <p:cNvGrpSpPr/>
          <p:nvPr/>
        </p:nvGrpSpPr>
        <p:grpSpPr>
          <a:xfrm rot="0">
            <a:off x="2866933" y="6228691"/>
            <a:ext cx="1229956" cy="647241"/>
            <a:chOff x="0" y="0"/>
            <a:chExt cx="3295625" cy="173426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9" id="99"/>
          <p:cNvGrpSpPr/>
          <p:nvPr/>
        </p:nvGrpSpPr>
        <p:grpSpPr>
          <a:xfrm rot="0">
            <a:off x="2956040" y="6312342"/>
            <a:ext cx="188757" cy="479938"/>
            <a:chOff x="0" y="0"/>
            <a:chExt cx="38088" cy="96844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3172190" y="6312342"/>
            <a:ext cx="188757" cy="479938"/>
            <a:chOff x="0" y="0"/>
            <a:chExt cx="38088" cy="96844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3387802" y="6312342"/>
            <a:ext cx="188757" cy="479938"/>
            <a:chOff x="0" y="0"/>
            <a:chExt cx="38088" cy="96844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3603413" y="6312342"/>
            <a:ext cx="188757" cy="479938"/>
            <a:chOff x="0" y="0"/>
            <a:chExt cx="38088" cy="96844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3819024" y="6312342"/>
            <a:ext cx="188757" cy="479938"/>
            <a:chOff x="0" y="0"/>
            <a:chExt cx="38088" cy="96844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6614217" y="6228691"/>
            <a:ext cx="1229956" cy="647241"/>
            <a:chOff x="0" y="0"/>
            <a:chExt cx="3295625" cy="173426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6703324" y="6312342"/>
            <a:ext cx="188757" cy="479938"/>
            <a:chOff x="0" y="0"/>
            <a:chExt cx="38088" cy="96844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6919474" y="6312342"/>
            <a:ext cx="188757" cy="479938"/>
            <a:chOff x="0" y="0"/>
            <a:chExt cx="38088" cy="96844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7135085" y="6312342"/>
            <a:ext cx="188757" cy="479938"/>
            <a:chOff x="0" y="0"/>
            <a:chExt cx="38088" cy="96844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25" id="125"/>
          <p:cNvGrpSpPr/>
          <p:nvPr/>
        </p:nvGrpSpPr>
        <p:grpSpPr>
          <a:xfrm rot="0">
            <a:off x="7350696" y="6312342"/>
            <a:ext cx="188757" cy="479938"/>
            <a:chOff x="0" y="0"/>
            <a:chExt cx="38088" cy="96844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28" id="128"/>
          <p:cNvGrpSpPr/>
          <p:nvPr/>
        </p:nvGrpSpPr>
        <p:grpSpPr>
          <a:xfrm rot="0">
            <a:off x="7566308" y="6312342"/>
            <a:ext cx="188757" cy="479938"/>
            <a:chOff x="0" y="0"/>
            <a:chExt cx="38088" cy="96844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0" id="130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31" id="131"/>
          <p:cNvGrpSpPr/>
          <p:nvPr/>
        </p:nvGrpSpPr>
        <p:grpSpPr>
          <a:xfrm rot="0">
            <a:off x="10367586" y="6228691"/>
            <a:ext cx="1229956" cy="647241"/>
            <a:chOff x="0" y="0"/>
            <a:chExt cx="3295625" cy="1734260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3" id="133"/>
          <p:cNvGrpSpPr/>
          <p:nvPr/>
        </p:nvGrpSpPr>
        <p:grpSpPr>
          <a:xfrm rot="0">
            <a:off x="10456693" y="6312342"/>
            <a:ext cx="188757" cy="479938"/>
            <a:chOff x="0" y="0"/>
            <a:chExt cx="38088" cy="96844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0672843" y="6312342"/>
            <a:ext cx="188757" cy="479938"/>
            <a:chOff x="0" y="0"/>
            <a:chExt cx="38088" cy="96844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39" id="139"/>
          <p:cNvGrpSpPr/>
          <p:nvPr/>
        </p:nvGrpSpPr>
        <p:grpSpPr>
          <a:xfrm rot="0">
            <a:off x="10888454" y="6312342"/>
            <a:ext cx="188757" cy="479938"/>
            <a:chOff x="0" y="0"/>
            <a:chExt cx="38088" cy="96844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2" id="142"/>
          <p:cNvGrpSpPr/>
          <p:nvPr/>
        </p:nvGrpSpPr>
        <p:grpSpPr>
          <a:xfrm rot="0">
            <a:off x="11104065" y="6312342"/>
            <a:ext cx="188757" cy="479938"/>
            <a:chOff x="0" y="0"/>
            <a:chExt cx="38088" cy="96844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1319676" y="6312342"/>
            <a:ext cx="188757" cy="479938"/>
            <a:chOff x="0" y="0"/>
            <a:chExt cx="38088" cy="96844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48" id="148"/>
          <p:cNvGrpSpPr/>
          <p:nvPr/>
        </p:nvGrpSpPr>
        <p:grpSpPr>
          <a:xfrm rot="0">
            <a:off x="4110316" y="6228691"/>
            <a:ext cx="1229956" cy="647241"/>
            <a:chOff x="0" y="0"/>
            <a:chExt cx="3295625" cy="1734260"/>
          </a:xfrm>
        </p:grpSpPr>
        <p:sp>
          <p:nvSpPr>
            <p:cNvPr name="Freeform 149" id="149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0" id="150"/>
          <p:cNvGrpSpPr/>
          <p:nvPr/>
        </p:nvGrpSpPr>
        <p:grpSpPr>
          <a:xfrm rot="0">
            <a:off x="4199423" y="6312342"/>
            <a:ext cx="188757" cy="479938"/>
            <a:chOff x="0" y="0"/>
            <a:chExt cx="38088" cy="96844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0">
            <a:off x="4415573" y="6312342"/>
            <a:ext cx="188757" cy="479938"/>
            <a:chOff x="0" y="0"/>
            <a:chExt cx="38088" cy="96844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5" id="155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4631184" y="6312342"/>
            <a:ext cx="188757" cy="479938"/>
            <a:chOff x="0" y="0"/>
            <a:chExt cx="38088" cy="96844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4846795" y="6312342"/>
            <a:ext cx="188757" cy="479938"/>
            <a:chOff x="0" y="0"/>
            <a:chExt cx="38088" cy="96844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1" id="161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5062406" y="6312342"/>
            <a:ext cx="188757" cy="479938"/>
            <a:chOff x="0" y="0"/>
            <a:chExt cx="38088" cy="96844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1624720" y="6228691"/>
            <a:ext cx="1229956" cy="647241"/>
            <a:chOff x="0" y="0"/>
            <a:chExt cx="3295625" cy="1734260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7" id="167"/>
          <p:cNvGrpSpPr/>
          <p:nvPr/>
        </p:nvGrpSpPr>
        <p:grpSpPr>
          <a:xfrm rot="0">
            <a:off x="1713827" y="6312342"/>
            <a:ext cx="188757" cy="479938"/>
            <a:chOff x="0" y="0"/>
            <a:chExt cx="38088" cy="96844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70" id="170"/>
          <p:cNvGrpSpPr/>
          <p:nvPr/>
        </p:nvGrpSpPr>
        <p:grpSpPr>
          <a:xfrm rot="0">
            <a:off x="1929977" y="6312342"/>
            <a:ext cx="188757" cy="479938"/>
            <a:chOff x="0" y="0"/>
            <a:chExt cx="38088" cy="96844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2" id="172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73" id="173"/>
          <p:cNvGrpSpPr/>
          <p:nvPr/>
        </p:nvGrpSpPr>
        <p:grpSpPr>
          <a:xfrm rot="0">
            <a:off x="2145588" y="6312342"/>
            <a:ext cx="188757" cy="479938"/>
            <a:chOff x="0" y="0"/>
            <a:chExt cx="38088" cy="96844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5" id="175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76" id="176"/>
          <p:cNvGrpSpPr/>
          <p:nvPr/>
        </p:nvGrpSpPr>
        <p:grpSpPr>
          <a:xfrm rot="0">
            <a:off x="2361199" y="6312342"/>
            <a:ext cx="188757" cy="479938"/>
            <a:chOff x="0" y="0"/>
            <a:chExt cx="38088" cy="96844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8" id="178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79" id="179"/>
          <p:cNvGrpSpPr/>
          <p:nvPr/>
        </p:nvGrpSpPr>
        <p:grpSpPr>
          <a:xfrm rot="0">
            <a:off x="2576811" y="6312342"/>
            <a:ext cx="188757" cy="479938"/>
            <a:chOff x="0" y="0"/>
            <a:chExt cx="38088" cy="96844"/>
          </a:xfrm>
        </p:grpSpPr>
        <p:sp>
          <p:nvSpPr>
            <p:cNvPr name="Freeform 180" id="180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1" id="181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82" id="182"/>
          <p:cNvGrpSpPr/>
          <p:nvPr/>
        </p:nvGrpSpPr>
        <p:grpSpPr>
          <a:xfrm rot="0">
            <a:off x="5370835" y="6228691"/>
            <a:ext cx="1229956" cy="647241"/>
            <a:chOff x="0" y="0"/>
            <a:chExt cx="3295625" cy="1734260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4" id="184"/>
          <p:cNvGrpSpPr/>
          <p:nvPr/>
        </p:nvGrpSpPr>
        <p:grpSpPr>
          <a:xfrm rot="0">
            <a:off x="5459942" y="6312342"/>
            <a:ext cx="188757" cy="479938"/>
            <a:chOff x="0" y="0"/>
            <a:chExt cx="38088" cy="96844"/>
          </a:xfrm>
        </p:grpSpPr>
        <p:sp>
          <p:nvSpPr>
            <p:cNvPr name="Freeform 185" id="185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86" id="186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87" id="187"/>
          <p:cNvGrpSpPr/>
          <p:nvPr/>
        </p:nvGrpSpPr>
        <p:grpSpPr>
          <a:xfrm rot="0">
            <a:off x="5676092" y="6312342"/>
            <a:ext cx="188757" cy="479938"/>
            <a:chOff x="0" y="0"/>
            <a:chExt cx="38088" cy="96844"/>
          </a:xfrm>
        </p:grpSpPr>
        <p:sp>
          <p:nvSpPr>
            <p:cNvPr name="Freeform 188" id="188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89" id="189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90" id="190"/>
          <p:cNvGrpSpPr/>
          <p:nvPr/>
        </p:nvGrpSpPr>
        <p:grpSpPr>
          <a:xfrm rot="0">
            <a:off x="5891703" y="6312342"/>
            <a:ext cx="188757" cy="479938"/>
            <a:chOff x="0" y="0"/>
            <a:chExt cx="38088" cy="96844"/>
          </a:xfrm>
        </p:grpSpPr>
        <p:sp>
          <p:nvSpPr>
            <p:cNvPr name="Freeform 191" id="191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2" id="192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93" id="193"/>
          <p:cNvGrpSpPr/>
          <p:nvPr/>
        </p:nvGrpSpPr>
        <p:grpSpPr>
          <a:xfrm rot="0">
            <a:off x="6107314" y="6312342"/>
            <a:ext cx="188757" cy="479938"/>
            <a:chOff x="0" y="0"/>
            <a:chExt cx="38088" cy="96844"/>
          </a:xfrm>
        </p:grpSpPr>
        <p:sp>
          <p:nvSpPr>
            <p:cNvPr name="Freeform 194" id="194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5" id="195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96" id="196"/>
          <p:cNvGrpSpPr/>
          <p:nvPr/>
        </p:nvGrpSpPr>
        <p:grpSpPr>
          <a:xfrm rot="0">
            <a:off x="6322925" y="6312342"/>
            <a:ext cx="188757" cy="479938"/>
            <a:chOff x="0" y="0"/>
            <a:chExt cx="38088" cy="96844"/>
          </a:xfrm>
        </p:grpSpPr>
        <p:sp>
          <p:nvSpPr>
            <p:cNvPr name="Freeform 197" id="197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8" id="198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199" id="199"/>
          <p:cNvGrpSpPr/>
          <p:nvPr/>
        </p:nvGrpSpPr>
        <p:grpSpPr>
          <a:xfrm rot="0">
            <a:off x="9125210" y="6228691"/>
            <a:ext cx="1229956" cy="647241"/>
            <a:chOff x="0" y="0"/>
            <a:chExt cx="3295625" cy="1734260"/>
          </a:xfrm>
        </p:grpSpPr>
        <p:sp>
          <p:nvSpPr>
            <p:cNvPr name="Freeform 200" id="200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1" id="201"/>
          <p:cNvGrpSpPr/>
          <p:nvPr/>
        </p:nvGrpSpPr>
        <p:grpSpPr>
          <a:xfrm rot="0">
            <a:off x="9205645" y="6312342"/>
            <a:ext cx="188757" cy="479938"/>
            <a:chOff x="0" y="0"/>
            <a:chExt cx="38088" cy="96844"/>
          </a:xfrm>
        </p:grpSpPr>
        <p:sp>
          <p:nvSpPr>
            <p:cNvPr name="Freeform 202" id="202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03" id="203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04" id="204"/>
          <p:cNvGrpSpPr/>
          <p:nvPr/>
        </p:nvGrpSpPr>
        <p:grpSpPr>
          <a:xfrm rot="0">
            <a:off x="9430467" y="6312342"/>
            <a:ext cx="188757" cy="479938"/>
            <a:chOff x="0" y="0"/>
            <a:chExt cx="38088" cy="96844"/>
          </a:xfrm>
        </p:grpSpPr>
        <p:sp>
          <p:nvSpPr>
            <p:cNvPr name="Freeform 205" id="205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06" id="206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07" id="207"/>
          <p:cNvGrpSpPr/>
          <p:nvPr/>
        </p:nvGrpSpPr>
        <p:grpSpPr>
          <a:xfrm rot="0">
            <a:off x="9646079" y="6312342"/>
            <a:ext cx="188757" cy="479938"/>
            <a:chOff x="0" y="0"/>
            <a:chExt cx="38088" cy="96844"/>
          </a:xfrm>
        </p:grpSpPr>
        <p:sp>
          <p:nvSpPr>
            <p:cNvPr name="Freeform 208" id="208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9" id="209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10" id="210"/>
          <p:cNvGrpSpPr/>
          <p:nvPr/>
        </p:nvGrpSpPr>
        <p:grpSpPr>
          <a:xfrm rot="0">
            <a:off x="9861690" y="6312342"/>
            <a:ext cx="188757" cy="479938"/>
            <a:chOff x="0" y="0"/>
            <a:chExt cx="38088" cy="96844"/>
          </a:xfrm>
        </p:grpSpPr>
        <p:sp>
          <p:nvSpPr>
            <p:cNvPr name="Freeform 211" id="211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2" id="212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13" id="213"/>
          <p:cNvGrpSpPr/>
          <p:nvPr/>
        </p:nvGrpSpPr>
        <p:grpSpPr>
          <a:xfrm rot="0">
            <a:off x="10077301" y="6312342"/>
            <a:ext cx="188757" cy="479938"/>
            <a:chOff x="0" y="0"/>
            <a:chExt cx="38088" cy="96844"/>
          </a:xfrm>
        </p:grpSpPr>
        <p:sp>
          <p:nvSpPr>
            <p:cNvPr name="Freeform 214" id="214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5" id="215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16" id="216"/>
          <p:cNvGrpSpPr/>
          <p:nvPr/>
        </p:nvGrpSpPr>
        <p:grpSpPr>
          <a:xfrm rot="0">
            <a:off x="7859728" y="6228691"/>
            <a:ext cx="1229956" cy="647241"/>
            <a:chOff x="0" y="0"/>
            <a:chExt cx="3295625" cy="1734260"/>
          </a:xfrm>
        </p:grpSpPr>
        <p:sp>
          <p:nvSpPr>
            <p:cNvPr name="Freeform 217" id="217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8" id="218"/>
          <p:cNvGrpSpPr/>
          <p:nvPr/>
        </p:nvGrpSpPr>
        <p:grpSpPr>
          <a:xfrm rot="0">
            <a:off x="7948835" y="6312342"/>
            <a:ext cx="188757" cy="479938"/>
            <a:chOff x="0" y="0"/>
            <a:chExt cx="38088" cy="96844"/>
          </a:xfrm>
        </p:grpSpPr>
        <p:sp>
          <p:nvSpPr>
            <p:cNvPr name="Freeform 219" id="219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20" id="220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21" id="221"/>
          <p:cNvGrpSpPr/>
          <p:nvPr/>
        </p:nvGrpSpPr>
        <p:grpSpPr>
          <a:xfrm rot="0">
            <a:off x="8164985" y="6312342"/>
            <a:ext cx="188757" cy="479938"/>
            <a:chOff x="0" y="0"/>
            <a:chExt cx="38088" cy="96844"/>
          </a:xfrm>
        </p:grpSpPr>
        <p:sp>
          <p:nvSpPr>
            <p:cNvPr name="Freeform 222" id="222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23" id="223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24" id="224"/>
          <p:cNvGrpSpPr/>
          <p:nvPr/>
        </p:nvGrpSpPr>
        <p:grpSpPr>
          <a:xfrm rot="0">
            <a:off x="8380596" y="6312342"/>
            <a:ext cx="188757" cy="479938"/>
            <a:chOff x="0" y="0"/>
            <a:chExt cx="38088" cy="96844"/>
          </a:xfrm>
        </p:grpSpPr>
        <p:sp>
          <p:nvSpPr>
            <p:cNvPr name="Freeform 225" id="225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6" id="226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27" id="227"/>
          <p:cNvGrpSpPr/>
          <p:nvPr/>
        </p:nvGrpSpPr>
        <p:grpSpPr>
          <a:xfrm rot="0">
            <a:off x="8596208" y="6312342"/>
            <a:ext cx="188757" cy="479938"/>
            <a:chOff x="0" y="0"/>
            <a:chExt cx="38088" cy="96844"/>
          </a:xfrm>
        </p:grpSpPr>
        <p:sp>
          <p:nvSpPr>
            <p:cNvPr name="Freeform 228" id="228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9" id="229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30" id="230"/>
          <p:cNvGrpSpPr/>
          <p:nvPr/>
        </p:nvGrpSpPr>
        <p:grpSpPr>
          <a:xfrm rot="0">
            <a:off x="8811819" y="6312342"/>
            <a:ext cx="188757" cy="479938"/>
            <a:chOff x="0" y="0"/>
            <a:chExt cx="38088" cy="96844"/>
          </a:xfrm>
        </p:grpSpPr>
        <p:sp>
          <p:nvSpPr>
            <p:cNvPr name="Freeform 231" id="231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2" id="232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33" id="233"/>
          <p:cNvGrpSpPr/>
          <p:nvPr/>
        </p:nvGrpSpPr>
        <p:grpSpPr>
          <a:xfrm rot="0">
            <a:off x="11610968" y="6228691"/>
            <a:ext cx="1229956" cy="647241"/>
            <a:chOff x="0" y="0"/>
            <a:chExt cx="3295625" cy="1734260"/>
          </a:xfrm>
        </p:grpSpPr>
        <p:sp>
          <p:nvSpPr>
            <p:cNvPr name="Freeform 234" id="234"/>
            <p:cNvSpPr/>
            <p:nvPr/>
          </p:nvSpPr>
          <p:spPr>
            <a:xfrm flipH="false" flipV="false" rot="0">
              <a:off x="0" y="0"/>
              <a:ext cx="3295625" cy="1734260"/>
            </a:xfrm>
            <a:custGeom>
              <a:avLst/>
              <a:gdLst/>
              <a:ahLst/>
              <a:cxnLst/>
              <a:rect r="r" b="b" t="t" l="l"/>
              <a:pathLst>
                <a:path h="1734260" w="3295625">
                  <a:moveTo>
                    <a:pt x="0" y="0"/>
                  </a:moveTo>
                  <a:lnTo>
                    <a:pt x="0" y="1734260"/>
                  </a:lnTo>
                  <a:lnTo>
                    <a:pt x="3295625" y="1734260"/>
                  </a:lnTo>
                  <a:lnTo>
                    <a:pt x="3295625" y="0"/>
                  </a:lnTo>
                  <a:lnTo>
                    <a:pt x="0" y="0"/>
                  </a:lnTo>
                  <a:close/>
                  <a:moveTo>
                    <a:pt x="3234665" y="1673300"/>
                  </a:moveTo>
                  <a:lnTo>
                    <a:pt x="59690" y="1673300"/>
                  </a:lnTo>
                  <a:lnTo>
                    <a:pt x="59690" y="59690"/>
                  </a:lnTo>
                  <a:lnTo>
                    <a:pt x="3234665" y="59690"/>
                  </a:lnTo>
                  <a:lnTo>
                    <a:pt x="3234665" y="16733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5" id="235"/>
          <p:cNvGrpSpPr/>
          <p:nvPr/>
        </p:nvGrpSpPr>
        <p:grpSpPr>
          <a:xfrm rot="0">
            <a:off x="11700075" y="6312342"/>
            <a:ext cx="188757" cy="479938"/>
            <a:chOff x="0" y="0"/>
            <a:chExt cx="38088" cy="96844"/>
          </a:xfrm>
        </p:grpSpPr>
        <p:sp>
          <p:nvSpPr>
            <p:cNvPr name="Freeform 236" id="236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37" id="237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38" id="238"/>
          <p:cNvGrpSpPr/>
          <p:nvPr/>
        </p:nvGrpSpPr>
        <p:grpSpPr>
          <a:xfrm rot="0">
            <a:off x="11916225" y="6312342"/>
            <a:ext cx="188757" cy="479938"/>
            <a:chOff x="0" y="0"/>
            <a:chExt cx="38088" cy="96844"/>
          </a:xfrm>
        </p:grpSpPr>
        <p:sp>
          <p:nvSpPr>
            <p:cNvPr name="Freeform 239" id="239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40" id="240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41" id="241"/>
          <p:cNvGrpSpPr/>
          <p:nvPr/>
        </p:nvGrpSpPr>
        <p:grpSpPr>
          <a:xfrm rot="0">
            <a:off x="12131836" y="6312342"/>
            <a:ext cx="188757" cy="479938"/>
            <a:chOff x="0" y="0"/>
            <a:chExt cx="38088" cy="96844"/>
          </a:xfrm>
        </p:grpSpPr>
        <p:sp>
          <p:nvSpPr>
            <p:cNvPr name="Freeform 242" id="242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3" id="243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44" id="244"/>
          <p:cNvGrpSpPr/>
          <p:nvPr/>
        </p:nvGrpSpPr>
        <p:grpSpPr>
          <a:xfrm rot="0">
            <a:off x="12347448" y="6312342"/>
            <a:ext cx="188757" cy="479938"/>
            <a:chOff x="0" y="0"/>
            <a:chExt cx="38088" cy="96844"/>
          </a:xfrm>
        </p:grpSpPr>
        <p:sp>
          <p:nvSpPr>
            <p:cNvPr name="Freeform 245" id="245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6" id="246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grpSp>
        <p:nvGrpSpPr>
          <p:cNvPr name="Group 247" id="247"/>
          <p:cNvGrpSpPr/>
          <p:nvPr/>
        </p:nvGrpSpPr>
        <p:grpSpPr>
          <a:xfrm rot="0">
            <a:off x="12563059" y="6312342"/>
            <a:ext cx="188757" cy="479938"/>
            <a:chOff x="0" y="0"/>
            <a:chExt cx="38088" cy="96844"/>
          </a:xfrm>
        </p:grpSpPr>
        <p:sp>
          <p:nvSpPr>
            <p:cNvPr name="Freeform 248" id="248"/>
            <p:cNvSpPr/>
            <p:nvPr/>
          </p:nvSpPr>
          <p:spPr>
            <a:xfrm flipH="false" flipV="false" rot="0">
              <a:off x="0" y="0"/>
              <a:ext cx="38088" cy="96844"/>
            </a:xfrm>
            <a:custGeom>
              <a:avLst/>
              <a:gdLst/>
              <a:ahLst/>
              <a:cxnLst/>
              <a:rect r="r" b="b" t="t" l="l"/>
              <a:pathLst>
                <a:path h="96844" w="38088">
                  <a:moveTo>
                    <a:pt x="19044" y="0"/>
                  </a:moveTo>
                  <a:cubicBezTo>
                    <a:pt x="8526" y="0"/>
                    <a:pt x="0" y="21679"/>
                    <a:pt x="0" y="48422"/>
                  </a:cubicBezTo>
                  <a:cubicBezTo>
                    <a:pt x="0" y="75165"/>
                    <a:pt x="8526" y="96844"/>
                    <a:pt x="19044" y="96844"/>
                  </a:cubicBezTo>
                  <a:cubicBezTo>
                    <a:pt x="29562" y="96844"/>
                    <a:pt x="38088" y="75165"/>
                    <a:pt x="38088" y="48422"/>
                  </a:cubicBezTo>
                  <a:cubicBezTo>
                    <a:pt x="38088" y="21679"/>
                    <a:pt x="29562" y="0"/>
                    <a:pt x="1904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9" id="249"/>
            <p:cNvSpPr txBox="true"/>
            <p:nvPr/>
          </p:nvSpPr>
          <p:spPr>
            <a:xfrm>
              <a:off x="3571" y="-38546"/>
              <a:ext cx="30947" cy="126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1"/>
                </a:lnSpc>
              </a:pPr>
            </a:p>
          </p:txBody>
        </p:sp>
      </p:grpSp>
      <p:sp>
        <p:nvSpPr>
          <p:cNvPr name="AutoShape 250" id="250"/>
          <p:cNvSpPr/>
          <p:nvPr/>
        </p:nvSpPr>
        <p:spPr>
          <a:xfrm flipH="true">
            <a:off x="2239697" y="5827659"/>
            <a:ext cx="1244551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1" id="251"/>
          <p:cNvSpPr/>
          <p:nvPr/>
        </p:nvSpPr>
        <p:spPr>
          <a:xfrm flipH="true">
            <a:off x="3481911" y="5827659"/>
            <a:ext cx="634661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2" id="252"/>
          <p:cNvSpPr/>
          <p:nvPr/>
        </p:nvSpPr>
        <p:spPr>
          <a:xfrm flipH="true">
            <a:off x="4725293" y="5827659"/>
            <a:ext cx="23602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3" id="253"/>
          <p:cNvSpPr/>
          <p:nvPr/>
        </p:nvSpPr>
        <p:spPr>
          <a:xfrm flipH="true">
            <a:off x="5985812" y="5827659"/>
            <a:ext cx="1247263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4" id="254"/>
          <p:cNvSpPr/>
          <p:nvPr/>
        </p:nvSpPr>
        <p:spPr>
          <a:xfrm flipH="true">
            <a:off x="7229195" y="5827659"/>
            <a:ext cx="636204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5" id="255"/>
          <p:cNvSpPr/>
          <p:nvPr/>
        </p:nvSpPr>
        <p:spPr>
          <a:xfrm flipH="true">
            <a:off x="8474706" y="5827659"/>
            <a:ext cx="23016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6" id="256"/>
          <p:cNvSpPr/>
          <p:nvPr/>
        </p:nvSpPr>
        <p:spPr>
          <a:xfrm flipH="true">
            <a:off x="9740188" y="5827659"/>
            <a:ext cx="1238628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7" id="257"/>
          <p:cNvSpPr/>
          <p:nvPr/>
        </p:nvSpPr>
        <p:spPr>
          <a:xfrm flipH="true">
            <a:off x="10982563" y="5827659"/>
            <a:ext cx="628576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8" id="258"/>
          <p:cNvSpPr/>
          <p:nvPr/>
        </p:nvSpPr>
        <p:spPr>
          <a:xfrm flipH="true">
            <a:off x="12225946" y="5827659"/>
            <a:ext cx="17517" cy="401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9" id="259"/>
          <p:cNvSpPr/>
          <p:nvPr/>
        </p:nvSpPr>
        <p:spPr>
          <a:xfrm>
            <a:off x="2239697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0" id="260"/>
          <p:cNvSpPr/>
          <p:nvPr/>
        </p:nvSpPr>
        <p:spPr>
          <a:xfrm>
            <a:off x="2455578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1" id="261"/>
          <p:cNvSpPr/>
          <p:nvPr/>
        </p:nvSpPr>
        <p:spPr>
          <a:xfrm>
            <a:off x="2671189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2" id="262"/>
          <p:cNvSpPr/>
          <p:nvPr/>
        </p:nvSpPr>
        <p:spPr>
          <a:xfrm>
            <a:off x="3482046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3" id="263"/>
          <p:cNvSpPr/>
          <p:nvPr/>
        </p:nvSpPr>
        <p:spPr>
          <a:xfrm>
            <a:off x="3697926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4" id="264"/>
          <p:cNvSpPr/>
          <p:nvPr/>
        </p:nvSpPr>
        <p:spPr>
          <a:xfrm>
            <a:off x="3913537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5" id="265"/>
          <p:cNvSpPr/>
          <p:nvPr/>
        </p:nvSpPr>
        <p:spPr>
          <a:xfrm>
            <a:off x="4719072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6" id="266"/>
          <p:cNvSpPr/>
          <p:nvPr/>
        </p:nvSpPr>
        <p:spPr>
          <a:xfrm>
            <a:off x="4934953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7" id="267"/>
          <p:cNvSpPr/>
          <p:nvPr/>
        </p:nvSpPr>
        <p:spPr>
          <a:xfrm>
            <a:off x="5150564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8" id="268"/>
          <p:cNvSpPr/>
          <p:nvPr/>
        </p:nvSpPr>
        <p:spPr>
          <a:xfrm>
            <a:off x="5985947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69" id="269"/>
          <p:cNvSpPr/>
          <p:nvPr/>
        </p:nvSpPr>
        <p:spPr>
          <a:xfrm>
            <a:off x="6201827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0" id="270"/>
          <p:cNvSpPr/>
          <p:nvPr/>
        </p:nvSpPr>
        <p:spPr>
          <a:xfrm>
            <a:off x="6417439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1" id="271"/>
          <p:cNvSpPr/>
          <p:nvPr/>
        </p:nvSpPr>
        <p:spPr>
          <a:xfrm>
            <a:off x="7229329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2" id="272"/>
          <p:cNvSpPr/>
          <p:nvPr/>
        </p:nvSpPr>
        <p:spPr>
          <a:xfrm>
            <a:off x="7445210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3" id="273"/>
          <p:cNvSpPr/>
          <p:nvPr/>
        </p:nvSpPr>
        <p:spPr>
          <a:xfrm>
            <a:off x="7660821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4" id="274"/>
          <p:cNvSpPr/>
          <p:nvPr/>
        </p:nvSpPr>
        <p:spPr>
          <a:xfrm>
            <a:off x="8473429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5" id="275"/>
          <p:cNvSpPr/>
          <p:nvPr/>
        </p:nvSpPr>
        <p:spPr>
          <a:xfrm>
            <a:off x="8689310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6" id="276"/>
          <p:cNvSpPr/>
          <p:nvPr/>
        </p:nvSpPr>
        <p:spPr>
          <a:xfrm>
            <a:off x="8904921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7" id="277"/>
          <p:cNvSpPr/>
          <p:nvPr/>
        </p:nvSpPr>
        <p:spPr>
          <a:xfrm>
            <a:off x="9740323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8" id="278"/>
          <p:cNvSpPr/>
          <p:nvPr/>
        </p:nvSpPr>
        <p:spPr>
          <a:xfrm>
            <a:off x="9956203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9" id="279"/>
          <p:cNvSpPr/>
          <p:nvPr/>
        </p:nvSpPr>
        <p:spPr>
          <a:xfrm>
            <a:off x="10171814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0" id="280"/>
          <p:cNvSpPr/>
          <p:nvPr/>
        </p:nvSpPr>
        <p:spPr>
          <a:xfrm>
            <a:off x="10990854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1" id="281"/>
          <p:cNvSpPr/>
          <p:nvPr/>
        </p:nvSpPr>
        <p:spPr>
          <a:xfrm>
            <a:off x="11206735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2" id="282"/>
          <p:cNvSpPr/>
          <p:nvPr/>
        </p:nvSpPr>
        <p:spPr>
          <a:xfrm>
            <a:off x="11422346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3" id="283"/>
          <p:cNvSpPr/>
          <p:nvPr/>
        </p:nvSpPr>
        <p:spPr>
          <a:xfrm>
            <a:off x="12227959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4" id="284"/>
          <p:cNvSpPr/>
          <p:nvPr/>
        </p:nvSpPr>
        <p:spPr>
          <a:xfrm>
            <a:off x="12443840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5" id="285"/>
          <p:cNvSpPr/>
          <p:nvPr/>
        </p:nvSpPr>
        <p:spPr>
          <a:xfrm>
            <a:off x="12659451" y="7038589"/>
            <a:ext cx="0" cy="82657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86" id="286"/>
          <p:cNvGrpSpPr/>
          <p:nvPr/>
        </p:nvGrpSpPr>
        <p:grpSpPr>
          <a:xfrm rot="0">
            <a:off x="1624720" y="8021085"/>
            <a:ext cx="11216204" cy="585144"/>
            <a:chOff x="0" y="0"/>
            <a:chExt cx="2263253" cy="118073"/>
          </a:xfrm>
        </p:grpSpPr>
        <p:sp>
          <p:nvSpPr>
            <p:cNvPr name="Freeform 287" id="287"/>
            <p:cNvSpPr/>
            <p:nvPr/>
          </p:nvSpPr>
          <p:spPr>
            <a:xfrm flipH="false" flipV="false" rot="0">
              <a:off x="0" y="0"/>
              <a:ext cx="2263253" cy="118073"/>
            </a:xfrm>
            <a:custGeom>
              <a:avLst/>
              <a:gdLst/>
              <a:ahLst/>
              <a:cxnLst/>
              <a:rect r="r" b="b" t="t" l="l"/>
              <a:pathLst>
                <a:path h="118073" w="2263253">
                  <a:moveTo>
                    <a:pt x="8973" y="0"/>
                  </a:moveTo>
                  <a:lnTo>
                    <a:pt x="2254280" y="0"/>
                  </a:lnTo>
                  <a:cubicBezTo>
                    <a:pt x="2256660" y="0"/>
                    <a:pt x="2258942" y="945"/>
                    <a:pt x="2260625" y="2628"/>
                  </a:cubicBezTo>
                  <a:cubicBezTo>
                    <a:pt x="2262308" y="4311"/>
                    <a:pt x="2263253" y="6593"/>
                    <a:pt x="2263253" y="8973"/>
                  </a:cubicBezTo>
                  <a:lnTo>
                    <a:pt x="2263253" y="109100"/>
                  </a:lnTo>
                  <a:cubicBezTo>
                    <a:pt x="2263253" y="111480"/>
                    <a:pt x="2262308" y="113762"/>
                    <a:pt x="2260625" y="115445"/>
                  </a:cubicBezTo>
                  <a:cubicBezTo>
                    <a:pt x="2258942" y="117127"/>
                    <a:pt x="2256660" y="118073"/>
                    <a:pt x="2254280" y="118073"/>
                  </a:cubicBezTo>
                  <a:lnTo>
                    <a:pt x="8973" y="118073"/>
                  </a:lnTo>
                  <a:cubicBezTo>
                    <a:pt x="6593" y="118073"/>
                    <a:pt x="4311" y="117127"/>
                    <a:pt x="2628" y="115445"/>
                  </a:cubicBezTo>
                  <a:cubicBezTo>
                    <a:pt x="945" y="113762"/>
                    <a:pt x="0" y="111480"/>
                    <a:pt x="0" y="109100"/>
                  </a:cubicBezTo>
                  <a:lnTo>
                    <a:pt x="0" y="8973"/>
                  </a:lnTo>
                  <a:cubicBezTo>
                    <a:pt x="0" y="6593"/>
                    <a:pt x="945" y="4311"/>
                    <a:pt x="2628" y="2628"/>
                  </a:cubicBezTo>
                  <a:cubicBezTo>
                    <a:pt x="4311" y="945"/>
                    <a:pt x="6593" y="0"/>
                    <a:pt x="897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8" id="288"/>
            <p:cNvSpPr txBox="true"/>
            <p:nvPr/>
          </p:nvSpPr>
          <p:spPr>
            <a:xfrm>
              <a:off x="0" y="-38100"/>
              <a:ext cx="2263253" cy="156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coinjoin Genesis</a:t>
              </a:r>
            </a:p>
          </p:txBody>
        </p:sp>
      </p:grpSp>
      <p:sp>
        <p:nvSpPr>
          <p:cNvPr name="TextBox 289" id="289"/>
          <p:cNvSpPr txBox="true"/>
          <p:nvPr/>
        </p:nvSpPr>
        <p:spPr>
          <a:xfrm rot="0">
            <a:off x="6872433" y="3472719"/>
            <a:ext cx="716607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b="true" sz="17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Mix #N</a:t>
            </a:r>
          </a:p>
        </p:txBody>
      </p:sp>
      <p:sp>
        <p:nvSpPr>
          <p:cNvPr name="TextBox 290" id="290"/>
          <p:cNvSpPr txBox="true"/>
          <p:nvPr/>
        </p:nvSpPr>
        <p:spPr>
          <a:xfrm rot="0">
            <a:off x="3043218" y="5077980"/>
            <a:ext cx="81810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Mix #N-1</a:t>
            </a:r>
          </a:p>
        </p:txBody>
      </p:sp>
      <p:sp>
        <p:nvSpPr>
          <p:cNvPr name="TextBox 291" id="291"/>
          <p:cNvSpPr txBox="true"/>
          <p:nvPr/>
        </p:nvSpPr>
        <p:spPr>
          <a:xfrm rot="0">
            <a:off x="6792044" y="5077980"/>
            <a:ext cx="81810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  <a:spcBef>
                <a:spcPct val="0"/>
              </a:spcBef>
            </a:pPr>
            <a:r>
              <a:rPr lang="en-US" b="true" sz="1500" strike="noStrike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Mix #N-1</a:t>
            </a:r>
          </a:p>
        </p:txBody>
      </p:sp>
      <p:sp>
        <p:nvSpPr>
          <p:cNvPr name="TextBox 292" id="292"/>
          <p:cNvSpPr txBox="true"/>
          <p:nvPr/>
        </p:nvSpPr>
        <p:spPr>
          <a:xfrm rot="0">
            <a:off x="10537786" y="5077980"/>
            <a:ext cx="81810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0"/>
              </a:lnSpc>
              <a:spcBef>
                <a:spcPct val="0"/>
              </a:spcBef>
            </a:pPr>
            <a:r>
              <a:rPr lang="en-US" b="true" sz="1500" strike="noStrike" u="non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Mix #N-1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5.5 - Les ensembles d'anonymat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L'anonset rétrospectif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939324" y="5211822"/>
            <a:ext cx="2357333" cy="671821"/>
            <a:chOff x="0" y="0"/>
            <a:chExt cx="931292" cy="2654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939324" y="4348024"/>
            <a:ext cx="2357333" cy="671821"/>
            <a:chOff x="0" y="0"/>
            <a:chExt cx="931292" cy="26541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939324" y="3485703"/>
            <a:ext cx="2357333" cy="671821"/>
            <a:chOff x="0" y="0"/>
            <a:chExt cx="931292" cy="26541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939324" y="6936464"/>
            <a:ext cx="2357333" cy="671821"/>
            <a:chOff x="0" y="0"/>
            <a:chExt cx="931292" cy="26541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939324" y="6074143"/>
            <a:ext cx="2357333" cy="671821"/>
            <a:chOff x="0" y="0"/>
            <a:chExt cx="931292" cy="26541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Source probable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>
            <a:off x="5296657" y="4683934"/>
            <a:ext cx="2020371" cy="129422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1652981" y="5501852"/>
            <a:ext cx="1071848" cy="952605"/>
          </a:xfrm>
          <a:custGeom>
            <a:avLst/>
            <a:gdLst/>
            <a:ahLst/>
            <a:cxnLst/>
            <a:rect r="r" b="b" t="t" l="l"/>
            <a:pathLst>
              <a:path h="952605" w="1071848">
                <a:moveTo>
                  <a:pt x="0" y="0"/>
                </a:moveTo>
                <a:lnTo>
                  <a:pt x="1071848" y="0"/>
                </a:lnTo>
                <a:lnTo>
                  <a:pt x="1071848" y="952605"/>
                </a:lnTo>
                <a:lnTo>
                  <a:pt x="0" y="9526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0455329" y="5398205"/>
            <a:ext cx="2357333" cy="1148136"/>
            <a:chOff x="0" y="0"/>
            <a:chExt cx="931292" cy="45358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31292" cy="453585"/>
            </a:xfrm>
            <a:custGeom>
              <a:avLst/>
              <a:gdLst/>
              <a:ahLst/>
              <a:cxnLst/>
              <a:rect r="r" b="b" t="t" l="l"/>
              <a:pathLst>
                <a:path h="453585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341922"/>
                  </a:lnTo>
                  <a:cubicBezTo>
                    <a:pt x="931292" y="371537"/>
                    <a:pt x="919527" y="399939"/>
                    <a:pt x="898587" y="420879"/>
                  </a:cubicBezTo>
                  <a:cubicBezTo>
                    <a:pt x="877646" y="441820"/>
                    <a:pt x="849244" y="453585"/>
                    <a:pt x="819630" y="453585"/>
                  </a:cubicBezTo>
                  <a:lnTo>
                    <a:pt x="111662" y="453585"/>
                  </a:lnTo>
                  <a:cubicBezTo>
                    <a:pt x="49993" y="453585"/>
                    <a:pt x="0" y="403592"/>
                    <a:pt x="0" y="341922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931292" cy="520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92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UTXO après coinjoins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317028" y="5047880"/>
            <a:ext cx="2357333" cy="1860549"/>
            <a:chOff x="0" y="0"/>
            <a:chExt cx="931292" cy="73503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31292" cy="735032"/>
            </a:xfrm>
            <a:custGeom>
              <a:avLst/>
              <a:gdLst/>
              <a:ahLst/>
              <a:cxnLst/>
              <a:rect r="r" b="b" t="t" l="l"/>
              <a:pathLst>
                <a:path h="735032" w="931292">
                  <a:moveTo>
                    <a:pt x="0" y="0"/>
                  </a:moveTo>
                  <a:lnTo>
                    <a:pt x="931292" y="0"/>
                  </a:lnTo>
                  <a:lnTo>
                    <a:pt x="931292" y="735032"/>
                  </a:lnTo>
                  <a:lnTo>
                    <a:pt x="0" y="735032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931292" cy="801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783"/>
                </a:lnSpc>
                <a:spcBef>
                  <a:spcPct val="0"/>
                </a:spcBef>
              </a:pPr>
              <a:r>
                <a:rPr lang="en-US" b="true" sz="2600" strike="noStrike" u="non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Cycles de coinjoins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 flipH="true">
            <a:off x="9674361" y="5972273"/>
            <a:ext cx="780968" cy="588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0" id="50"/>
          <p:cNvSpPr/>
          <p:nvPr/>
        </p:nvSpPr>
        <p:spPr>
          <a:xfrm>
            <a:off x="5296657" y="3821613"/>
            <a:ext cx="2020371" cy="2156541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>
            <a:off x="5296657" y="5547733"/>
            <a:ext cx="2020371" cy="43042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 flipV="true">
            <a:off x="5296657" y="5978154"/>
            <a:ext cx="2020371" cy="431899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3" id="53"/>
          <p:cNvSpPr/>
          <p:nvPr/>
        </p:nvSpPr>
        <p:spPr>
          <a:xfrm flipV="true">
            <a:off x="5296657" y="5978154"/>
            <a:ext cx="2020371" cy="129422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54" id="54"/>
          <p:cNvGrpSpPr/>
          <p:nvPr/>
        </p:nvGrpSpPr>
        <p:grpSpPr>
          <a:xfrm rot="0">
            <a:off x="2939324" y="7798785"/>
            <a:ext cx="2357333" cy="671821"/>
            <a:chOff x="0" y="0"/>
            <a:chExt cx="931292" cy="26541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31292" cy="265411"/>
            </a:xfrm>
            <a:custGeom>
              <a:avLst/>
              <a:gdLst/>
              <a:ahLst/>
              <a:cxnLst/>
              <a:rect r="r" b="b" t="t" l="l"/>
              <a:pathLst>
                <a:path h="265411" w="931292">
                  <a:moveTo>
                    <a:pt x="111662" y="0"/>
                  </a:moveTo>
                  <a:lnTo>
                    <a:pt x="819630" y="0"/>
                  </a:lnTo>
                  <a:cubicBezTo>
                    <a:pt x="849244" y="0"/>
                    <a:pt x="877646" y="11764"/>
                    <a:pt x="898587" y="32705"/>
                  </a:cubicBezTo>
                  <a:cubicBezTo>
                    <a:pt x="919527" y="53646"/>
                    <a:pt x="931292" y="82048"/>
                    <a:pt x="931292" y="111662"/>
                  </a:cubicBezTo>
                  <a:lnTo>
                    <a:pt x="931292" y="153748"/>
                  </a:lnTo>
                  <a:cubicBezTo>
                    <a:pt x="931292" y="183363"/>
                    <a:pt x="919527" y="211765"/>
                    <a:pt x="898587" y="232706"/>
                  </a:cubicBezTo>
                  <a:cubicBezTo>
                    <a:pt x="877646" y="253646"/>
                    <a:pt x="849244" y="265411"/>
                    <a:pt x="819630" y="265411"/>
                  </a:cubicBezTo>
                  <a:lnTo>
                    <a:pt x="111662" y="265411"/>
                  </a:lnTo>
                  <a:cubicBezTo>
                    <a:pt x="82048" y="265411"/>
                    <a:pt x="53646" y="253646"/>
                    <a:pt x="32705" y="232706"/>
                  </a:cubicBezTo>
                  <a:cubicBezTo>
                    <a:pt x="11764" y="211765"/>
                    <a:pt x="0" y="183363"/>
                    <a:pt x="0" y="153748"/>
                  </a:cubicBezTo>
                  <a:lnTo>
                    <a:pt x="0" y="111662"/>
                  </a:lnTo>
                  <a:cubicBezTo>
                    <a:pt x="0" y="82048"/>
                    <a:pt x="11764" y="53646"/>
                    <a:pt x="32705" y="32705"/>
                  </a:cubicBezTo>
                  <a:cubicBezTo>
                    <a:pt x="53646" y="11764"/>
                    <a:pt x="82048" y="0"/>
                    <a:pt x="111662" y="0"/>
                  </a:cubicBezTo>
                  <a:close/>
                </a:path>
              </a:pathLst>
            </a:custGeom>
            <a:solidFill>
              <a:srgbClr val="FF5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31292" cy="33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10"/>
                </a:lnSpc>
                <a:spcBef>
                  <a:spcPct val="0"/>
                </a:spcBef>
              </a:pPr>
              <a:r>
                <a:rPr lang="en-US" b="true" sz="2000" i="true">
                  <a:solidFill>
                    <a:srgbClr val="FFFFFF"/>
                  </a:solidFill>
                  <a:latin typeface="Rubik Semi-Bold Italics"/>
                  <a:ea typeface="Rubik Semi-Bold Italics"/>
                  <a:cs typeface="Rubik Semi-Bold Italics"/>
                  <a:sym typeface="Rubik Semi-Bold Italics"/>
                </a:rPr>
                <a:t>42 185 sources...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 flipV="true">
            <a:off x="5296657" y="5978154"/>
            <a:ext cx="2020371" cy="2156541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8174542" y="7019773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DAGRN2dFvGw</dc:identifier>
  <dcterms:modified xsi:type="dcterms:W3CDTF">2011-08-01T06:04:30Z</dcterms:modified>
  <cp:revision>1</cp:revision>
  <dc:title>55</dc:title>
</cp:coreProperties>
</file>