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ubik Semi-Bold" charset="1" panose="00000000000000000000"/>
      <p:regular r:id="rId18"/>
    </p:embeddedFont>
    <p:embeddedFont>
      <p:font typeface="Rubik Medium" charset="1" panose="00000000000000000000"/>
      <p:regular r:id="rId19"/>
    </p:embeddedFont>
    <p:embeddedFont>
      <p:font typeface="Rubik Italics" charset="1" panose="00000000000000000000"/>
      <p:regular r:id="rId20"/>
    </p:embeddedFont>
    <p:embeddedFont>
      <p:font typeface="JetBrains Mono Italics" charset="1" panose="02010509020102050004"/>
      <p:regular r:id="rId21"/>
    </p:embeddedFont>
    <p:embeddedFont>
      <p:font typeface="Rubik Bold" charset="1" panose="00000000000000000000"/>
      <p:regular r:id="rId22"/>
    </p:embeddedFont>
    <p:embeddedFont>
      <p:font typeface="Rubik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14" Target="../media/image1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mini-coinjoins de paiement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6.2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Quelle est la différence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8630111" y="4529942"/>
            <a:ext cx="3104592" cy="2896425"/>
            <a:chOff x="0" y="0"/>
            <a:chExt cx="2314159" cy="21589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14159" cy="2158991"/>
            </a:xfrm>
            <a:custGeom>
              <a:avLst/>
              <a:gdLst/>
              <a:ahLst/>
              <a:cxnLst/>
              <a:rect r="r" b="b" t="t" l="l"/>
              <a:pathLst>
                <a:path h="2158991" w="2314159">
                  <a:moveTo>
                    <a:pt x="0" y="0"/>
                  </a:moveTo>
                  <a:lnTo>
                    <a:pt x="2314159" y="0"/>
                  </a:lnTo>
                  <a:lnTo>
                    <a:pt x="2314159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314159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783800" y="5323831"/>
            <a:ext cx="1222469" cy="380679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8540834" y="4578288"/>
            <a:ext cx="3283146" cy="24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9"/>
              </a:lnSpc>
            </a:pPr>
            <a:r>
              <a:rPr lang="en-US" b="true" sz="1378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Stonewall x2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805699" y="4966776"/>
            <a:ext cx="1178671" cy="21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0"/>
              </a:lnSpc>
            </a:pPr>
            <a:r>
              <a:rPr lang="en-US" sz="127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10182407" y="4944868"/>
            <a:ext cx="0" cy="234514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8783800" y="5835765"/>
            <a:ext cx="1222469" cy="380679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382582" y="4966776"/>
            <a:ext cx="1178671" cy="21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0"/>
              </a:lnSpc>
            </a:pPr>
            <a:r>
              <a:rPr lang="en-US" sz="127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0360683" y="5835765"/>
            <a:ext cx="1222469" cy="380679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7628283" y="4916293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1981050">
            <a:off x="8028738" y="5299158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0" y="0"/>
                </a:moveTo>
                <a:lnTo>
                  <a:pt x="566433" y="0"/>
                </a:lnTo>
                <a:lnTo>
                  <a:pt x="566433" y="160017"/>
                </a:lnTo>
                <a:lnTo>
                  <a:pt x="0" y="1600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7513404" y="6298768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5" id="45"/>
          <p:cNvSpPr/>
          <p:nvPr/>
        </p:nvSpPr>
        <p:spPr>
          <a:xfrm flipH="true" flipV="false" rot="9541468">
            <a:off x="7979287" y="6025810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566433" y="0"/>
                </a:moveTo>
                <a:lnTo>
                  <a:pt x="0" y="0"/>
                </a:lnTo>
                <a:lnTo>
                  <a:pt x="0" y="160018"/>
                </a:lnTo>
                <a:lnTo>
                  <a:pt x="566433" y="160018"/>
                </a:lnTo>
                <a:lnTo>
                  <a:pt x="56643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1912830" y="4831987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47" id="47"/>
          <p:cNvSpPr/>
          <p:nvPr/>
        </p:nvSpPr>
        <p:spPr>
          <a:xfrm flipH="true" flipV="false" rot="-423582">
            <a:off x="11849690" y="5965015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566434" y="0"/>
                </a:moveTo>
                <a:lnTo>
                  <a:pt x="0" y="0"/>
                </a:lnTo>
                <a:lnTo>
                  <a:pt x="0" y="160017"/>
                </a:lnTo>
                <a:lnTo>
                  <a:pt x="566434" y="160017"/>
                </a:lnTo>
                <a:lnTo>
                  <a:pt x="566434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2047934" y="5707122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9" id="49"/>
          <p:cNvSpPr/>
          <p:nvPr/>
        </p:nvSpPr>
        <p:spPr>
          <a:xfrm flipH="true" flipV="false" rot="-2557640">
            <a:off x="11784790" y="5243822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566433" y="0"/>
                </a:moveTo>
                <a:lnTo>
                  <a:pt x="0" y="0"/>
                </a:lnTo>
                <a:lnTo>
                  <a:pt x="0" y="160017"/>
                </a:lnTo>
                <a:lnTo>
                  <a:pt x="566433" y="160017"/>
                </a:lnTo>
                <a:lnTo>
                  <a:pt x="56643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10360683" y="6347698"/>
            <a:ext cx="1222469" cy="380679"/>
            <a:chOff x="0" y="0"/>
            <a:chExt cx="911226" cy="28375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0360683" y="6859632"/>
            <a:ext cx="1222469" cy="380679"/>
            <a:chOff x="0" y="0"/>
            <a:chExt cx="911226" cy="28375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-10662320">
            <a:off x="11783637" y="6389263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0" y="0"/>
                </a:moveTo>
                <a:lnTo>
                  <a:pt x="566434" y="0"/>
                </a:lnTo>
                <a:lnTo>
                  <a:pt x="566434" y="160018"/>
                </a:lnTo>
                <a:lnTo>
                  <a:pt x="0" y="1600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1967800" y="6577415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-9983830">
            <a:off x="11791534" y="6983803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0" y="0"/>
                </a:moveTo>
                <a:lnTo>
                  <a:pt x="566433" y="0"/>
                </a:lnTo>
                <a:lnTo>
                  <a:pt x="566433" y="160017"/>
                </a:lnTo>
                <a:lnTo>
                  <a:pt x="0" y="1600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12047934" y="7204852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10360683" y="5323831"/>
            <a:ext cx="1222469" cy="380679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2622396" y="4529942"/>
            <a:ext cx="3104592" cy="2896425"/>
            <a:chOff x="0" y="0"/>
            <a:chExt cx="2314159" cy="215899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2314159" cy="2158991"/>
            </a:xfrm>
            <a:custGeom>
              <a:avLst/>
              <a:gdLst/>
              <a:ahLst/>
              <a:cxnLst/>
              <a:rect r="r" b="b" t="t" l="l"/>
              <a:pathLst>
                <a:path h="2158991" w="2314159">
                  <a:moveTo>
                    <a:pt x="0" y="0"/>
                  </a:moveTo>
                  <a:lnTo>
                    <a:pt x="2314159" y="0"/>
                  </a:lnTo>
                  <a:lnTo>
                    <a:pt x="2314159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5" id="65"/>
            <p:cNvSpPr txBox="true"/>
            <p:nvPr/>
          </p:nvSpPr>
          <p:spPr>
            <a:xfrm>
              <a:off x="0" y="-38100"/>
              <a:ext cx="2314159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2776085" y="5323831"/>
            <a:ext cx="1222469" cy="380679"/>
            <a:chOff x="0" y="0"/>
            <a:chExt cx="911226" cy="283758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69" id="69"/>
          <p:cNvSpPr txBox="true"/>
          <p:nvPr/>
        </p:nvSpPr>
        <p:spPr>
          <a:xfrm rot="0">
            <a:off x="2533119" y="4578288"/>
            <a:ext cx="3283146" cy="245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29"/>
              </a:lnSpc>
            </a:pPr>
            <a:r>
              <a:rPr lang="en-US" b="true" sz="1378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Stonewall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2797984" y="4966776"/>
            <a:ext cx="1178671" cy="21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0"/>
              </a:lnSpc>
            </a:pPr>
            <a:r>
              <a:rPr lang="en-US" sz="127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71" id="71"/>
          <p:cNvSpPr/>
          <p:nvPr/>
        </p:nvSpPr>
        <p:spPr>
          <a:xfrm>
            <a:off x="4174692" y="4944868"/>
            <a:ext cx="0" cy="234514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2" id="72"/>
          <p:cNvGrpSpPr/>
          <p:nvPr/>
        </p:nvGrpSpPr>
        <p:grpSpPr>
          <a:xfrm rot="0">
            <a:off x="2776085" y="5835765"/>
            <a:ext cx="1222469" cy="380679"/>
            <a:chOff x="0" y="0"/>
            <a:chExt cx="911226" cy="283758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75" id="75"/>
          <p:cNvSpPr txBox="true"/>
          <p:nvPr/>
        </p:nvSpPr>
        <p:spPr>
          <a:xfrm rot="0">
            <a:off x="4374867" y="4966776"/>
            <a:ext cx="1178671" cy="218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0"/>
              </a:lnSpc>
            </a:pPr>
            <a:r>
              <a:rPr lang="en-US" sz="1272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76" id="76"/>
          <p:cNvGrpSpPr/>
          <p:nvPr/>
        </p:nvGrpSpPr>
        <p:grpSpPr>
          <a:xfrm rot="0">
            <a:off x="4352968" y="5835765"/>
            <a:ext cx="1222469" cy="380679"/>
            <a:chOff x="0" y="0"/>
            <a:chExt cx="911226" cy="283758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8" id="78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sp>
        <p:nvSpPr>
          <p:cNvPr name="TextBox 79" id="79"/>
          <p:cNvSpPr txBox="true"/>
          <p:nvPr/>
        </p:nvSpPr>
        <p:spPr>
          <a:xfrm rot="0">
            <a:off x="1620568" y="4916293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80" id="80"/>
          <p:cNvSpPr/>
          <p:nvPr/>
        </p:nvSpPr>
        <p:spPr>
          <a:xfrm flipH="false" flipV="false" rot="1981050">
            <a:off x="2021023" y="5299158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0" y="0"/>
                </a:moveTo>
                <a:lnTo>
                  <a:pt x="566433" y="0"/>
                </a:lnTo>
                <a:lnTo>
                  <a:pt x="566433" y="160017"/>
                </a:lnTo>
                <a:lnTo>
                  <a:pt x="0" y="1600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1" id="81"/>
          <p:cNvSpPr txBox="true"/>
          <p:nvPr/>
        </p:nvSpPr>
        <p:spPr>
          <a:xfrm rot="0">
            <a:off x="1505689" y="6298768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82" id="82"/>
          <p:cNvSpPr/>
          <p:nvPr/>
        </p:nvSpPr>
        <p:spPr>
          <a:xfrm flipH="true" flipV="false" rot="9541468">
            <a:off x="1971572" y="6025810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566433" y="0"/>
                </a:moveTo>
                <a:lnTo>
                  <a:pt x="0" y="0"/>
                </a:lnTo>
                <a:lnTo>
                  <a:pt x="0" y="160018"/>
                </a:lnTo>
                <a:lnTo>
                  <a:pt x="566433" y="160018"/>
                </a:lnTo>
                <a:lnTo>
                  <a:pt x="56643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3" id="83"/>
          <p:cNvSpPr txBox="true"/>
          <p:nvPr/>
        </p:nvSpPr>
        <p:spPr>
          <a:xfrm rot="0">
            <a:off x="5905115" y="4831987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84" id="84"/>
          <p:cNvSpPr/>
          <p:nvPr/>
        </p:nvSpPr>
        <p:spPr>
          <a:xfrm flipH="true" flipV="false" rot="-423582">
            <a:off x="5841976" y="5965015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566433" y="0"/>
                </a:moveTo>
                <a:lnTo>
                  <a:pt x="0" y="0"/>
                </a:lnTo>
                <a:lnTo>
                  <a:pt x="0" y="160017"/>
                </a:lnTo>
                <a:lnTo>
                  <a:pt x="566433" y="160017"/>
                </a:lnTo>
                <a:lnTo>
                  <a:pt x="56643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5" id="85"/>
          <p:cNvSpPr txBox="true"/>
          <p:nvPr/>
        </p:nvSpPr>
        <p:spPr>
          <a:xfrm rot="0">
            <a:off x="6040219" y="5707122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86" id="86"/>
          <p:cNvSpPr/>
          <p:nvPr/>
        </p:nvSpPr>
        <p:spPr>
          <a:xfrm flipH="true" flipV="false" rot="-2557640">
            <a:off x="5777075" y="5243822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566433" y="0"/>
                </a:moveTo>
                <a:lnTo>
                  <a:pt x="0" y="0"/>
                </a:lnTo>
                <a:lnTo>
                  <a:pt x="0" y="160017"/>
                </a:lnTo>
                <a:lnTo>
                  <a:pt x="566433" y="160017"/>
                </a:lnTo>
                <a:lnTo>
                  <a:pt x="56643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7" id="87"/>
          <p:cNvGrpSpPr/>
          <p:nvPr/>
        </p:nvGrpSpPr>
        <p:grpSpPr>
          <a:xfrm rot="0">
            <a:off x="4352968" y="6347698"/>
            <a:ext cx="1222469" cy="380679"/>
            <a:chOff x="0" y="0"/>
            <a:chExt cx="911226" cy="283758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9" id="89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90" id="90"/>
          <p:cNvGrpSpPr/>
          <p:nvPr/>
        </p:nvGrpSpPr>
        <p:grpSpPr>
          <a:xfrm rot="0">
            <a:off x="4352968" y="6859632"/>
            <a:ext cx="1222469" cy="380679"/>
            <a:chOff x="0" y="0"/>
            <a:chExt cx="911226" cy="283758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sp>
        <p:nvSpPr>
          <p:cNvPr name="Freeform 93" id="93"/>
          <p:cNvSpPr/>
          <p:nvPr/>
        </p:nvSpPr>
        <p:spPr>
          <a:xfrm flipH="false" flipV="false" rot="-10662320">
            <a:off x="5775922" y="6389263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0" y="0"/>
                </a:moveTo>
                <a:lnTo>
                  <a:pt x="566434" y="0"/>
                </a:lnTo>
                <a:lnTo>
                  <a:pt x="566434" y="160018"/>
                </a:lnTo>
                <a:lnTo>
                  <a:pt x="0" y="16001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4" id="94"/>
          <p:cNvSpPr txBox="true"/>
          <p:nvPr/>
        </p:nvSpPr>
        <p:spPr>
          <a:xfrm rot="0">
            <a:off x="5960085" y="6577415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95" id="95"/>
          <p:cNvSpPr/>
          <p:nvPr/>
        </p:nvSpPr>
        <p:spPr>
          <a:xfrm flipH="false" flipV="false" rot="-9983830">
            <a:off x="5783819" y="6983803"/>
            <a:ext cx="566433" cy="160017"/>
          </a:xfrm>
          <a:custGeom>
            <a:avLst/>
            <a:gdLst/>
            <a:ahLst/>
            <a:cxnLst/>
            <a:rect r="r" b="b" t="t" l="l"/>
            <a:pathLst>
              <a:path h="160017" w="566433">
                <a:moveTo>
                  <a:pt x="0" y="0"/>
                </a:moveTo>
                <a:lnTo>
                  <a:pt x="566433" y="0"/>
                </a:lnTo>
                <a:lnTo>
                  <a:pt x="566433" y="160017"/>
                </a:lnTo>
                <a:lnTo>
                  <a:pt x="0" y="1600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6" id="96"/>
          <p:cNvSpPr txBox="true"/>
          <p:nvPr/>
        </p:nvSpPr>
        <p:spPr>
          <a:xfrm rot="0">
            <a:off x="6040219" y="7204852"/>
            <a:ext cx="912020" cy="197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8"/>
              </a:lnSpc>
            </a:pPr>
            <a:r>
              <a:rPr lang="en-US" sz="111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grpSp>
        <p:nvGrpSpPr>
          <p:cNvPr name="Group 97" id="97"/>
          <p:cNvGrpSpPr/>
          <p:nvPr/>
        </p:nvGrpSpPr>
        <p:grpSpPr>
          <a:xfrm rot="0">
            <a:off x="4352968" y="5323831"/>
            <a:ext cx="1222469" cy="380679"/>
            <a:chOff x="0" y="0"/>
            <a:chExt cx="911226" cy="283758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41879" y="0"/>
                  </a:moveTo>
                  <a:lnTo>
                    <a:pt x="769348" y="0"/>
                  </a:lnTo>
                  <a:cubicBezTo>
                    <a:pt x="847705" y="0"/>
                    <a:pt x="911226" y="63521"/>
                    <a:pt x="911226" y="141879"/>
                  </a:cubicBezTo>
                  <a:lnTo>
                    <a:pt x="911226" y="141879"/>
                  </a:lnTo>
                  <a:cubicBezTo>
                    <a:pt x="911226" y="220236"/>
                    <a:pt x="847705" y="283758"/>
                    <a:pt x="769348" y="283758"/>
                  </a:cubicBezTo>
                  <a:lnTo>
                    <a:pt x="141879" y="283758"/>
                  </a:lnTo>
                  <a:cubicBezTo>
                    <a:pt x="63521" y="283758"/>
                    <a:pt x="0" y="220236"/>
                    <a:pt x="0" y="141879"/>
                  </a:cubicBezTo>
                  <a:lnTo>
                    <a:pt x="0" y="141879"/>
                  </a:lnTo>
                  <a:cubicBezTo>
                    <a:pt x="0" y="63521"/>
                    <a:pt x="63521" y="0"/>
                    <a:pt x="14187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99" id="99"/>
            <p:cNvSpPr txBox="true"/>
            <p:nvPr/>
          </p:nvSpPr>
          <p:spPr>
            <a:xfrm>
              <a:off x="0" y="-28575"/>
              <a:ext cx="911226" cy="3123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891"/>
                </a:lnSpc>
              </a:pPr>
              <a:r>
                <a:rPr lang="en-US" b="true" sz="13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Quelle est la différence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3245681"/>
            <a:ext cx="7203420" cy="5464947"/>
            <a:chOff x="0" y="0"/>
            <a:chExt cx="2845795" cy="21589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158991"/>
            </a:xfrm>
            <a:custGeom>
              <a:avLst/>
              <a:gdLst/>
              <a:ahLst/>
              <a:cxnLst/>
              <a:rect r="r" b="b" t="t" l="l"/>
              <a:pathLst>
                <a:path h="2158991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743583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351637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4066660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4028560"/>
            <a:ext cx="0" cy="4424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5709495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4066660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890047" y="5709495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890047" y="6675406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890047" y="7641318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890047" y="4743583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Comment les utiliser 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669618" y="4723847"/>
            <a:ext cx="2508614" cy="2508614"/>
          </a:xfrm>
          <a:custGeom>
            <a:avLst/>
            <a:gdLst/>
            <a:ahLst/>
            <a:cxnLst/>
            <a:rect r="r" b="b" t="t" l="l"/>
            <a:pathLst>
              <a:path h="2508614" w="2508614">
                <a:moveTo>
                  <a:pt x="0" y="0"/>
                </a:moveTo>
                <a:lnTo>
                  <a:pt x="2508614" y="0"/>
                </a:lnTo>
                <a:lnTo>
                  <a:pt x="2508614" y="2508614"/>
                </a:lnTo>
                <a:lnTo>
                  <a:pt x="0" y="250861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8287411" y="4723847"/>
            <a:ext cx="2508614" cy="250861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Stonewall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558481" y="3245681"/>
            <a:ext cx="7203420" cy="5464947"/>
            <a:chOff x="0" y="0"/>
            <a:chExt cx="2845795" cy="21589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158991"/>
            </a:xfrm>
            <a:custGeom>
              <a:avLst/>
              <a:gdLst/>
              <a:ahLst/>
              <a:cxnLst/>
              <a:rect r="r" b="b" t="t" l="l"/>
              <a:pathLst>
                <a:path h="2158991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196237" y="4743583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062887" y="3351637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Stonewall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237556" y="4066660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160190" y="4028560"/>
            <a:ext cx="0" cy="4424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196237" y="5709495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858734" y="4066660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817415" y="5709495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589768" y="3980935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1981050">
            <a:off x="2345341" y="4697031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1" y="0"/>
                </a:lnTo>
                <a:lnTo>
                  <a:pt x="1068741" y="301919"/>
                </a:lnTo>
                <a:lnTo>
                  <a:pt x="0" y="301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373014" y="6589375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5" id="45"/>
          <p:cNvSpPr/>
          <p:nvPr/>
        </p:nvSpPr>
        <p:spPr>
          <a:xfrm flipH="true" flipV="false" rot="9541468">
            <a:off x="2252037" y="6068071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1" y="0"/>
                </a:moveTo>
                <a:lnTo>
                  <a:pt x="0" y="0"/>
                </a:lnTo>
                <a:lnTo>
                  <a:pt x="0" y="301920"/>
                </a:lnTo>
                <a:lnTo>
                  <a:pt x="1068741" y="301920"/>
                </a:lnTo>
                <a:lnTo>
                  <a:pt x="106874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1116925" y="3821868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47" id="47"/>
          <p:cNvSpPr/>
          <p:nvPr/>
        </p:nvSpPr>
        <p:spPr>
          <a:xfrm flipH="true" flipV="false" rot="-423582">
            <a:off x="10997794" y="5953363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1" y="0"/>
                </a:moveTo>
                <a:lnTo>
                  <a:pt x="0" y="0"/>
                </a:lnTo>
                <a:lnTo>
                  <a:pt x="0" y="301919"/>
                </a:lnTo>
                <a:lnTo>
                  <a:pt x="1068741" y="301919"/>
                </a:lnTo>
                <a:lnTo>
                  <a:pt x="106874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1371839" y="5473062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9" id="49"/>
          <p:cNvSpPr/>
          <p:nvPr/>
        </p:nvSpPr>
        <p:spPr>
          <a:xfrm flipH="true" flipV="false" rot="-2557640">
            <a:off x="10875340" y="4592623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1068740" y="0"/>
                </a:moveTo>
                <a:lnTo>
                  <a:pt x="0" y="0"/>
                </a:lnTo>
                <a:lnTo>
                  <a:pt x="0" y="301920"/>
                </a:lnTo>
                <a:lnTo>
                  <a:pt x="1068740" y="301920"/>
                </a:lnTo>
                <a:lnTo>
                  <a:pt x="106874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7817415" y="6675406"/>
            <a:ext cx="2306542" cy="718262"/>
            <a:chOff x="0" y="0"/>
            <a:chExt cx="911226" cy="28375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817415" y="7641318"/>
            <a:ext cx="2306542" cy="718262"/>
            <a:chOff x="0" y="0"/>
            <a:chExt cx="911226" cy="28375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-10662320">
            <a:off x="10873166" y="6753831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0" y="0"/>
                </a:lnTo>
                <a:lnTo>
                  <a:pt x="1068740" y="301919"/>
                </a:lnTo>
                <a:lnTo>
                  <a:pt x="0" y="301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1220641" y="7115124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-9983830">
            <a:off x="10888065" y="7875602"/>
            <a:ext cx="1068741" cy="301919"/>
          </a:xfrm>
          <a:custGeom>
            <a:avLst/>
            <a:gdLst/>
            <a:ahLst/>
            <a:cxnLst/>
            <a:rect r="r" b="b" t="t" l="l"/>
            <a:pathLst>
              <a:path h="301919" w="1068741">
                <a:moveTo>
                  <a:pt x="0" y="0"/>
                </a:moveTo>
                <a:lnTo>
                  <a:pt x="1068740" y="0"/>
                </a:lnTo>
                <a:lnTo>
                  <a:pt x="1068740" y="301919"/>
                </a:lnTo>
                <a:lnTo>
                  <a:pt x="0" y="3019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11371839" y="8298965"/>
            <a:ext cx="1720791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7817415" y="4743583"/>
            <a:ext cx="2306542" cy="718262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Stonewall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3245681"/>
            <a:ext cx="7203420" cy="5464947"/>
            <a:chOff x="0" y="0"/>
            <a:chExt cx="2845795" cy="21589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158991"/>
            </a:xfrm>
            <a:custGeom>
              <a:avLst/>
              <a:gdLst/>
              <a:ahLst/>
              <a:cxnLst/>
              <a:rect r="r" b="b" t="t" l="l"/>
              <a:pathLst>
                <a:path h="2158991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743583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351637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4066660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4028560"/>
            <a:ext cx="0" cy="4424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5709495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4066660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890047" y="5709495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890047" y="6675406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890047" y="7641318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890047" y="4743583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Stonewall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793398" y="3019289"/>
            <a:ext cx="6742872" cy="5115548"/>
            <a:chOff x="0" y="0"/>
            <a:chExt cx="2845795" cy="21589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158991"/>
            </a:xfrm>
            <a:custGeom>
              <a:avLst/>
              <a:gdLst/>
              <a:ahLst/>
              <a:cxnLst/>
              <a:rect r="r" b="b" t="t" l="l"/>
              <a:pathLst>
                <a:path h="2158991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390380" y="4421424"/>
            <a:ext cx="2159074" cy="672340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16" y="0"/>
                  </a:moveTo>
                  <a:lnTo>
                    <a:pt x="789311" y="0"/>
                  </a:lnTo>
                  <a:cubicBezTo>
                    <a:pt x="856643" y="0"/>
                    <a:pt x="911226" y="54584"/>
                    <a:pt x="911226" y="121916"/>
                  </a:cubicBezTo>
                  <a:lnTo>
                    <a:pt x="911226" y="161842"/>
                  </a:lnTo>
                  <a:cubicBezTo>
                    <a:pt x="911226" y="229174"/>
                    <a:pt x="856643" y="283758"/>
                    <a:pt x="789311" y="283758"/>
                  </a:cubicBezTo>
                  <a:lnTo>
                    <a:pt x="121916" y="283758"/>
                  </a:lnTo>
                  <a:cubicBezTo>
                    <a:pt x="54584" y="283758"/>
                    <a:pt x="0" y="229174"/>
                    <a:pt x="0" y="161842"/>
                  </a:cubicBezTo>
                  <a:lnTo>
                    <a:pt x="0" y="121916"/>
                  </a:lnTo>
                  <a:cubicBezTo>
                    <a:pt x="0" y="54584"/>
                    <a:pt x="54584" y="0"/>
                    <a:pt x="1219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265555" y="3114817"/>
            <a:ext cx="5798557" cy="423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</a:pPr>
            <a:r>
              <a:rPr lang="en-US" b="true" sz="2433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29057" y="3784126"/>
            <a:ext cx="2081721" cy="39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sz="224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164834" y="3752115"/>
            <a:ext cx="0" cy="4141903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390380" y="5325580"/>
            <a:ext cx="2159074" cy="672340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16" y="0"/>
                  </a:moveTo>
                  <a:lnTo>
                    <a:pt x="789311" y="0"/>
                  </a:lnTo>
                  <a:cubicBezTo>
                    <a:pt x="856643" y="0"/>
                    <a:pt x="911226" y="54584"/>
                    <a:pt x="911226" y="121916"/>
                  </a:cubicBezTo>
                  <a:lnTo>
                    <a:pt x="911226" y="161842"/>
                  </a:lnTo>
                  <a:cubicBezTo>
                    <a:pt x="911226" y="229174"/>
                    <a:pt x="856643" y="283758"/>
                    <a:pt x="789311" y="283758"/>
                  </a:cubicBezTo>
                  <a:lnTo>
                    <a:pt x="121916" y="283758"/>
                  </a:lnTo>
                  <a:cubicBezTo>
                    <a:pt x="54584" y="283758"/>
                    <a:pt x="0" y="229174"/>
                    <a:pt x="0" y="161842"/>
                  </a:cubicBezTo>
                  <a:lnTo>
                    <a:pt x="0" y="121916"/>
                  </a:lnTo>
                  <a:cubicBezTo>
                    <a:pt x="0" y="54584"/>
                    <a:pt x="54584" y="0"/>
                    <a:pt x="1219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818716" y="3784126"/>
            <a:ext cx="2081721" cy="392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5"/>
              </a:lnSpc>
            </a:pPr>
            <a:r>
              <a:rPr lang="en-US" sz="224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780040" y="5325580"/>
            <a:ext cx="2159074" cy="672340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16" y="0"/>
                  </a:moveTo>
                  <a:lnTo>
                    <a:pt x="789311" y="0"/>
                  </a:lnTo>
                  <a:cubicBezTo>
                    <a:pt x="856643" y="0"/>
                    <a:pt x="911226" y="54584"/>
                    <a:pt x="911226" y="121916"/>
                  </a:cubicBezTo>
                  <a:lnTo>
                    <a:pt x="911226" y="161842"/>
                  </a:lnTo>
                  <a:cubicBezTo>
                    <a:pt x="911226" y="229174"/>
                    <a:pt x="856643" y="283758"/>
                    <a:pt x="789311" y="283758"/>
                  </a:cubicBezTo>
                  <a:lnTo>
                    <a:pt x="121916" y="283758"/>
                  </a:lnTo>
                  <a:cubicBezTo>
                    <a:pt x="54584" y="283758"/>
                    <a:pt x="0" y="229174"/>
                    <a:pt x="0" y="161842"/>
                  </a:cubicBezTo>
                  <a:lnTo>
                    <a:pt x="0" y="121916"/>
                  </a:lnTo>
                  <a:cubicBezTo>
                    <a:pt x="0" y="54584"/>
                    <a:pt x="54584" y="0"/>
                    <a:pt x="1219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950554" y="3704490"/>
            <a:ext cx="1610773" cy="34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2"/>
              </a:lnSpc>
            </a:pPr>
            <a:r>
              <a:rPr lang="en-US" sz="1965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1981050">
            <a:off x="2657820" y="4377848"/>
            <a:ext cx="1000411" cy="282616"/>
          </a:xfrm>
          <a:custGeom>
            <a:avLst/>
            <a:gdLst/>
            <a:ahLst/>
            <a:cxnLst/>
            <a:rect r="r" b="b" t="t" l="l"/>
            <a:pathLst>
              <a:path h="282616" w="1000411">
                <a:moveTo>
                  <a:pt x="0" y="0"/>
                </a:moveTo>
                <a:lnTo>
                  <a:pt x="1000411" y="0"/>
                </a:lnTo>
                <a:lnTo>
                  <a:pt x="1000411" y="282616"/>
                </a:lnTo>
                <a:lnTo>
                  <a:pt x="0" y="2826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747658" y="6146161"/>
            <a:ext cx="1610773" cy="34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2"/>
              </a:lnSpc>
            </a:pPr>
            <a:r>
              <a:rPr lang="en-US" sz="1965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45" id="45"/>
          <p:cNvSpPr/>
          <p:nvPr/>
        </p:nvSpPr>
        <p:spPr>
          <a:xfrm flipH="true" flipV="false" rot="9541468">
            <a:off x="2570481" y="5661231"/>
            <a:ext cx="1000411" cy="282616"/>
          </a:xfrm>
          <a:custGeom>
            <a:avLst/>
            <a:gdLst/>
            <a:ahLst/>
            <a:cxnLst/>
            <a:rect r="r" b="b" t="t" l="l"/>
            <a:pathLst>
              <a:path h="282616" w="1000411">
                <a:moveTo>
                  <a:pt x="1000411" y="0"/>
                </a:moveTo>
                <a:lnTo>
                  <a:pt x="0" y="0"/>
                </a:lnTo>
                <a:lnTo>
                  <a:pt x="0" y="282617"/>
                </a:lnTo>
                <a:lnTo>
                  <a:pt x="1000411" y="282617"/>
                </a:lnTo>
                <a:lnTo>
                  <a:pt x="100041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0868596" y="3555593"/>
            <a:ext cx="1610773" cy="34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2"/>
              </a:lnSpc>
            </a:pPr>
            <a:r>
              <a:rPr lang="en-US" sz="1965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</a:t>
            </a:r>
          </a:p>
        </p:txBody>
      </p:sp>
      <p:sp>
        <p:nvSpPr>
          <p:cNvPr name="Freeform 47" id="47"/>
          <p:cNvSpPr/>
          <p:nvPr/>
        </p:nvSpPr>
        <p:spPr>
          <a:xfrm flipH="true" flipV="false" rot="-423582">
            <a:off x="10757082" y="5553857"/>
            <a:ext cx="1000411" cy="282616"/>
          </a:xfrm>
          <a:custGeom>
            <a:avLst/>
            <a:gdLst/>
            <a:ahLst/>
            <a:cxnLst/>
            <a:rect r="r" b="b" t="t" l="l"/>
            <a:pathLst>
              <a:path h="282616" w="1000411">
                <a:moveTo>
                  <a:pt x="1000411" y="0"/>
                </a:moveTo>
                <a:lnTo>
                  <a:pt x="0" y="0"/>
                </a:lnTo>
                <a:lnTo>
                  <a:pt x="0" y="282616"/>
                </a:lnTo>
                <a:lnTo>
                  <a:pt x="1000411" y="282616"/>
                </a:lnTo>
                <a:lnTo>
                  <a:pt x="100041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1107213" y="5101219"/>
            <a:ext cx="1610773" cy="34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2"/>
              </a:lnSpc>
            </a:pPr>
            <a:r>
              <a:rPr lang="en-US" sz="1965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</a:t>
            </a:r>
          </a:p>
        </p:txBody>
      </p:sp>
      <p:sp>
        <p:nvSpPr>
          <p:cNvPr name="Freeform 49" id="49"/>
          <p:cNvSpPr/>
          <p:nvPr/>
        </p:nvSpPr>
        <p:spPr>
          <a:xfrm flipH="true" flipV="false" rot="-2557640">
            <a:off x="10642457" y="4280116"/>
            <a:ext cx="1000411" cy="282616"/>
          </a:xfrm>
          <a:custGeom>
            <a:avLst/>
            <a:gdLst/>
            <a:ahLst/>
            <a:cxnLst/>
            <a:rect r="r" b="b" t="t" l="l"/>
            <a:pathLst>
              <a:path h="282616" w="1000411">
                <a:moveTo>
                  <a:pt x="1000411" y="0"/>
                </a:moveTo>
                <a:lnTo>
                  <a:pt x="0" y="0"/>
                </a:lnTo>
                <a:lnTo>
                  <a:pt x="0" y="282616"/>
                </a:lnTo>
                <a:lnTo>
                  <a:pt x="1000411" y="282616"/>
                </a:lnTo>
                <a:lnTo>
                  <a:pt x="1000411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7780040" y="6229737"/>
            <a:ext cx="2159074" cy="672340"/>
            <a:chOff x="0" y="0"/>
            <a:chExt cx="911226" cy="28375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16" y="0"/>
                  </a:moveTo>
                  <a:lnTo>
                    <a:pt x="789311" y="0"/>
                  </a:lnTo>
                  <a:cubicBezTo>
                    <a:pt x="856643" y="0"/>
                    <a:pt x="911226" y="54584"/>
                    <a:pt x="911226" y="121916"/>
                  </a:cubicBezTo>
                  <a:lnTo>
                    <a:pt x="911226" y="161842"/>
                  </a:lnTo>
                  <a:cubicBezTo>
                    <a:pt x="911226" y="229174"/>
                    <a:pt x="856643" y="283758"/>
                    <a:pt x="789311" y="283758"/>
                  </a:cubicBezTo>
                  <a:lnTo>
                    <a:pt x="121916" y="283758"/>
                  </a:lnTo>
                  <a:cubicBezTo>
                    <a:pt x="54584" y="283758"/>
                    <a:pt x="0" y="229174"/>
                    <a:pt x="0" y="161842"/>
                  </a:cubicBezTo>
                  <a:lnTo>
                    <a:pt x="0" y="121916"/>
                  </a:lnTo>
                  <a:cubicBezTo>
                    <a:pt x="0" y="54584"/>
                    <a:pt x="54584" y="0"/>
                    <a:pt x="12191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780040" y="7133893"/>
            <a:ext cx="2159074" cy="672340"/>
            <a:chOff x="0" y="0"/>
            <a:chExt cx="911226" cy="28375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16" y="0"/>
                  </a:moveTo>
                  <a:lnTo>
                    <a:pt x="789311" y="0"/>
                  </a:lnTo>
                  <a:cubicBezTo>
                    <a:pt x="856643" y="0"/>
                    <a:pt x="911226" y="54584"/>
                    <a:pt x="911226" y="121916"/>
                  </a:cubicBezTo>
                  <a:lnTo>
                    <a:pt x="911226" y="161842"/>
                  </a:lnTo>
                  <a:cubicBezTo>
                    <a:pt x="911226" y="229174"/>
                    <a:pt x="856643" y="283758"/>
                    <a:pt x="789311" y="283758"/>
                  </a:cubicBezTo>
                  <a:lnTo>
                    <a:pt x="121916" y="283758"/>
                  </a:lnTo>
                  <a:cubicBezTo>
                    <a:pt x="54584" y="283758"/>
                    <a:pt x="0" y="229174"/>
                    <a:pt x="0" y="161842"/>
                  </a:cubicBezTo>
                  <a:lnTo>
                    <a:pt x="0" y="121916"/>
                  </a:lnTo>
                  <a:cubicBezTo>
                    <a:pt x="0" y="54584"/>
                    <a:pt x="54584" y="0"/>
                    <a:pt x="12191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-10662320">
            <a:off x="10640422" y="6303147"/>
            <a:ext cx="1000411" cy="282616"/>
          </a:xfrm>
          <a:custGeom>
            <a:avLst/>
            <a:gdLst/>
            <a:ahLst/>
            <a:cxnLst/>
            <a:rect r="r" b="b" t="t" l="l"/>
            <a:pathLst>
              <a:path h="282616" w="1000411">
                <a:moveTo>
                  <a:pt x="0" y="0"/>
                </a:moveTo>
                <a:lnTo>
                  <a:pt x="1000411" y="0"/>
                </a:lnTo>
                <a:lnTo>
                  <a:pt x="1000411" y="282616"/>
                </a:lnTo>
                <a:lnTo>
                  <a:pt x="0" y="2826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0965682" y="6638297"/>
            <a:ext cx="1610773" cy="34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2"/>
              </a:lnSpc>
            </a:pPr>
            <a:r>
              <a:rPr lang="en-US" sz="1965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-9983830">
            <a:off x="10654369" y="7353199"/>
            <a:ext cx="1000411" cy="282616"/>
          </a:xfrm>
          <a:custGeom>
            <a:avLst/>
            <a:gdLst/>
            <a:ahLst/>
            <a:cxnLst/>
            <a:rect r="r" b="b" t="t" l="l"/>
            <a:pathLst>
              <a:path h="282616" w="1000411">
                <a:moveTo>
                  <a:pt x="0" y="0"/>
                </a:moveTo>
                <a:lnTo>
                  <a:pt x="1000411" y="0"/>
                </a:lnTo>
                <a:lnTo>
                  <a:pt x="1000411" y="282616"/>
                </a:lnTo>
                <a:lnTo>
                  <a:pt x="0" y="28261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11107213" y="7746449"/>
            <a:ext cx="1610773" cy="34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2"/>
              </a:lnSpc>
            </a:pPr>
            <a:r>
              <a:rPr lang="en-US" sz="1965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7780040" y="4421424"/>
            <a:ext cx="2159074" cy="672340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16" y="0"/>
                  </a:moveTo>
                  <a:lnTo>
                    <a:pt x="789311" y="0"/>
                  </a:lnTo>
                  <a:cubicBezTo>
                    <a:pt x="856643" y="0"/>
                    <a:pt x="911226" y="54584"/>
                    <a:pt x="911226" y="121916"/>
                  </a:cubicBezTo>
                  <a:lnTo>
                    <a:pt x="911226" y="161842"/>
                  </a:lnTo>
                  <a:cubicBezTo>
                    <a:pt x="911226" y="229174"/>
                    <a:pt x="856643" y="283758"/>
                    <a:pt x="789311" y="283758"/>
                  </a:cubicBezTo>
                  <a:lnTo>
                    <a:pt x="121916" y="283758"/>
                  </a:lnTo>
                  <a:cubicBezTo>
                    <a:pt x="54584" y="283758"/>
                    <a:pt x="0" y="229174"/>
                    <a:pt x="0" y="161842"/>
                  </a:cubicBezTo>
                  <a:lnTo>
                    <a:pt x="0" y="121916"/>
                  </a:lnTo>
                  <a:cubicBezTo>
                    <a:pt x="0" y="54584"/>
                    <a:pt x="54584" y="0"/>
                    <a:pt x="12191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sp>
        <p:nvSpPr>
          <p:cNvPr name="Freeform 63" id="63"/>
          <p:cNvSpPr/>
          <p:nvPr/>
        </p:nvSpPr>
        <p:spPr>
          <a:xfrm flipH="false" flipV="false" rot="0">
            <a:off x="6864199" y="8335749"/>
            <a:ext cx="601271" cy="601271"/>
          </a:xfrm>
          <a:custGeom>
            <a:avLst/>
            <a:gdLst/>
            <a:ahLst/>
            <a:cxnLst/>
            <a:rect r="r" b="b" t="t" l="l"/>
            <a:pathLst>
              <a:path h="601271" w="601271">
                <a:moveTo>
                  <a:pt x="0" y="0"/>
                </a:moveTo>
                <a:lnTo>
                  <a:pt x="601270" y="0"/>
                </a:lnTo>
                <a:lnTo>
                  <a:pt x="601270" y="601270"/>
                </a:lnTo>
                <a:lnTo>
                  <a:pt x="0" y="6012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Stonewall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794926" y="3421517"/>
            <a:ext cx="6739876" cy="5113275"/>
            <a:chOff x="0" y="0"/>
            <a:chExt cx="2845795" cy="21589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158991"/>
            </a:xfrm>
            <a:custGeom>
              <a:avLst/>
              <a:gdLst/>
              <a:ahLst/>
              <a:cxnLst/>
              <a:rect r="r" b="b" t="t" l="l"/>
              <a:pathLst>
                <a:path h="2158991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391643" y="4823028"/>
            <a:ext cx="2158115" cy="672041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70" y="0"/>
                  </a:moveTo>
                  <a:lnTo>
                    <a:pt x="789256" y="0"/>
                  </a:lnTo>
                  <a:cubicBezTo>
                    <a:pt x="856619" y="0"/>
                    <a:pt x="911226" y="54608"/>
                    <a:pt x="911226" y="121970"/>
                  </a:cubicBezTo>
                  <a:lnTo>
                    <a:pt x="911226" y="161788"/>
                  </a:lnTo>
                  <a:cubicBezTo>
                    <a:pt x="911226" y="229150"/>
                    <a:pt x="856619" y="283758"/>
                    <a:pt x="789256" y="283758"/>
                  </a:cubicBezTo>
                  <a:lnTo>
                    <a:pt x="121970" y="283758"/>
                  </a:lnTo>
                  <a:cubicBezTo>
                    <a:pt x="54608" y="283758"/>
                    <a:pt x="0" y="229150"/>
                    <a:pt x="0" y="161788"/>
                  </a:cubicBezTo>
                  <a:lnTo>
                    <a:pt x="0" y="121970"/>
                  </a:lnTo>
                  <a:cubicBezTo>
                    <a:pt x="0" y="54608"/>
                    <a:pt x="54608" y="0"/>
                    <a:pt x="1219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266874" y="3516977"/>
            <a:ext cx="5795981" cy="423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5"/>
              </a:lnSpc>
            </a:pPr>
            <a:r>
              <a:rPr lang="en-US" b="true" sz="2432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Stonewall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30302" y="4185988"/>
            <a:ext cx="2080796" cy="39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3"/>
              </a:lnSpc>
            </a:pPr>
            <a:r>
              <a:rPr lang="en-US" sz="224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164864" y="4154017"/>
            <a:ext cx="0" cy="414006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391643" y="5726783"/>
            <a:ext cx="2158115" cy="672041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70" y="0"/>
                  </a:moveTo>
                  <a:lnTo>
                    <a:pt x="789256" y="0"/>
                  </a:lnTo>
                  <a:cubicBezTo>
                    <a:pt x="856619" y="0"/>
                    <a:pt x="911226" y="54608"/>
                    <a:pt x="911226" y="121970"/>
                  </a:cubicBezTo>
                  <a:lnTo>
                    <a:pt x="911226" y="161788"/>
                  </a:lnTo>
                  <a:cubicBezTo>
                    <a:pt x="911226" y="229150"/>
                    <a:pt x="856619" y="283758"/>
                    <a:pt x="789256" y="283758"/>
                  </a:cubicBezTo>
                  <a:lnTo>
                    <a:pt x="121970" y="283758"/>
                  </a:lnTo>
                  <a:cubicBezTo>
                    <a:pt x="54608" y="283758"/>
                    <a:pt x="0" y="229150"/>
                    <a:pt x="0" y="161788"/>
                  </a:cubicBezTo>
                  <a:lnTo>
                    <a:pt x="0" y="121970"/>
                  </a:lnTo>
                  <a:cubicBezTo>
                    <a:pt x="0" y="54608"/>
                    <a:pt x="54608" y="0"/>
                    <a:pt x="1219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818456" y="4185988"/>
            <a:ext cx="2080796" cy="392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3"/>
              </a:lnSpc>
            </a:pPr>
            <a:r>
              <a:rPr lang="en-US" sz="224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779797" y="5726783"/>
            <a:ext cx="2158115" cy="672041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70" y="0"/>
                  </a:moveTo>
                  <a:lnTo>
                    <a:pt x="789256" y="0"/>
                  </a:lnTo>
                  <a:cubicBezTo>
                    <a:pt x="856619" y="0"/>
                    <a:pt x="911226" y="54608"/>
                    <a:pt x="911226" y="121970"/>
                  </a:cubicBezTo>
                  <a:lnTo>
                    <a:pt x="911226" y="161788"/>
                  </a:lnTo>
                  <a:cubicBezTo>
                    <a:pt x="911226" y="229150"/>
                    <a:pt x="856619" y="283758"/>
                    <a:pt x="789256" y="283758"/>
                  </a:cubicBezTo>
                  <a:lnTo>
                    <a:pt x="121970" y="283758"/>
                  </a:lnTo>
                  <a:cubicBezTo>
                    <a:pt x="54608" y="283758"/>
                    <a:pt x="0" y="229150"/>
                    <a:pt x="0" y="161788"/>
                  </a:cubicBezTo>
                  <a:lnTo>
                    <a:pt x="0" y="121970"/>
                  </a:lnTo>
                  <a:cubicBezTo>
                    <a:pt x="0" y="54608"/>
                    <a:pt x="54608" y="0"/>
                    <a:pt x="1219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952901" y="4106392"/>
            <a:ext cx="1610057" cy="34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196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1981050">
            <a:off x="2659853" y="4779472"/>
            <a:ext cx="999967" cy="282491"/>
          </a:xfrm>
          <a:custGeom>
            <a:avLst/>
            <a:gdLst/>
            <a:ahLst/>
            <a:cxnLst/>
            <a:rect r="r" b="b" t="t" l="l"/>
            <a:pathLst>
              <a:path h="282491" w="999967">
                <a:moveTo>
                  <a:pt x="0" y="0"/>
                </a:moveTo>
                <a:lnTo>
                  <a:pt x="999966" y="0"/>
                </a:lnTo>
                <a:lnTo>
                  <a:pt x="999966" y="282490"/>
                </a:lnTo>
                <a:lnTo>
                  <a:pt x="0" y="2824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750095" y="6546978"/>
            <a:ext cx="1610057" cy="34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196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5" id="45"/>
          <p:cNvSpPr/>
          <p:nvPr/>
        </p:nvSpPr>
        <p:spPr>
          <a:xfrm flipH="true" flipV="false" rot="9541468">
            <a:off x="2572553" y="6062285"/>
            <a:ext cx="999967" cy="282491"/>
          </a:xfrm>
          <a:custGeom>
            <a:avLst/>
            <a:gdLst/>
            <a:ahLst/>
            <a:cxnLst/>
            <a:rect r="r" b="b" t="t" l="l"/>
            <a:pathLst>
              <a:path h="282491" w="999967">
                <a:moveTo>
                  <a:pt x="999966" y="0"/>
                </a:moveTo>
                <a:lnTo>
                  <a:pt x="0" y="0"/>
                </a:lnTo>
                <a:lnTo>
                  <a:pt x="0" y="282491"/>
                </a:lnTo>
                <a:lnTo>
                  <a:pt x="999966" y="282491"/>
                </a:lnTo>
                <a:lnTo>
                  <a:pt x="99996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0866981" y="3957561"/>
            <a:ext cx="1610057" cy="34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196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47" id="47"/>
          <p:cNvSpPr/>
          <p:nvPr/>
        </p:nvSpPr>
        <p:spPr>
          <a:xfrm flipH="true" flipV="false" rot="-423582">
            <a:off x="10755516" y="5954958"/>
            <a:ext cx="999967" cy="282491"/>
          </a:xfrm>
          <a:custGeom>
            <a:avLst/>
            <a:gdLst/>
            <a:ahLst/>
            <a:cxnLst/>
            <a:rect r="r" b="b" t="t" l="l"/>
            <a:pathLst>
              <a:path h="282491" w="999967">
                <a:moveTo>
                  <a:pt x="999967" y="0"/>
                </a:moveTo>
                <a:lnTo>
                  <a:pt x="0" y="0"/>
                </a:lnTo>
                <a:lnTo>
                  <a:pt x="0" y="282491"/>
                </a:lnTo>
                <a:lnTo>
                  <a:pt x="999967" y="282491"/>
                </a:lnTo>
                <a:lnTo>
                  <a:pt x="99996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1105491" y="5502501"/>
            <a:ext cx="1610057" cy="34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196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9" id="49"/>
          <p:cNvSpPr/>
          <p:nvPr/>
        </p:nvSpPr>
        <p:spPr>
          <a:xfrm flipH="true" flipV="false" rot="-2557640">
            <a:off x="10640942" y="4681783"/>
            <a:ext cx="999967" cy="282491"/>
          </a:xfrm>
          <a:custGeom>
            <a:avLst/>
            <a:gdLst/>
            <a:ahLst/>
            <a:cxnLst/>
            <a:rect r="r" b="b" t="t" l="l"/>
            <a:pathLst>
              <a:path h="282491" w="999967">
                <a:moveTo>
                  <a:pt x="999967" y="0"/>
                </a:moveTo>
                <a:lnTo>
                  <a:pt x="0" y="0"/>
                </a:lnTo>
                <a:lnTo>
                  <a:pt x="0" y="282491"/>
                </a:lnTo>
                <a:lnTo>
                  <a:pt x="999967" y="282491"/>
                </a:lnTo>
                <a:lnTo>
                  <a:pt x="99996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7779797" y="6630538"/>
            <a:ext cx="2158115" cy="672041"/>
            <a:chOff x="0" y="0"/>
            <a:chExt cx="911226" cy="28375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70" y="0"/>
                  </a:moveTo>
                  <a:lnTo>
                    <a:pt x="789256" y="0"/>
                  </a:lnTo>
                  <a:cubicBezTo>
                    <a:pt x="856619" y="0"/>
                    <a:pt x="911226" y="54608"/>
                    <a:pt x="911226" y="121970"/>
                  </a:cubicBezTo>
                  <a:lnTo>
                    <a:pt x="911226" y="161788"/>
                  </a:lnTo>
                  <a:cubicBezTo>
                    <a:pt x="911226" y="229150"/>
                    <a:pt x="856619" y="283758"/>
                    <a:pt x="789256" y="283758"/>
                  </a:cubicBezTo>
                  <a:lnTo>
                    <a:pt x="121970" y="283758"/>
                  </a:lnTo>
                  <a:cubicBezTo>
                    <a:pt x="54608" y="283758"/>
                    <a:pt x="0" y="229150"/>
                    <a:pt x="0" y="161788"/>
                  </a:cubicBezTo>
                  <a:lnTo>
                    <a:pt x="0" y="121970"/>
                  </a:lnTo>
                  <a:cubicBezTo>
                    <a:pt x="0" y="54608"/>
                    <a:pt x="54608" y="0"/>
                    <a:pt x="1219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779797" y="7534292"/>
            <a:ext cx="2158115" cy="672041"/>
            <a:chOff x="0" y="0"/>
            <a:chExt cx="911226" cy="28375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70" y="0"/>
                  </a:moveTo>
                  <a:lnTo>
                    <a:pt x="789256" y="0"/>
                  </a:lnTo>
                  <a:cubicBezTo>
                    <a:pt x="856619" y="0"/>
                    <a:pt x="911226" y="54608"/>
                    <a:pt x="911226" y="121970"/>
                  </a:cubicBezTo>
                  <a:lnTo>
                    <a:pt x="911226" y="161788"/>
                  </a:lnTo>
                  <a:cubicBezTo>
                    <a:pt x="911226" y="229150"/>
                    <a:pt x="856619" y="283758"/>
                    <a:pt x="789256" y="283758"/>
                  </a:cubicBezTo>
                  <a:lnTo>
                    <a:pt x="121970" y="283758"/>
                  </a:lnTo>
                  <a:cubicBezTo>
                    <a:pt x="54608" y="283758"/>
                    <a:pt x="0" y="229150"/>
                    <a:pt x="0" y="161788"/>
                  </a:cubicBezTo>
                  <a:lnTo>
                    <a:pt x="0" y="121970"/>
                  </a:lnTo>
                  <a:cubicBezTo>
                    <a:pt x="0" y="54608"/>
                    <a:pt x="54608" y="0"/>
                    <a:pt x="12197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-10662320">
            <a:off x="10638908" y="6703915"/>
            <a:ext cx="999967" cy="282491"/>
          </a:xfrm>
          <a:custGeom>
            <a:avLst/>
            <a:gdLst/>
            <a:ahLst/>
            <a:cxnLst/>
            <a:rect r="r" b="b" t="t" l="l"/>
            <a:pathLst>
              <a:path h="282491" w="999967">
                <a:moveTo>
                  <a:pt x="0" y="0"/>
                </a:moveTo>
                <a:lnTo>
                  <a:pt x="999967" y="0"/>
                </a:lnTo>
                <a:lnTo>
                  <a:pt x="999967" y="282491"/>
                </a:lnTo>
                <a:lnTo>
                  <a:pt x="0" y="28249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0964023" y="7038895"/>
            <a:ext cx="1610057" cy="34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196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-9983830">
            <a:off x="10652848" y="7753501"/>
            <a:ext cx="999967" cy="282491"/>
          </a:xfrm>
          <a:custGeom>
            <a:avLst/>
            <a:gdLst/>
            <a:ahLst/>
            <a:cxnLst/>
            <a:rect r="r" b="b" t="t" l="l"/>
            <a:pathLst>
              <a:path h="282491" w="999967">
                <a:moveTo>
                  <a:pt x="0" y="0"/>
                </a:moveTo>
                <a:lnTo>
                  <a:pt x="999967" y="0"/>
                </a:lnTo>
                <a:lnTo>
                  <a:pt x="999967" y="282490"/>
                </a:lnTo>
                <a:lnTo>
                  <a:pt x="0" y="28249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11105491" y="8146556"/>
            <a:ext cx="1610057" cy="34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0"/>
              </a:lnSpc>
            </a:pPr>
            <a:r>
              <a:rPr lang="en-US" sz="1964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7779797" y="4823028"/>
            <a:ext cx="2158115" cy="672041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970" y="0"/>
                  </a:moveTo>
                  <a:lnTo>
                    <a:pt x="789256" y="0"/>
                  </a:lnTo>
                  <a:cubicBezTo>
                    <a:pt x="856619" y="0"/>
                    <a:pt x="911226" y="54608"/>
                    <a:pt x="911226" y="121970"/>
                  </a:cubicBezTo>
                  <a:lnTo>
                    <a:pt x="911226" y="161788"/>
                  </a:lnTo>
                  <a:cubicBezTo>
                    <a:pt x="911226" y="229150"/>
                    <a:pt x="856619" y="283758"/>
                    <a:pt x="789256" y="283758"/>
                  </a:cubicBezTo>
                  <a:lnTo>
                    <a:pt x="121970" y="283758"/>
                  </a:lnTo>
                  <a:cubicBezTo>
                    <a:pt x="54608" y="283758"/>
                    <a:pt x="0" y="229150"/>
                    <a:pt x="0" y="161788"/>
                  </a:cubicBezTo>
                  <a:lnTo>
                    <a:pt x="0" y="121970"/>
                  </a:lnTo>
                  <a:cubicBezTo>
                    <a:pt x="0" y="54608"/>
                    <a:pt x="54608" y="0"/>
                    <a:pt x="12197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Stonewall x2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764992" y="3399256"/>
            <a:ext cx="6798561" cy="5157797"/>
            <a:chOff x="0" y="0"/>
            <a:chExt cx="2845795" cy="21589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158991"/>
            </a:xfrm>
            <a:custGeom>
              <a:avLst/>
              <a:gdLst/>
              <a:ahLst/>
              <a:cxnLst/>
              <a:rect r="r" b="b" t="t" l="l"/>
              <a:pathLst>
                <a:path h="2158991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366904" y="4812971"/>
            <a:ext cx="2176906" cy="677893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917" y="0"/>
                  </a:moveTo>
                  <a:lnTo>
                    <a:pt x="790309" y="0"/>
                  </a:lnTo>
                  <a:cubicBezTo>
                    <a:pt x="857090" y="0"/>
                    <a:pt x="911226" y="54136"/>
                    <a:pt x="911226" y="120917"/>
                  </a:cubicBezTo>
                  <a:lnTo>
                    <a:pt x="911226" y="162840"/>
                  </a:lnTo>
                  <a:cubicBezTo>
                    <a:pt x="911226" y="229621"/>
                    <a:pt x="857090" y="283758"/>
                    <a:pt x="790309" y="283758"/>
                  </a:cubicBezTo>
                  <a:lnTo>
                    <a:pt x="120917" y="283758"/>
                  </a:lnTo>
                  <a:cubicBezTo>
                    <a:pt x="88848" y="283758"/>
                    <a:pt x="58092" y="271018"/>
                    <a:pt x="35416" y="248342"/>
                  </a:cubicBezTo>
                  <a:cubicBezTo>
                    <a:pt x="12739" y="225665"/>
                    <a:pt x="0" y="194910"/>
                    <a:pt x="0" y="162840"/>
                  </a:cubicBezTo>
                  <a:lnTo>
                    <a:pt x="0" y="120917"/>
                  </a:lnTo>
                  <a:cubicBezTo>
                    <a:pt x="0" y="88848"/>
                    <a:pt x="12739" y="58092"/>
                    <a:pt x="35416" y="35416"/>
                  </a:cubicBezTo>
                  <a:cubicBezTo>
                    <a:pt x="58092" y="12739"/>
                    <a:pt x="88848" y="0"/>
                    <a:pt x="1209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241049" y="3496045"/>
            <a:ext cx="5846447" cy="42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5"/>
              </a:lnSpc>
            </a:pPr>
            <a:r>
              <a:rPr lang="en-US" b="true" sz="2453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Stonewall x2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05901" y="4180406"/>
            <a:ext cx="2098914" cy="38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1"/>
              </a:lnSpc>
            </a:pPr>
            <a:r>
              <a:rPr lang="en-US" sz="226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164273" y="4138134"/>
            <a:ext cx="0" cy="417611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366904" y="5724594"/>
            <a:ext cx="2176906" cy="677893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917" y="0"/>
                  </a:moveTo>
                  <a:lnTo>
                    <a:pt x="790309" y="0"/>
                  </a:lnTo>
                  <a:cubicBezTo>
                    <a:pt x="857090" y="0"/>
                    <a:pt x="911226" y="54136"/>
                    <a:pt x="911226" y="120917"/>
                  </a:cubicBezTo>
                  <a:lnTo>
                    <a:pt x="911226" y="162840"/>
                  </a:lnTo>
                  <a:cubicBezTo>
                    <a:pt x="911226" y="229621"/>
                    <a:pt x="857090" y="283758"/>
                    <a:pt x="790309" y="283758"/>
                  </a:cubicBezTo>
                  <a:lnTo>
                    <a:pt x="120917" y="283758"/>
                  </a:lnTo>
                  <a:cubicBezTo>
                    <a:pt x="88848" y="283758"/>
                    <a:pt x="58092" y="271018"/>
                    <a:pt x="35416" y="248342"/>
                  </a:cubicBezTo>
                  <a:cubicBezTo>
                    <a:pt x="12739" y="225665"/>
                    <a:pt x="0" y="194910"/>
                    <a:pt x="0" y="162840"/>
                  </a:cubicBezTo>
                  <a:lnTo>
                    <a:pt x="0" y="120917"/>
                  </a:lnTo>
                  <a:cubicBezTo>
                    <a:pt x="0" y="88848"/>
                    <a:pt x="12739" y="58092"/>
                    <a:pt x="35416" y="35416"/>
                  </a:cubicBezTo>
                  <a:cubicBezTo>
                    <a:pt x="58092" y="12739"/>
                    <a:pt x="88848" y="0"/>
                    <a:pt x="1209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823555" y="4180406"/>
            <a:ext cx="2098914" cy="385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1"/>
              </a:lnSpc>
            </a:pPr>
            <a:r>
              <a:rPr lang="en-US" sz="226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784559" y="5724594"/>
            <a:ext cx="2176906" cy="677893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917" y="0"/>
                  </a:moveTo>
                  <a:lnTo>
                    <a:pt x="790309" y="0"/>
                  </a:lnTo>
                  <a:cubicBezTo>
                    <a:pt x="857090" y="0"/>
                    <a:pt x="911226" y="54136"/>
                    <a:pt x="911226" y="120917"/>
                  </a:cubicBezTo>
                  <a:lnTo>
                    <a:pt x="911226" y="162840"/>
                  </a:lnTo>
                  <a:cubicBezTo>
                    <a:pt x="911226" y="229621"/>
                    <a:pt x="857090" y="283758"/>
                    <a:pt x="790309" y="283758"/>
                  </a:cubicBezTo>
                  <a:lnTo>
                    <a:pt x="120917" y="283758"/>
                  </a:lnTo>
                  <a:cubicBezTo>
                    <a:pt x="88848" y="283758"/>
                    <a:pt x="58092" y="271018"/>
                    <a:pt x="35416" y="248342"/>
                  </a:cubicBezTo>
                  <a:cubicBezTo>
                    <a:pt x="12739" y="225665"/>
                    <a:pt x="0" y="194910"/>
                    <a:pt x="0" y="162840"/>
                  </a:cubicBezTo>
                  <a:lnTo>
                    <a:pt x="0" y="120917"/>
                  </a:lnTo>
                  <a:cubicBezTo>
                    <a:pt x="0" y="88848"/>
                    <a:pt x="12739" y="58092"/>
                    <a:pt x="35416" y="35416"/>
                  </a:cubicBezTo>
                  <a:cubicBezTo>
                    <a:pt x="58092" y="12739"/>
                    <a:pt x="88848" y="0"/>
                    <a:pt x="1209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906928" y="4090509"/>
            <a:ext cx="1624076" cy="34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198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1981050">
            <a:off x="2620036" y="4769035"/>
            <a:ext cx="1008673" cy="284950"/>
          </a:xfrm>
          <a:custGeom>
            <a:avLst/>
            <a:gdLst/>
            <a:ahLst/>
            <a:cxnLst/>
            <a:rect r="r" b="b" t="t" l="l"/>
            <a:pathLst>
              <a:path h="284950" w="1008673">
                <a:moveTo>
                  <a:pt x="0" y="0"/>
                </a:moveTo>
                <a:lnTo>
                  <a:pt x="1008673" y="0"/>
                </a:lnTo>
                <a:lnTo>
                  <a:pt x="1008673" y="284950"/>
                </a:lnTo>
                <a:lnTo>
                  <a:pt x="0" y="2849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702356" y="6552346"/>
            <a:ext cx="1624076" cy="34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198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5" id="45"/>
          <p:cNvSpPr/>
          <p:nvPr/>
        </p:nvSpPr>
        <p:spPr>
          <a:xfrm flipH="true" flipV="false" rot="9541468">
            <a:off x="2531976" y="6063018"/>
            <a:ext cx="1008673" cy="284950"/>
          </a:xfrm>
          <a:custGeom>
            <a:avLst/>
            <a:gdLst/>
            <a:ahLst/>
            <a:cxnLst/>
            <a:rect r="r" b="b" t="t" l="l"/>
            <a:pathLst>
              <a:path h="284950" w="1008673">
                <a:moveTo>
                  <a:pt x="1008673" y="0"/>
                </a:moveTo>
                <a:lnTo>
                  <a:pt x="0" y="0"/>
                </a:lnTo>
                <a:lnTo>
                  <a:pt x="0" y="284950"/>
                </a:lnTo>
                <a:lnTo>
                  <a:pt x="1008673" y="284950"/>
                </a:lnTo>
                <a:lnTo>
                  <a:pt x="100867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0898624" y="3940382"/>
            <a:ext cx="1624076" cy="34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198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47" id="47"/>
          <p:cNvSpPr/>
          <p:nvPr/>
        </p:nvSpPr>
        <p:spPr>
          <a:xfrm flipH="true" flipV="false" rot="-423582">
            <a:off x="10786189" y="5954756"/>
            <a:ext cx="1008673" cy="284950"/>
          </a:xfrm>
          <a:custGeom>
            <a:avLst/>
            <a:gdLst/>
            <a:ahLst/>
            <a:cxnLst/>
            <a:rect r="r" b="b" t="t" l="l"/>
            <a:pathLst>
              <a:path h="284950" w="1008673">
                <a:moveTo>
                  <a:pt x="1008673" y="0"/>
                </a:moveTo>
                <a:lnTo>
                  <a:pt x="0" y="0"/>
                </a:lnTo>
                <a:lnTo>
                  <a:pt x="0" y="284951"/>
                </a:lnTo>
                <a:lnTo>
                  <a:pt x="1008673" y="284951"/>
                </a:lnTo>
                <a:lnTo>
                  <a:pt x="100867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1139211" y="5498774"/>
            <a:ext cx="1624076" cy="34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198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9" id="49"/>
          <p:cNvSpPr/>
          <p:nvPr/>
        </p:nvSpPr>
        <p:spPr>
          <a:xfrm flipH="true" flipV="false" rot="-2557640">
            <a:off x="10670617" y="4670495"/>
            <a:ext cx="1008673" cy="284950"/>
          </a:xfrm>
          <a:custGeom>
            <a:avLst/>
            <a:gdLst/>
            <a:ahLst/>
            <a:cxnLst/>
            <a:rect r="r" b="b" t="t" l="l"/>
            <a:pathLst>
              <a:path h="284950" w="1008673">
                <a:moveTo>
                  <a:pt x="1008673" y="0"/>
                </a:moveTo>
                <a:lnTo>
                  <a:pt x="0" y="0"/>
                </a:lnTo>
                <a:lnTo>
                  <a:pt x="0" y="284951"/>
                </a:lnTo>
                <a:lnTo>
                  <a:pt x="1008673" y="284951"/>
                </a:lnTo>
                <a:lnTo>
                  <a:pt x="100867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7784559" y="6636218"/>
            <a:ext cx="2176906" cy="677893"/>
            <a:chOff x="0" y="0"/>
            <a:chExt cx="911226" cy="28375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917" y="0"/>
                  </a:moveTo>
                  <a:lnTo>
                    <a:pt x="790309" y="0"/>
                  </a:lnTo>
                  <a:cubicBezTo>
                    <a:pt x="857090" y="0"/>
                    <a:pt x="911226" y="54136"/>
                    <a:pt x="911226" y="120917"/>
                  </a:cubicBezTo>
                  <a:lnTo>
                    <a:pt x="911226" y="162840"/>
                  </a:lnTo>
                  <a:cubicBezTo>
                    <a:pt x="911226" y="229621"/>
                    <a:pt x="857090" y="283758"/>
                    <a:pt x="790309" y="283758"/>
                  </a:cubicBezTo>
                  <a:lnTo>
                    <a:pt x="120917" y="283758"/>
                  </a:lnTo>
                  <a:cubicBezTo>
                    <a:pt x="88848" y="283758"/>
                    <a:pt x="58092" y="271018"/>
                    <a:pt x="35416" y="248342"/>
                  </a:cubicBezTo>
                  <a:cubicBezTo>
                    <a:pt x="12739" y="225665"/>
                    <a:pt x="0" y="194910"/>
                    <a:pt x="0" y="162840"/>
                  </a:cubicBezTo>
                  <a:lnTo>
                    <a:pt x="0" y="120917"/>
                  </a:lnTo>
                  <a:cubicBezTo>
                    <a:pt x="0" y="88848"/>
                    <a:pt x="12739" y="58092"/>
                    <a:pt x="35416" y="35416"/>
                  </a:cubicBezTo>
                  <a:cubicBezTo>
                    <a:pt x="58092" y="12739"/>
                    <a:pt x="88848" y="0"/>
                    <a:pt x="1209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784559" y="7547842"/>
            <a:ext cx="2176906" cy="677893"/>
            <a:chOff x="0" y="0"/>
            <a:chExt cx="911226" cy="28375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917" y="0"/>
                  </a:moveTo>
                  <a:lnTo>
                    <a:pt x="790309" y="0"/>
                  </a:lnTo>
                  <a:cubicBezTo>
                    <a:pt x="857090" y="0"/>
                    <a:pt x="911226" y="54136"/>
                    <a:pt x="911226" y="120917"/>
                  </a:cubicBezTo>
                  <a:lnTo>
                    <a:pt x="911226" y="162840"/>
                  </a:lnTo>
                  <a:cubicBezTo>
                    <a:pt x="911226" y="229621"/>
                    <a:pt x="857090" y="283758"/>
                    <a:pt x="790309" y="283758"/>
                  </a:cubicBezTo>
                  <a:lnTo>
                    <a:pt x="120917" y="283758"/>
                  </a:lnTo>
                  <a:cubicBezTo>
                    <a:pt x="88848" y="283758"/>
                    <a:pt x="58092" y="271018"/>
                    <a:pt x="35416" y="248342"/>
                  </a:cubicBezTo>
                  <a:cubicBezTo>
                    <a:pt x="12739" y="225665"/>
                    <a:pt x="0" y="194910"/>
                    <a:pt x="0" y="162840"/>
                  </a:cubicBezTo>
                  <a:lnTo>
                    <a:pt x="0" y="120917"/>
                  </a:lnTo>
                  <a:cubicBezTo>
                    <a:pt x="0" y="88848"/>
                    <a:pt x="12739" y="58092"/>
                    <a:pt x="35416" y="35416"/>
                  </a:cubicBezTo>
                  <a:cubicBezTo>
                    <a:pt x="58092" y="12739"/>
                    <a:pt x="88848" y="0"/>
                    <a:pt x="12091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-10662320">
            <a:off x="10668565" y="6710235"/>
            <a:ext cx="1008673" cy="284950"/>
          </a:xfrm>
          <a:custGeom>
            <a:avLst/>
            <a:gdLst/>
            <a:ahLst/>
            <a:cxnLst/>
            <a:rect r="r" b="b" t="t" l="l"/>
            <a:pathLst>
              <a:path h="284950" w="1008673">
                <a:moveTo>
                  <a:pt x="0" y="0"/>
                </a:moveTo>
                <a:lnTo>
                  <a:pt x="1008673" y="0"/>
                </a:lnTo>
                <a:lnTo>
                  <a:pt x="1008673" y="284950"/>
                </a:lnTo>
                <a:lnTo>
                  <a:pt x="0" y="2849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0996511" y="7048546"/>
            <a:ext cx="1624076" cy="34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198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-9983830">
            <a:off x="10682627" y="7768959"/>
            <a:ext cx="1008673" cy="284950"/>
          </a:xfrm>
          <a:custGeom>
            <a:avLst/>
            <a:gdLst/>
            <a:ahLst/>
            <a:cxnLst/>
            <a:rect r="r" b="b" t="t" l="l"/>
            <a:pathLst>
              <a:path h="284950" w="1008673">
                <a:moveTo>
                  <a:pt x="0" y="0"/>
                </a:moveTo>
                <a:lnTo>
                  <a:pt x="1008673" y="0"/>
                </a:lnTo>
                <a:lnTo>
                  <a:pt x="1008673" y="284950"/>
                </a:lnTo>
                <a:lnTo>
                  <a:pt x="0" y="2849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11139211" y="8165851"/>
            <a:ext cx="1624076" cy="347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4"/>
              </a:lnSpc>
            </a:pPr>
            <a:r>
              <a:rPr lang="en-US" sz="1981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7784559" y="4812971"/>
            <a:ext cx="2176906" cy="677893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917" y="0"/>
                  </a:moveTo>
                  <a:lnTo>
                    <a:pt x="790309" y="0"/>
                  </a:lnTo>
                  <a:cubicBezTo>
                    <a:pt x="857090" y="0"/>
                    <a:pt x="911226" y="54136"/>
                    <a:pt x="911226" y="120917"/>
                  </a:cubicBezTo>
                  <a:lnTo>
                    <a:pt x="911226" y="162840"/>
                  </a:lnTo>
                  <a:cubicBezTo>
                    <a:pt x="911226" y="229621"/>
                    <a:pt x="857090" y="283758"/>
                    <a:pt x="790309" y="283758"/>
                  </a:cubicBezTo>
                  <a:lnTo>
                    <a:pt x="120917" y="283758"/>
                  </a:lnTo>
                  <a:cubicBezTo>
                    <a:pt x="88848" y="283758"/>
                    <a:pt x="58092" y="271018"/>
                    <a:pt x="35416" y="248342"/>
                  </a:cubicBezTo>
                  <a:cubicBezTo>
                    <a:pt x="12739" y="225665"/>
                    <a:pt x="0" y="194910"/>
                    <a:pt x="0" y="162840"/>
                  </a:cubicBezTo>
                  <a:lnTo>
                    <a:pt x="0" y="120917"/>
                  </a:lnTo>
                  <a:cubicBezTo>
                    <a:pt x="0" y="88848"/>
                    <a:pt x="12739" y="58092"/>
                    <a:pt x="35416" y="35416"/>
                  </a:cubicBezTo>
                  <a:cubicBezTo>
                    <a:pt x="58092" y="12739"/>
                    <a:pt x="88848" y="0"/>
                    <a:pt x="120917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Stonewall x2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3245681"/>
            <a:ext cx="7203420" cy="5464947"/>
            <a:chOff x="0" y="0"/>
            <a:chExt cx="2845795" cy="21589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158991"/>
            </a:xfrm>
            <a:custGeom>
              <a:avLst/>
              <a:gdLst/>
              <a:ahLst/>
              <a:cxnLst/>
              <a:rect r="r" b="b" t="t" l="l"/>
              <a:pathLst>
                <a:path h="2158991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743583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351637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4066660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4028560"/>
            <a:ext cx="0" cy="442480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5709495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4066660"/>
            <a:ext cx="2223905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890047" y="5709495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890047" y="6675406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890047" y="7641318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890047" y="4743583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Stonewall x2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822809" y="3044591"/>
            <a:ext cx="6685213" cy="5071804"/>
            <a:chOff x="0" y="0"/>
            <a:chExt cx="2845795" cy="21589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158991"/>
            </a:xfrm>
            <a:custGeom>
              <a:avLst/>
              <a:gdLst/>
              <a:ahLst/>
              <a:cxnLst/>
              <a:rect r="r" b="b" t="t" l="l"/>
              <a:pathLst>
                <a:path h="2158991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414686" y="4434735"/>
            <a:ext cx="2140612" cy="666591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67" y="0"/>
                  </a:moveTo>
                  <a:lnTo>
                    <a:pt x="788259" y="0"/>
                  </a:lnTo>
                  <a:cubicBezTo>
                    <a:pt x="856172" y="0"/>
                    <a:pt x="911226" y="55054"/>
                    <a:pt x="911226" y="122967"/>
                  </a:cubicBezTo>
                  <a:lnTo>
                    <a:pt x="911226" y="160790"/>
                  </a:lnTo>
                  <a:cubicBezTo>
                    <a:pt x="911226" y="228703"/>
                    <a:pt x="856172" y="283758"/>
                    <a:pt x="788259" y="283758"/>
                  </a:cubicBezTo>
                  <a:lnTo>
                    <a:pt x="122967" y="283758"/>
                  </a:lnTo>
                  <a:cubicBezTo>
                    <a:pt x="55054" y="283758"/>
                    <a:pt x="0" y="228703"/>
                    <a:pt x="0" y="160790"/>
                  </a:cubicBezTo>
                  <a:lnTo>
                    <a:pt x="0" y="122967"/>
                  </a:lnTo>
                  <a:cubicBezTo>
                    <a:pt x="0" y="55054"/>
                    <a:pt x="55054" y="0"/>
                    <a:pt x="12296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290929" y="3148338"/>
            <a:ext cx="5748973" cy="41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8"/>
              </a:lnSpc>
            </a:pPr>
            <a:r>
              <a:rPr lang="en-US" b="true" sz="2412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53032" y="3802398"/>
            <a:ext cx="2063920" cy="389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8"/>
              </a:lnSpc>
            </a:pPr>
            <a:r>
              <a:rPr lang="en-US" sz="222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165415" y="3771150"/>
            <a:ext cx="0" cy="410648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414686" y="5331160"/>
            <a:ext cx="2140612" cy="666591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67" y="0"/>
                  </a:moveTo>
                  <a:lnTo>
                    <a:pt x="788259" y="0"/>
                  </a:lnTo>
                  <a:cubicBezTo>
                    <a:pt x="856172" y="0"/>
                    <a:pt x="911226" y="55054"/>
                    <a:pt x="911226" y="122967"/>
                  </a:cubicBezTo>
                  <a:lnTo>
                    <a:pt x="911226" y="160790"/>
                  </a:lnTo>
                  <a:cubicBezTo>
                    <a:pt x="911226" y="228703"/>
                    <a:pt x="856172" y="283758"/>
                    <a:pt x="788259" y="283758"/>
                  </a:cubicBezTo>
                  <a:lnTo>
                    <a:pt x="122967" y="283758"/>
                  </a:lnTo>
                  <a:cubicBezTo>
                    <a:pt x="55054" y="283758"/>
                    <a:pt x="0" y="228703"/>
                    <a:pt x="0" y="160790"/>
                  </a:cubicBezTo>
                  <a:lnTo>
                    <a:pt x="0" y="122967"/>
                  </a:lnTo>
                  <a:cubicBezTo>
                    <a:pt x="0" y="55054"/>
                    <a:pt x="55054" y="0"/>
                    <a:pt x="122967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813706" y="3802398"/>
            <a:ext cx="2063920" cy="389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8"/>
              </a:lnSpc>
            </a:pPr>
            <a:r>
              <a:rPr lang="en-US" sz="2227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775360" y="5331160"/>
            <a:ext cx="2140612" cy="666591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67" y="0"/>
                  </a:moveTo>
                  <a:lnTo>
                    <a:pt x="788259" y="0"/>
                  </a:lnTo>
                  <a:cubicBezTo>
                    <a:pt x="856172" y="0"/>
                    <a:pt x="911226" y="55054"/>
                    <a:pt x="911226" y="122967"/>
                  </a:cubicBezTo>
                  <a:lnTo>
                    <a:pt x="911226" y="160790"/>
                  </a:lnTo>
                  <a:cubicBezTo>
                    <a:pt x="911226" y="228703"/>
                    <a:pt x="856172" y="283758"/>
                    <a:pt x="788259" y="283758"/>
                  </a:cubicBezTo>
                  <a:lnTo>
                    <a:pt x="122967" y="283758"/>
                  </a:lnTo>
                  <a:cubicBezTo>
                    <a:pt x="55054" y="283758"/>
                    <a:pt x="0" y="228703"/>
                    <a:pt x="0" y="160790"/>
                  </a:cubicBezTo>
                  <a:lnTo>
                    <a:pt x="0" y="122967"/>
                  </a:lnTo>
                  <a:cubicBezTo>
                    <a:pt x="0" y="55054"/>
                    <a:pt x="55054" y="0"/>
                    <a:pt x="122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995723" y="3723525"/>
            <a:ext cx="1596999" cy="34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8"/>
              </a:lnSpc>
            </a:pPr>
            <a:r>
              <a:rPr lang="en-US" sz="194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1981050">
            <a:off x="2696941" y="4391532"/>
            <a:ext cx="991857" cy="280199"/>
          </a:xfrm>
          <a:custGeom>
            <a:avLst/>
            <a:gdLst/>
            <a:ahLst/>
            <a:cxnLst/>
            <a:rect r="r" b="b" t="t" l="l"/>
            <a:pathLst>
              <a:path h="280199" w="991857">
                <a:moveTo>
                  <a:pt x="0" y="0"/>
                </a:moveTo>
                <a:lnTo>
                  <a:pt x="991857" y="0"/>
                </a:lnTo>
                <a:lnTo>
                  <a:pt x="991857" y="280200"/>
                </a:lnTo>
                <a:lnTo>
                  <a:pt x="0" y="2802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794562" y="6144317"/>
            <a:ext cx="1596999" cy="34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8"/>
              </a:lnSpc>
            </a:pPr>
            <a:r>
              <a:rPr lang="en-US" sz="194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5" id="45"/>
          <p:cNvSpPr/>
          <p:nvPr/>
        </p:nvSpPr>
        <p:spPr>
          <a:xfrm flipH="true" flipV="false" rot="9541468">
            <a:off x="2610349" y="5663941"/>
            <a:ext cx="991857" cy="280199"/>
          </a:xfrm>
          <a:custGeom>
            <a:avLst/>
            <a:gdLst/>
            <a:ahLst/>
            <a:cxnLst/>
            <a:rect r="r" b="b" t="t" l="l"/>
            <a:pathLst>
              <a:path h="280199" w="991857">
                <a:moveTo>
                  <a:pt x="991857" y="0"/>
                </a:moveTo>
                <a:lnTo>
                  <a:pt x="0" y="0"/>
                </a:lnTo>
                <a:lnTo>
                  <a:pt x="0" y="280200"/>
                </a:lnTo>
                <a:lnTo>
                  <a:pt x="991857" y="280200"/>
                </a:lnTo>
                <a:lnTo>
                  <a:pt x="99185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0837507" y="3575901"/>
            <a:ext cx="1596999" cy="34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8"/>
              </a:lnSpc>
            </a:pPr>
            <a:r>
              <a:rPr lang="en-US" sz="194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</a:t>
            </a:r>
          </a:p>
        </p:txBody>
      </p:sp>
      <p:sp>
        <p:nvSpPr>
          <p:cNvPr name="Freeform 47" id="47"/>
          <p:cNvSpPr/>
          <p:nvPr/>
        </p:nvSpPr>
        <p:spPr>
          <a:xfrm flipH="true" flipV="false" rot="-423582">
            <a:off x="10726946" y="5557485"/>
            <a:ext cx="991857" cy="280199"/>
          </a:xfrm>
          <a:custGeom>
            <a:avLst/>
            <a:gdLst/>
            <a:ahLst/>
            <a:cxnLst/>
            <a:rect r="r" b="b" t="t" l="l"/>
            <a:pathLst>
              <a:path h="280199" w="991857">
                <a:moveTo>
                  <a:pt x="991857" y="0"/>
                </a:moveTo>
                <a:lnTo>
                  <a:pt x="0" y="0"/>
                </a:lnTo>
                <a:lnTo>
                  <a:pt x="0" y="280200"/>
                </a:lnTo>
                <a:lnTo>
                  <a:pt x="991857" y="280200"/>
                </a:lnTo>
                <a:lnTo>
                  <a:pt x="99185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1074082" y="5108311"/>
            <a:ext cx="1596999" cy="34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8"/>
              </a:lnSpc>
            </a:pPr>
            <a:r>
              <a:rPr lang="en-US" sz="194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?</a:t>
            </a:r>
          </a:p>
        </p:txBody>
      </p:sp>
      <p:sp>
        <p:nvSpPr>
          <p:cNvPr name="Freeform 49" id="49"/>
          <p:cNvSpPr/>
          <p:nvPr/>
        </p:nvSpPr>
        <p:spPr>
          <a:xfrm flipH="true" flipV="false" rot="-2557640">
            <a:off x="10613301" y="4294636"/>
            <a:ext cx="991857" cy="280199"/>
          </a:xfrm>
          <a:custGeom>
            <a:avLst/>
            <a:gdLst/>
            <a:ahLst/>
            <a:cxnLst/>
            <a:rect r="r" b="b" t="t" l="l"/>
            <a:pathLst>
              <a:path h="280199" w="991857">
                <a:moveTo>
                  <a:pt x="991856" y="0"/>
                </a:moveTo>
                <a:lnTo>
                  <a:pt x="0" y="0"/>
                </a:lnTo>
                <a:lnTo>
                  <a:pt x="0" y="280199"/>
                </a:lnTo>
                <a:lnTo>
                  <a:pt x="991856" y="280199"/>
                </a:lnTo>
                <a:lnTo>
                  <a:pt x="99185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7775360" y="6227585"/>
            <a:ext cx="2140612" cy="666591"/>
            <a:chOff x="0" y="0"/>
            <a:chExt cx="911226" cy="28375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67" y="0"/>
                  </a:moveTo>
                  <a:lnTo>
                    <a:pt x="788259" y="0"/>
                  </a:lnTo>
                  <a:cubicBezTo>
                    <a:pt x="856172" y="0"/>
                    <a:pt x="911226" y="55054"/>
                    <a:pt x="911226" y="122967"/>
                  </a:cubicBezTo>
                  <a:lnTo>
                    <a:pt x="911226" y="160790"/>
                  </a:lnTo>
                  <a:cubicBezTo>
                    <a:pt x="911226" y="228703"/>
                    <a:pt x="856172" y="283758"/>
                    <a:pt x="788259" y="283758"/>
                  </a:cubicBezTo>
                  <a:lnTo>
                    <a:pt x="122967" y="283758"/>
                  </a:lnTo>
                  <a:cubicBezTo>
                    <a:pt x="55054" y="283758"/>
                    <a:pt x="0" y="228703"/>
                    <a:pt x="0" y="160790"/>
                  </a:cubicBezTo>
                  <a:lnTo>
                    <a:pt x="0" y="122967"/>
                  </a:lnTo>
                  <a:cubicBezTo>
                    <a:pt x="0" y="55054"/>
                    <a:pt x="55054" y="0"/>
                    <a:pt x="122967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775360" y="7124010"/>
            <a:ext cx="2140612" cy="666591"/>
            <a:chOff x="0" y="0"/>
            <a:chExt cx="911226" cy="28375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67" y="0"/>
                  </a:moveTo>
                  <a:lnTo>
                    <a:pt x="788259" y="0"/>
                  </a:lnTo>
                  <a:cubicBezTo>
                    <a:pt x="856172" y="0"/>
                    <a:pt x="911226" y="55054"/>
                    <a:pt x="911226" y="122967"/>
                  </a:cubicBezTo>
                  <a:lnTo>
                    <a:pt x="911226" y="160790"/>
                  </a:lnTo>
                  <a:cubicBezTo>
                    <a:pt x="911226" y="228703"/>
                    <a:pt x="856172" y="283758"/>
                    <a:pt x="788259" y="283758"/>
                  </a:cubicBezTo>
                  <a:lnTo>
                    <a:pt x="122967" y="283758"/>
                  </a:lnTo>
                  <a:cubicBezTo>
                    <a:pt x="55054" y="283758"/>
                    <a:pt x="0" y="228703"/>
                    <a:pt x="0" y="160790"/>
                  </a:cubicBezTo>
                  <a:lnTo>
                    <a:pt x="0" y="122967"/>
                  </a:lnTo>
                  <a:cubicBezTo>
                    <a:pt x="0" y="55054"/>
                    <a:pt x="55054" y="0"/>
                    <a:pt x="122967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-10662320">
            <a:off x="10611283" y="6300368"/>
            <a:ext cx="991857" cy="280199"/>
          </a:xfrm>
          <a:custGeom>
            <a:avLst/>
            <a:gdLst/>
            <a:ahLst/>
            <a:cxnLst/>
            <a:rect r="r" b="b" t="t" l="l"/>
            <a:pathLst>
              <a:path h="280199" w="991857">
                <a:moveTo>
                  <a:pt x="0" y="0"/>
                </a:moveTo>
                <a:lnTo>
                  <a:pt x="991857" y="0"/>
                </a:lnTo>
                <a:lnTo>
                  <a:pt x="991857" y="280199"/>
                </a:lnTo>
                <a:lnTo>
                  <a:pt x="0" y="28019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0933762" y="6632244"/>
            <a:ext cx="1596999" cy="34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8"/>
              </a:lnSpc>
            </a:pPr>
            <a:r>
              <a:rPr lang="en-US" sz="194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-9983830">
            <a:off x="10625111" y="7341440"/>
            <a:ext cx="991857" cy="280199"/>
          </a:xfrm>
          <a:custGeom>
            <a:avLst/>
            <a:gdLst/>
            <a:ahLst/>
            <a:cxnLst/>
            <a:rect r="r" b="b" t="t" l="l"/>
            <a:pathLst>
              <a:path h="280199" w="991857">
                <a:moveTo>
                  <a:pt x="0" y="0"/>
                </a:moveTo>
                <a:lnTo>
                  <a:pt x="991856" y="0"/>
                </a:lnTo>
                <a:lnTo>
                  <a:pt x="991856" y="280200"/>
                </a:lnTo>
                <a:lnTo>
                  <a:pt x="0" y="2802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11074082" y="7730921"/>
            <a:ext cx="1596999" cy="342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8"/>
              </a:lnSpc>
            </a:pPr>
            <a:r>
              <a:rPr lang="en-US" sz="194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7775360" y="4434735"/>
            <a:ext cx="2140612" cy="666591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2967" y="0"/>
                  </a:moveTo>
                  <a:lnTo>
                    <a:pt x="788259" y="0"/>
                  </a:lnTo>
                  <a:cubicBezTo>
                    <a:pt x="856172" y="0"/>
                    <a:pt x="911226" y="55054"/>
                    <a:pt x="911226" y="122967"/>
                  </a:cubicBezTo>
                  <a:lnTo>
                    <a:pt x="911226" y="160790"/>
                  </a:lnTo>
                  <a:cubicBezTo>
                    <a:pt x="911226" y="228703"/>
                    <a:pt x="856172" y="283758"/>
                    <a:pt x="788259" y="283758"/>
                  </a:cubicBezTo>
                  <a:lnTo>
                    <a:pt x="122967" y="283758"/>
                  </a:lnTo>
                  <a:cubicBezTo>
                    <a:pt x="55054" y="283758"/>
                    <a:pt x="0" y="228703"/>
                    <a:pt x="0" y="160790"/>
                  </a:cubicBezTo>
                  <a:lnTo>
                    <a:pt x="0" y="122967"/>
                  </a:lnTo>
                  <a:cubicBezTo>
                    <a:pt x="0" y="55054"/>
                    <a:pt x="55054" y="0"/>
                    <a:pt x="1229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000000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sp>
        <p:nvSpPr>
          <p:cNvPr name="Freeform 63" id="63"/>
          <p:cNvSpPr/>
          <p:nvPr/>
        </p:nvSpPr>
        <p:spPr>
          <a:xfrm flipH="false" flipV="false" rot="0">
            <a:off x="6867351" y="8315589"/>
            <a:ext cx="596129" cy="596129"/>
          </a:xfrm>
          <a:custGeom>
            <a:avLst/>
            <a:gdLst/>
            <a:ahLst/>
            <a:cxnLst/>
            <a:rect r="r" b="b" t="t" l="l"/>
            <a:pathLst>
              <a:path h="596129" w="596129">
                <a:moveTo>
                  <a:pt x="0" y="0"/>
                </a:moveTo>
                <a:lnTo>
                  <a:pt x="596129" y="0"/>
                </a:lnTo>
                <a:lnTo>
                  <a:pt x="596129" y="596129"/>
                </a:lnTo>
                <a:lnTo>
                  <a:pt x="0" y="59612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372941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6.2 - Les mini-coinjoins de paiement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3029649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Stonewall x2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762330" y="3397276"/>
            <a:ext cx="6803781" cy="5161757"/>
            <a:chOff x="0" y="0"/>
            <a:chExt cx="2845795" cy="215899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158991"/>
            </a:xfrm>
            <a:custGeom>
              <a:avLst/>
              <a:gdLst/>
              <a:ahLst/>
              <a:cxnLst/>
              <a:rect r="r" b="b" t="t" l="l"/>
              <a:pathLst>
                <a:path h="2158991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158991"/>
                  </a:lnTo>
                  <a:lnTo>
                    <a:pt x="0" y="215899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2845795" cy="2197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364704" y="4812076"/>
            <a:ext cx="2178577" cy="678413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824" y="0"/>
                  </a:moveTo>
                  <a:lnTo>
                    <a:pt x="790402" y="0"/>
                  </a:lnTo>
                  <a:cubicBezTo>
                    <a:pt x="857131" y="0"/>
                    <a:pt x="911226" y="54095"/>
                    <a:pt x="911226" y="120824"/>
                  </a:cubicBezTo>
                  <a:lnTo>
                    <a:pt x="911226" y="162933"/>
                  </a:lnTo>
                  <a:cubicBezTo>
                    <a:pt x="911226" y="229663"/>
                    <a:pt x="857131" y="283758"/>
                    <a:pt x="790402" y="283758"/>
                  </a:cubicBezTo>
                  <a:lnTo>
                    <a:pt x="120824" y="283758"/>
                  </a:lnTo>
                  <a:cubicBezTo>
                    <a:pt x="88780" y="283758"/>
                    <a:pt x="58048" y="271028"/>
                    <a:pt x="35389" y="248369"/>
                  </a:cubicBezTo>
                  <a:cubicBezTo>
                    <a:pt x="12730" y="225710"/>
                    <a:pt x="0" y="194978"/>
                    <a:pt x="0" y="162933"/>
                  </a:cubicBezTo>
                  <a:lnTo>
                    <a:pt x="0" y="120824"/>
                  </a:lnTo>
                  <a:cubicBezTo>
                    <a:pt x="0" y="54095"/>
                    <a:pt x="54095" y="0"/>
                    <a:pt x="12082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238752" y="3494183"/>
            <a:ext cx="5850936" cy="426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8"/>
              </a:lnSpc>
            </a:pPr>
            <a:r>
              <a:rPr lang="en-US" b="true" sz="2455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Stonewall x2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03730" y="4179062"/>
            <a:ext cx="2100525" cy="38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164220" y="4136722"/>
            <a:ext cx="0" cy="417931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364704" y="5724400"/>
            <a:ext cx="2178577" cy="678413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824" y="0"/>
                  </a:moveTo>
                  <a:lnTo>
                    <a:pt x="790402" y="0"/>
                  </a:lnTo>
                  <a:cubicBezTo>
                    <a:pt x="857131" y="0"/>
                    <a:pt x="911226" y="54095"/>
                    <a:pt x="911226" y="120824"/>
                  </a:cubicBezTo>
                  <a:lnTo>
                    <a:pt x="911226" y="162933"/>
                  </a:lnTo>
                  <a:cubicBezTo>
                    <a:pt x="911226" y="229663"/>
                    <a:pt x="857131" y="283758"/>
                    <a:pt x="790402" y="283758"/>
                  </a:cubicBezTo>
                  <a:lnTo>
                    <a:pt x="120824" y="283758"/>
                  </a:lnTo>
                  <a:cubicBezTo>
                    <a:pt x="88780" y="283758"/>
                    <a:pt x="58048" y="271028"/>
                    <a:pt x="35389" y="248369"/>
                  </a:cubicBezTo>
                  <a:cubicBezTo>
                    <a:pt x="12730" y="225710"/>
                    <a:pt x="0" y="194978"/>
                    <a:pt x="0" y="162933"/>
                  </a:cubicBezTo>
                  <a:lnTo>
                    <a:pt x="0" y="120824"/>
                  </a:lnTo>
                  <a:cubicBezTo>
                    <a:pt x="0" y="54095"/>
                    <a:pt x="54095" y="0"/>
                    <a:pt x="12082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15 000 sats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824009" y="4179062"/>
            <a:ext cx="2100525" cy="385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3"/>
              </a:lnSpc>
            </a:pPr>
            <a:r>
              <a:rPr lang="en-US" sz="226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7784983" y="5724400"/>
            <a:ext cx="2178577" cy="678413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824" y="0"/>
                  </a:moveTo>
                  <a:lnTo>
                    <a:pt x="790402" y="0"/>
                  </a:lnTo>
                  <a:cubicBezTo>
                    <a:pt x="857131" y="0"/>
                    <a:pt x="911226" y="54095"/>
                    <a:pt x="911226" y="120824"/>
                  </a:cubicBezTo>
                  <a:lnTo>
                    <a:pt x="911226" y="162933"/>
                  </a:lnTo>
                  <a:cubicBezTo>
                    <a:pt x="911226" y="229663"/>
                    <a:pt x="857131" y="283758"/>
                    <a:pt x="790402" y="283758"/>
                  </a:cubicBezTo>
                  <a:lnTo>
                    <a:pt x="120824" y="283758"/>
                  </a:lnTo>
                  <a:cubicBezTo>
                    <a:pt x="88780" y="283758"/>
                    <a:pt x="58048" y="271028"/>
                    <a:pt x="35389" y="248369"/>
                  </a:cubicBezTo>
                  <a:cubicBezTo>
                    <a:pt x="12730" y="225710"/>
                    <a:pt x="0" y="194978"/>
                    <a:pt x="0" y="162933"/>
                  </a:cubicBezTo>
                  <a:lnTo>
                    <a:pt x="0" y="120824"/>
                  </a:lnTo>
                  <a:cubicBezTo>
                    <a:pt x="0" y="54095"/>
                    <a:pt x="54095" y="0"/>
                    <a:pt x="12082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902839" y="4089097"/>
            <a:ext cx="1625323" cy="34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1981050">
            <a:off x="2616494" y="4768106"/>
            <a:ext cx="1009448" cy="285169"/>
          </a:xfrm>
          <a:custGeom>
            <a:avLst/>
            <a:gdLst/>
            <a:ahLst/>
            <a:cxnLst/>
            <a:rect r="r" b="b" t="t" l="l"/>
            <a:pathLst>
              <a:path h="285169" w="1009448">
                <a:moveTo>
                  <a:pt x="0" y="0"/>
                </a:moveTo>
                <a:lnTo>
                  <a:pt x="1009448" y="0"/>
                </a:lnTo>
                <a:lnTo>
                  <a:pt x="1009448" y="285169"/>
                </a:lnTo>
                <a:lnTo>
                  <a:pt x="0" y="2851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698110" y="6552823"/>
            <a:ext cx="1625323" cy="34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5" id="45"/>
          <p:cNvSpPr/>
          <p:nvPr/>
        </p:nvSpPr>
        <p:spPr>
          <a:xfrm flipH="true" flipV="false" rot="9541468">
            <a:off x="2528366" y="6063083"/>
            <a:ext cx="1009448" cy="285169"/>
          </a:xfrm>
          <a:custGeom>
            <a:avLst/>
            <a:gdLst/>
            <a:ahLst/>
            <a:cxnLst/>
            <a:rect r="r" b="b" t="t" l="l"/>
            <a:pathLst>
              <a:path h="285169" w="1009448">
                <a:moveTo>
                  <a:pt x="1009448" y="0"/>
                </a:moveTo>
                <a:lnTo>
                  <a:pt x="0" y="0"/>
                </a:lnTo>
                <a:lnTo>
                  <a:pt x="0" y="285169"/>
                </a:lnTo>
                <a:lnTo>
                  <a:pt x="1009448" y="285169"/>
                </a:lnTo>
                <a:lnTo>
                  <a:pt x="100944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0901438" y="3938854"/>
            <a:ext cx="1625323" cy="34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Bob</a:t>
            </a:r>
          </a:p>
        </p:txBody>
      </p:sp>
      <p:sp>
        <p:nvSpPr>
          <p:cNvPr name="Freeform 47" id="47"/>
          <p:cNvSpPr/>
          <p:nvPr/>
        </p:nvSpPr>
        <p:spPr>
          <a:xfrm flipH="true" flipV="false" rot="-423582">
            <a:off x="10788917" y="5954739"/>
            <a:ext cx="1009448" cy="285169"/>
          </a:xfrm>
          <a:custGeom>
            <a:avLst/>
            <a:gdLst/>
            <a:ahLst/>
            <a:cxnLst/>
            <a:rect r="r" b="b" t="t" l="l"/>
            <a:pathLst>
              <a:path h="285169" w="1009448">
                <a:moveTo>
                  <a:pt x="1009448" y="0"/>
                </a:moveTo>
                <a:lnTo>
                  <a:pt x="0" y="0"/>
                </a:lnTo>
                <a:lnTo>
                  <a:pt x="0" y="285169"/>
                </a:lnTo>
                <a:lnTo>
                  <a:pt x="1009448" y="285169"/>
                </a:lnTo>
                <a:lnTo>
                  <a:pt x="100944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1142210" y="5498442"/>
            <a:ext cx="1625323" cy="34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sp>
        <p:nvSpPr>
          <p:cNvPr name="Freeform 49" id="49"/>
          <p:cNvSpPr/>
          <p:nvPr/>
        </p:nvSpPr>
        <p:spPr>
          <a:xfrm flipH="true" flipV="false" rot="-2557640">
            <a:off x="10673256" y="4669491"/>
            <a:ext cx="1009448" cy="285169"/>
          </a:xfrm>
          <a:custGeom>
            <a:avLst/>
            <a:gdLst/>
            <a:ahLst/>
            <a:cxnLst/>
            <a:rect r="r" b="b" t="t" l="l"/>
            <a:pathLst>
              <a:path h="285169" w="1009448">
                <a:moveTo>
                  <a:pt x="1009448" y="0"/>
                </a:moveTo>
                <a:lnTo>
                  <a:pt x="0" y="0"/>
                </a:lnTo>
                <a:lnTo>
                  <a:pt x="0" y="285169"/>
                </a:lnTo>
                <a:lnTo>
                  <a:pt x="1009448" y="285169"/>
                </a:lnTo>
                <a:lnTo>
                  <a:pt x="1009448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7784983" y="6636723"/>
            <a:ext cx="2178577" cy="678413"/>
            <a:chOff x="0" y="0"/>
            <a:chExt cx="911226" cy="28375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824" y="0"/>
                  </a:moveTo>
                  <a:lnTo>
                    <a:pt x="790402" y="0"/>
                  </a:lnTo>
                  <a:cubicBezTo>
                    <a:pt x="857131" y="0"/>
                    <a:pt x="911226" y="54095"/>
                    <a:pt x="911226" y="120824"/>
                  </a:cubicBezTo>
                  <a:lnTo>
                    <a:pt x="911226" y="162933"/>
                  </a:lnTo>
                  <a:cubicBezTo>
                    <a:pt x="911226" y="229663"/>
                    <a:pt x="857131" y="283758"/>
                    <a:pt x="790402" y="283758"/>
                  </a:cubicBezTo>
                  <a:lnTo>
                    <a:pt x="120824" y="283758"/>
                  </a:lnTo>
                  <a:cubicBezTo>
                    <a:pt x="88780" y="283758"/>
                    <a:pt x="58048" y="271028"/>
                    <a:pt x="35389" y="248369"/>
                  </a:cubicBezTo>
                  <a:cubicBezTo>
                    <a:pt x="12730" y="225710"/>
                    <a:pt x="0" y="194978"/>
                    <a:pt x="0" y="162933"/>
                  </a:cubicBezTo>
                  <a:lnTo>
                    <a:pt x="0" y="120824"/>
                  </a:lnTo>
                  <a:cubicBezTo>
                    <a:pt x="0" y="54095"/>
                    <a:pt x="54095" y="0"/>
                    <a:pt x="12082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6 000 sats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7784983" y="7549047"/>
            <a:ext cx="2178577" cy="678413"/>
            <a:chOff x="0" y="0"/>
            <a:chExt cx="911226" cy="283758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824" y="0"/>
                  </a:moveTo>
                  <a:lnTo>
                    <a:pt x="790402" y="0"/>
                  </a:lnTo>
                  <a:cubicBezTo>
                    <a:pt x="857131" y="0"/>
                    <a:pt x="911226" y="54095"/>
                    <a:pt x="911226" y="120824"/>
                  </a:cubicBezTo>
                  <a:lnTo>
                    <a:pt x="911226" y="162933"/>
                  </a:lnTo>
                  <a:cubicBezTo>
                    <a:pt x="911226" y="229663"/>
                    <a:pt x="857131" y="283758"/>
                    <a:pt x="790402" y="283758"/>
                  </a:cubicBezTo>
                  <a:lnTo>
                    <a:pt x="120824" y="283758"/>
                  </a:lnTo>
                  <a:cubicBezTo>
                    <a:pt x="88780" y="283758"/>
                    <a:pt x="58048" y="271028"/>
                    <a:pt x="35389" y="248369"/>
                  </a:cubicBezTo>
                  <a:cubicBezTo>
                    <a:pt x="12730" y="225710"/>
                    <a:pt x="0" y="194978"/>
                    <a:pt x="0" y="162933"/>
                  </a:cubicBezTo>
                  <a:lnTo>
                    <a:pt x="0" y="120824"/>
                  </a:lnTo>
                  <a:cubicBezTo>
                    <a:pt x="0" y="54095"/>
                    <a:pt x="54095" y="0"/>
                    <a:pt x="120824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11 000 sats</a:t>
              </a:r>
            </a:p>
          </p:txBody>
        </p:sp>
      </p:grpSp>
      <p:sp>
        <p:nvSpPr>
          <p:cNvPr name="Freeform 56" id="56"/>
          <p:cNvSpPr/>
          <p:nvPr/>
        </p:nvSpPr>
        <p:spPr>
          <a:xfrm flipH="false" flipV="false" rot="-10662320">
            <a:off x="10671203" y="6710797"/>
            <a:ext cx="1009448" cy="285169"/>
          </a:xfrm>
          <a:custGeom>
            <a:avLst/>
            <a:gdLst/>
            <a:ahLst/>
            <a:cxnLst/>
            <a:rect r="r" b="b" t="t" l="l"/>
            <a:pathLst>
              <a:path h="285169" w="1009448">
                <a:moveTo>
                  <a:pt x="0" y="0"/>
                </a:moveTo>
                <a:lnTo>
                  <a:pt x="1009448" y="0"/>
                </a:lnTo>
                <a:lnTo>
                  <a:pt x="1009448" y="285169"/>
                </a:lnTo>
                <a:lnTo>
                  <a:pt x="0" y="2851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7" id="57"/>
          <p:cNvSpPr txBox="true"/>
          <p:nvPr/>
        </p:nvSpPr>
        <p:spPr>
          <a:xfrm rot="0">
            <a:off x="10999401" y="7049404"/>
            <a:ext cx="1625323" cy="34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Alice</a:t>
            </a:r>
          </a:p>
        </p:txBody>
      </p:sp>
      <p:sp>
        <p:nvSpPr>
          <p:cNvPr name="Freeform 58" id="58"/>
          <p:cNvSpPr/>
          <p:nvPr/>
        </p:nvSpPr>
        <p:spPr>
          <a:xfrm flipH="false" flipV="false" rot="-9983830">
            <a:off x="10685275" y="7770334"/>
            <a:ext cx="1009448" cy="285169"/>
          </a:xfrm>
          <a:custGeom>
            <a:avLst/>
            <a:gdLst/>
            <a:ahLst/>
            <a:cxnLst/>
            <a:rect r="r" b="b" t="t" l="l"/>
            <a:pathLst>
              <a:path h="285169" w="1009448">
                <a:moveTo>
                  <a:pt x="0" y="0"/>
                </a:moveTo>
                <a:lnTo>
                  <a:pt x="1009448" y="0"/>
                </a:lnTo>
                <a:lnTo>
                  <a:pt x="1009448" y="285169"/>
                </a:lnTo>
                <a:lnTo>
                  <a:pt x="0" y="2851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9" id="59"/>
          <p:cNvSpPr txBox="true"/>
          <p:nvPr/>
        </p:nvSpPr>
        <p:spPr>
          <a:xfrm rot="0">
            <a:off x="11142210" y="8167567"/>
            <a:ext cx="1625323" cy="348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76"/>
              </a:lnSpc>
            </a:pPr>
            <a:r>
              <a:rPr lang="en-US" sz="1983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Charles</a:t>
            </a:r>
          </a:p>
        </p:txBody>
      </p:sp>
      <p:grpSp>
        <p:nvGrpSpPr>
          <p:cNvPr name="Group 60" id="60"/>
          <p:cNvGrpSpPr/>
          <p:nvPr/>
        </p:nvGrpSpPr>
        <p:grpSpPr>
          <a:xfrm rot="0">
            <a:off x="7784983" y="4812076"/>
            <a:ext cx="2178577" cy="678413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0824" y="0"/>
                  </a:moveTo>
                  <a:lnTo>
                    <a:pt x="790402" y="0"/>
                  </a:lnTo>
                  <a:cubicBezTo>
                    <a:pt x="857131" y="0"/>
                    <a:pt x="911226" y="54095"/>
                    <a:pt x="911226" y="120824"/>
                  </a:cubicBezTo>
                  <a:lnTo>
                    <a:pt x="911226" y="162933"/>
                  </a:lnTo>
                  <a:cubicBezTo>
                    <a:pt x="911226" y="229663"/>
                    <a:pt x="857131" y="283758"/>
                    <a:pt x="790402" y="283758"/>
                  </a:cubicBezTo>
                  <a:lnTo>
                    <a:pt x="120824" y="283758"/>
                  </a:lnTo>
                  <a:cubicBezTo>
                    <a:pt x="88780" y="283758"/>
                    <a:pt x="58048" y="271028"/>
                    <a:pt x="35389" y="248369"/>
                  </a:cubicBezTo>
                  <a:cubicBezTo>
                    <a:pt x="12730" y="225710"/>
                    <a:pt x="0" y="194978"/>
                    <a:pt x="0" y="162933"/>
                  </a:cubicBezTo>
                  <a:lnTo>
                    <a:pt x="0" y="120824"/>
                  </a:lnTo>
                  <a:cubicBezTo>
                    <a:pt x="0" y="54095"/>
                    <a:pt x="54095" y="0"/>
                    <a:pt x="120824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57150"/>
              <a:ext cx="911226" cy="340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55"/>
                </a:lnSpc>
              </a:pPr>
              <a:r>
                <a:rPr lang="en-US" b="true" sz="2100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4 000 sats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DAGRN8UaHOs</dc:identifier>
  <dcterms:modified xsi:type="dcterms:W3CDTF">2011-08-01T06:04:30Z</dcterms:modified>
  <cp:revision>1</cp:revision>
  <dc:title>62</dc:title>
</cp:coreProperties>
</file>