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Rubik Semi-Bold" charset="1" panose="00000000000000000000"/>
      <p:regular r:id="rId23"/>
    </p:embeddedFont>
    <p:embeddedFont>
      <p:font typeface="Rubik Medium" charset="1" panose="00000000000000000000"/>
      <p:regular r:id="rId24"/>
    </p:embeddedFont>
    <p:embeddedFont>
      <p:font typeface="Rubik Italics" charset="1" panose="00000000000000000000"/>
      <p:regular r:id="rId25"/>
    </p:embeddedFont>
    <p:embeddedFont>
      <p:font typeface="JetBrains Mono Italics" charset="1" panose="02010509020102050004"/>
      <p:regular r:id="rId26"/>
    </p:embeddedFont>
    <p:embeddedFont>
      <p:font typeface="Rubik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3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31.png" Type="http://schemas.openxmlformats.org/officeDocument/2006/relationships/image"/><Relationship Id="rId18" Target="../media/image32.png" Type="http://schemas.openxmlformats.org/officeDocument/2006/relationships/image"/><Relationship Id="rId19" Target="../media/image33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19" Target="../media/image36.png" Type="http://schemas.openxmlformats.org/officeDocument/2006/relationships/image"/><Relationship Id="rId2" Target="../media/image7.png" Type="http://schemas.openxmlformats.org/officeDocument/2006/relationships/image"/><Relationship Id="rId20" Target="../media/image37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19" Target="../media/image38.png" Type="http://schemas.openxmlformats.org/officeDocument/2006/relationships/image"/><Relationship Id="rId2" Target="../media/image7.png" Type="http://schemas.openxmlformats.org/officeDocument/2006/relationships/image"/><Relationship Id="rId20" Target="../media/image39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transferts secrets de propriété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07016" y="5060945"/>
            <a:ext cx="10051612" cy="1834419"/>
          </a:xfrm>
          <a:custGeom>
            <a:avLst/>
            <a:gdLst/>
            <a:ahLst/>
            <a:cxnLst/>
            <a:rect r="r" b="b" t="t" l="l"/>
            <a:pathLst>
              <a:path h="1834419" w="10051612">
                <a:moveTo>
                  <a:pt x="0" y="0"/>
                </a:moveTo>
                <a:lnTo>
                  <a:pt x="10051612" y="0"/>
                </a:lnTo>
                <a:lnTo>
                  <a:pt x="10051612" y="1834419"/>
                </a:lnTo>
                <a:lnTo>
                  <a:pt x="0" y="18344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676328" y="5652524"/>
            <a:ext cx="7112987" cy="651261"/>
          </a:xfrm>
          <a:custGeom>
            <a:avLst/>
            <a:gdLst/>
            <a:ahLst/>
            <a:cxnLst/>
            <a:rect r="r" b="b" t="t" l="l"/>
            <a:pathLst>
              <a:path h="651261" w="7112987">
                <a:moveTo>
                  <a:pt x="0" y="0"/>
                </a:moveTo>
                <a:lnTo>
                  <a:pt x="7112987" y="0"/>
                </a:lnTo>
                <a:lnTo>
                  <a:pt x="7112987" y="651261"/>
                </a:lnTo>
                <a:lnTo>
                  <a:pt x="0" y="6512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016700" y="5006652"/>
            <a:ext cx="10432244" cy="1943005"/>
          </a:xfrm>
          <a:custGeom>
            <a:avLst/>
            <a:gdLst/>
            <a:ahLst/>
            <a:cxnLst/>
            <a:rect r="r" b="b" t="t" l="l"/>
            <a:pathLst>
              <a:path h="1943005" w="10432244">
                <a:moveTo>
                  <a:pt x="0" y="0"/>
                </a:moveTo>
                <a:lnTo>
                  <a:pt x="10432244" y="0"/>
                </a:lnTo>
                <a:lnTo>
                  <a:pt x="10432244" y="1943005"/>
                </a:lnTo>
                <a:lnTo>
                  <a:pt x="0" y="19430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L'atomic 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453350" y="5220219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4"/>
                </a:lnTo>
                <a:lnTo>
                  <a:pt x="0" y="15737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578182" y="5220219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4"/>
                </a:lnTo>
                <a:lnTo>
                  <a:pt x="0" y="15737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4361229" y="5760170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4361229" y="6254052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850011" y="4837409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886123" y="6425502"/>
            <a:ext cx="693398" cy="693398"/>
          </a:xfrm>
          <a:custGeom>
            <a:avLst/>
            <a:gdLst/>
            <a:ahLst/>
            <a:cxnLst/>
            <a:rect r="r" b="b" t="t" l="l"/>
            <a:pathLst>
              <a:path h="693398" w="693398">
                <a:moveTo>
                  <a:pt x="0" y="0"/>
                </a:moveTo>
                <a:lnTo>
                  <a:pt x="693398" y="0"/>
                </a:lnTo>
                <a:lnTo>
                  <a:pt x="693398" y="693398"/>
                </a:lnTo>
                <a:lnTo>
                  <a:pt x="0" y="69339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L'atomic 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134494" y="3396617"/>
            <a:ext cx="1292124" cy="1417968"/>
          </a:xfrm>
          <a:custGeom>
            <a:avLst/>
            <a:gdLst/>
            <a:ahLst/>
            <a:cxnLst/>
            <a:rect r="r" b="b" t="t" l="l"/>
            <a:pathLst>
              <a:path h="1417968" w="1292124">
                <a:moveTo>
                  <a:pt x="0" y="0"/>
                </a:moveTo>
                <a:lnTo>
                  <a:pt x="1292124" y="0"/>
                </a:lnTo>
                <a:lnTo>
                  <a:pt x="1292124" y="1417968"/>
                </a:lnTo>
                <a:lnTo>
                  <a:pt x="0" y="1417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039025" y="3396617"/>
            <a:ext cx="1292124" cy="1417968"/>
          </a:xfrm>
          <a:custGeom>
            <a:avLst/>
            <a:gdLst/>
            <a:ahLst/>
            <a:cxnLst/>
            <a:rect r="r" b="b" t="t" l="l"/>
            <a:pathLst>
              <a:path h="1417968" w="1292124">
                <a:moveTo>
                  <a:pt x="0" y="0"/>
                </a:moveTo>
                <a:lnTo>
                  <a:pt x="1292124" y="0"/>
                </a:lnTo>
                <a:lnTo>
                  <a:pt x="1292124" y="1417968"/>
                </a:lnTo>
                <a:lnTo>
                  <a:pt x="0" y="1417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4645537" y="3883109"/>
            <a:ext cx="51745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4645537" y="4328093"/>
            <a:ext cx="51745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887912" y="3051707"/>
            <a:ext cx="689818" cy="689818"/>
          </a:xfrm>
          <a:custGeom>
            <a:avLst/>
            <a:gdLst/>
            <a:ahLst/>
            <a:cxnLst/>
            <a:rect r="r" b="b" t="t" l="l"/>
            <a:pathLst>
              <a:path h="689818" w="689818">
                <a:moveTo>
                  <a:pt x="0" y="0"/>
                </a:moveTo>
                <a:lnTo>
                  <a:pt x="689819" y="0"/>
                </a:lnTo>
                <a:lnTo>
                  <a:pt x="689819" y="689819"/>
                </a:lnTo>
                <a:lnTo>
                  <a:pt x="0" y="6898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920448" y="4482568"/>
            <a:ext cx="624747" cy="624747"/>
          </a:xfrm>
          <a:custGeom>
            <a:avLst/>
            <a:gdLst/>
            <a:ahLst/>
            <a:cxnLst/>
            <a:rect r="r" b="b" t="t" l="l"/>
            <a:pathLst>
              <a:path h="624747" w="624747">
                <a:moveTo>
                  <a:pt x="0" y="0"/>
                </a:moveTo>
                <a:lnTo>
                  <a:pt x="624747" y="0"/>
                </a:lnTo>
                <a:lnTo>
                  <a:pt x="624747" y="624747"/>
                </a:lnTo>
                <a:lnTo>
                  <a:pt x="0" y="62474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134494" y="7145996"/>
            <a:ext cx="1292124" cy="1417968"/>
          </a:xfrm>
          <a:custGeom>
            <a:avLst/>
            <a:gdLst/>
            <a:ahLst/>
            <a:cxnLst/>
            <a:rect r="r" b="b" t="t" l="l"/>
            <a:pathLst>
              <a:path h="1417968" w="1292124">
                <a:moveTo>
                  <a:pt x="0" y="0"/>
                </a:moveTo>
                <a:lnTo>
                  <a:pt x="1292124" y="0"/>
                </a:lnTo>
                <a:lnTo>
                  <a:pt x="1292124" y="1417968"/>
                </a:lnTo>
                <a:lnTo>
                  <a:pt x="0" y="1417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039025" y="7145996"/>
            <a:ext cx="1292124" cy="1417968"/>
          </a:xfrm>
          <a:custGeom>
            <a:avLst/>
            <a:gdLst/>
            <a:ahLst/>
            <a:cxnLst/>
            <a:rect r="r" b="b" t="t" l="l"/>
            <a:pathLst>
              <a:path h="1417968" w="1292124">
                <a:moveTo>
                  <a:pt x="0" y="0"/>
                </a:moveTo>
                <a:lnTo>
                  <a:pt x="1292124" y="0"/>
                </a:lnTo>
                <a:lnTo>
                  <a:pt x="1292124" y="1417968"/>
                </a:lnTo>
                <a:lnTo>
                  <a:pt x="0" y="1417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4645537" y="7632488"/>
            <a:ext cx="51745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H="true">
            <a:off x="4645537" y="8077472"/>
            <a:ext cx="51745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6887912" y="8214783"/>
            <a:ext cx="689818" cy="689818"/>
          </a:xfrm>
          <a:custGeom>
            <a:avLst/>
            <a:gdLst/>
            <a:ahLst/>
            <a:cxnLst/>
            <a:rect r="r" b="b" t="t" l="l"/>
            <a:pathLst>
              <a:path h="689818" w="689818">
                <a:moveTo>
                  <a:pt x="0" y="0"/>
                </a:moveTo>
                <a:lnTo>
                  <a:pt x="689819" y="0"/>
                </a:lnTo>
                <a:lnTo>
                  <a:pt x="689819" y="689818"/>
                </a:lnTo>
                <a:lnTo>
                  <a:pt x="0" y="6898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920448" y="6848994"/>
            <a:ext cx="624747" cy="624747"/>
          </a:xfrm>
          <a:custGeom>
            <a:avLst/>
            <a:gdLst/>
            <a:ahLst/>
            <a:cxnLst/>
            <a:rect r="r" b="b" t="t" l="l"/>
            <a:pathLst>
              <a:path h="624747" w="624747">
                <a:moveTo>
                  <a:pt x="0" y="0"/>
                </a:moveTo>
                <a:lnTo>
                  <a:pt x="624747" y="0"/>
                </a:lnTo>
                <a:lnTo>
                  <a:pt x="624747" y="624747"/>
                </a:lnTo>
                <a:lnTo>
                  <a:pt x="0" y="62474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7015499" y="5630814"/>
            <a:ext cx="434646" cy="746173"/>
          </a:xfrm>
          <a:custGeom>
            <a:avLst/>
            <a:gdLst/>
            <a:ahLst/>
            <a:cxnLst/>
            <a:rect r="r" b="b" t="t" l="l"/>
            <a:pathLst>
              <a:path h="746173" w="434646">
                <a:moveTo>
                  <a:pt x="0" y="0"/>
                </a:moveTo>
                <a:lnTo>
                  <a:pt x="434645" y="0"/>
                </a:lnTo>
                <a:lnTo>
                  <a:pt x="434645" y="746173"/>
                </a:lnTo>
                <a:lnTo>
                  <a:pt x="0" y="746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556023" y="3471543"/>
            <a:ext cx="258129" cy="4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8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61138" y="3471543"/>
            <a:ext cx="253838" cy="4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8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54039" y="7220922"/>
            <a:ext cx="253034" cy="4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8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C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556023" y="7220922"/>
            <a:ext cx="258129" cy="4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8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Est-ce vraiment utile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58067" y="5143252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2923687" y="5554078"/>
            <a:ext cx="1739886" cy="127331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4663573" y="532661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80809" y="666451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 flipH="true">
            <a:off x="4701751" y="6092235"/>
            <a:ext cx="206500" cy="57228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>
            <a:off x="3559608" y="7107865"/>
            <a:ext cx="621200" cy="9824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3108038" y="7016026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1"/>
                </a:lnTo>
                <a:lnTo>
                  <a:pt x="0" y="4515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V="true">
            <a:off x="4946429" y="6853285"/>
            <a:ext cx="1990448" cy="162742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6936876" y="643917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000818" y="4675011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 flipV="true">
            <a:off x="7333562" y="5440632"/>
            <a:ext cx="36192" cy="998544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7702497" y="7079930"/>
            <a:ext cx="760026" cy="512119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462523" y="7518401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0"/>
                </a:lnTo>
                <a:lnTo>
                  <a:pt x="0" y="4515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9" id="39"/>
          <p:cNvSpPr/>
          <p:nvPr/>
        </p:nvSpPr>
        <p:spPr>
          <a:xfrm>
            <a:off x="7766439" y="5119817"/>
            <a:ext cx="2090059" cy="338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9856497" y="513748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812623" y="3986338"/>
            <a:ext cx="853369" cy="936482"/>
          </a:xfrm>
          <a:custGeom>
            <a:avLst/>
            <a:gdLst/>
            <a:ahLst/>
            <a:cxnLst/>
            <a:rect r="r" b="b" t="t" l="l"/>
            <a:pathLst>
              <a:path h="936482" w="853369">
                <a:moveTo>
                  <a:pt x="0" y="0"/>
                </a:moveTo>
                <a:lnTo>
                  <a:pt x="853369" y="0"/>
                </a:lnTo>
                <a:lnTo>
                  <a:pt x="853369" y="936482"/>
                </a:lnTo>
                <a:lnTo>
                  <a:pt x="0" y="9364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154068" y="4025941"/>
            <a:ext cx="170479" cy="3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874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2114193" y="3986338"/>
            <a:ext cx="853369" cy="936482"/>
          </a:xfrm>
          <a:custGeom>
            <a:avLst/>
            <a:gdLst/>
            <a:ahLst/>
            <a:cxnLst/>
            <a:rect r="r" b="b" t="t" l="l"/>
            <a:pathLst>
              <a:path h="936482" w="853369">
                <a:moveTo>
                  <a:pt x="0" y="0"/>
                </a:moveTo>
                <a:lnTo>
                  <a:pt x="853369" y="0"/>
                </a:lnTo>
                <a:lnTo>
                  <a:pt x="853369" y="936482"/>
                </a:lnTo>
                <a:lnTo>
                  <a:pt x="0" y="93648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2457055" y="4025941"/>
            <a:ext cx="167645" cy="3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874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1585830" y="6202057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396332" y="6664515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0"/>
                </a:lnTo>
                <a:lnTo>
                  <a:pt x="0" y="4515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7" id="47"/>
          <p:cNvSpPr/>
          <p:nvPr/>
        </p:nvSpPr>
        <p:spPr>
          <a:xfrm>
            <a:off x="10622117" y="5755952"/>
            <a:ext cx="963713" cy="5932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10346273" y="5903105"/>
            <a:ext cx="212755" cy="7614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Est-ce vraiment utile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49580" y="5143252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2915200" y="5554078"/>
            <a:ext cx="1739886" cy="127331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4655086" y="532661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72322" y="666451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 flipH="true">
            <a:off x="4693264" y="6092235"/>
            <a:ext cx="206500" cy="57228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>
            <a:off x="3551121" y="7107865"/>
            <a:ext cx="621200" cy="9824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3099551" y="7016026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1"/>
                </a:lnTo>
                <a:lnTo>
                  <a:pt x="0" y="4515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V="true">
            <a:off x="4937942" y="6853285"/>
            <a:ext cx="1990448" cy="162742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6928390" y="643917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992331" y="4675011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 flipV="true">
            <a:off x="7325075" y="5440632"/>
            <a:ext cx="36192" cy="998544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7694010" y="7079930"/>
            <a:ext cx="760026" cy="512119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454036" y="7518401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0"/>
                </a:lnTo>
                <a:lnTo>
                  <a:pt x="0" y="4515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9" id="39"/>
          <p:cNvSpPr/>
          <p:nvPr/>
        </p:nvSpPr>
        <p:spPr>
          <a:xfrm>
            <a:off x="7757952" y="5119817"/>
            <a:ext cx="2090059" cy="338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9848010" y="5137485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804136" y="3986338"/>
            <a:ext cx="853369" cy="936482"/>
          </a:xfrm>
          <a:custGeom>
            <a:avLst/>
            <a:gdLst/>
            <a:ahLst/>
            <a:cxnLst/>
            <a:rect r="r" b="b" t="t" l="l"/>
            <a:pathLst>
              <a:path h="936482" w="853369">
                <a:moveTo>
                  <a:pt x="0" y="0"/>
                </a:moveTo>
                <a:lnTo>
                  <a:pt x="853369" y="0"/>
                </a:lnTo>
                <a:lnTo>
                  <a:pt x="853369" y="936482"/>
                </a:lnTo>
                <a:lnTo>
                  <a:pt x="0" y="9364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145581" y="4025941"/>
            <a:ext cx="170479" cy="3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874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1577344" y="6202057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0387846" y="6664515"/>
            <a:ext cx="451570" cy="451570"/>
          </a:xfrm>
          <a:custGeom>
            <a:avLst/>
            <a:gdLst/>
            <a:ahLst/>
            <a:cxnLst/>
            <a:rect r="r" b="b" t="t" l="l"/>
            <a:pathLst>
              <a:path h="451570" w="451570">
                <a:moveTo>
                  <a:pt x="0" y="0"/>
                </a:moveTo>
                <a:lnTo>
                  <a:pt x="451570" y="0"/>
                </a:lnTo>
                <a:lnTo>
                  <a:pt x="451570" y="451570"/>
                </a:lnTo>
                <a:lnTo>
                  <a:pt x="0" y="4515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5" id="45"/>
          <p:cNvSpPr/>
          <p:nvPr/>
        </p:nvSpPr>
        <p:spPr>
          <a:xfrm>
            <a:off x="10613631" y="5755952"/>
            <a:ext cx="963713" cy="5932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10337786" y="5903105"/>
            <a:ext cx="212755" cy="7614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2122679" y="3986338"/>
            <a:ext cx="819422" cy="936482"/>
          </a:xfrm>
          <a:custGeom>
            <a:avLst/>
            <a:gdLst/>
            <a:ahLst/>
            <a:cxnLst/>
            <a:rect r="r" b="b" t="t" l="l"/>
            <a:pathLst>
              <a:path h="936482" w="819422">
                <a:moveTo>
                  <a:pt x="0" y="0"/>
                </a:moveTo>
                <a:lnTo>
                  <a:pt x="819422" y="0"/>
                </a:lnTo>
                <a:lnTo>
                  <a:pt x="819422" y="936482"/>
                </a:lnTo>
                <a:lnTo>
                  <a:pt x="0" y="93648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2448568" y="4486824"/>
            <a:ext cx="167645" cy="3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874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Est-ce vraiment utile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 flipH="true" flipV="true">
            <a:off x="3057623" y="3651785"/>
            <a:ext cx="3248983" cy="18100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3057623" y="4814970"/>
            <a:ext cx="3248983" cy="9050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3057623" y="5978154"/>
            <a:ext cx="324898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038573" y="6233173"/>
            <a:ext cx="3268033" cy="8993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3057623" y="6494438"/>
            <a:ext cx="3248983" cy="18100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8159995" y="6494044"/>
            <a:ext cx="3268033" cy="18193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8159995" y="6237697"/>
            <a:ext cx="3268033" cy="9152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8159995" y="5980728"/>
            <a:ext cx="3268033" cy="90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8159995" y="4826617"/>
            <a:ext cx="3268033" cy="8971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8159995" y="3663433"/>
            <a:ext cx="3268033" cy="1803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2180189" y="3213068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6383707" y="5128561"/>
            <a:ext cx="1699187" cy="169918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766337" y="5550299"/>
            <a:ext cx="933926" cy="855710"/>
          </a:xfrm>
          <a:custGeom>
            <a:avLst/>
            <a:gdLst/>
            <a:ahLst/>
            <a:cxnLst/>
            <a:rect r="r" b="b" t="t" l="l"/>
            <a:pathLst>
              <a:path h="855710" w="933926">
                <a:moveTo>
                  <a:pt x="0" y="0"/>
                </a:moveTo>
                <a:lnTo>
                  <a:pt x="933927" y="0"/>
                </a:lnTo>
                <a:lnTo>
                  <a:pt x="933927" y="855710"/>
                </a:lnTo>
                <a:lnTo>
                  <a:pt x="0" y="8557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180189" y="437625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180189" y="5539437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180189" y="670262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180189" y="7865806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408020" y="3213068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1408020" y="437625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1408020" y="5539437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1408020" y="670262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1408020" y="7865806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453350" y="5191262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578182" y="5191262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4361229" y="5731213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>
            <a:off x="4361229" y="6225095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850011" y="4808452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850011" y="6382236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455095" y="5191262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4362974" y="5731213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4362974" y="6225095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851756" y="4808452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851756" y="6382236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052226" y="4808452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50" y="0"/>
                </a:lnTo>
                <a:lnTo>
                  <a:pt x="57605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840194" y="6382236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49" y="0"/>
                </a:lnTo>
                <a:lnTo>
                  <a:pt x="576049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765732" y="4878842"/>
            <a:ext cx="286494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18625" y="6452627"/>
            <a:ext cx="28173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2576438" y="5191262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974377" y="5191262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4882256" y="5731213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4882256" y="6225095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7371039" y="4808452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371039" y="6382236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0" y="0"/>
                </a:lnTo>
                <a:lnTo>
                  <a:pt x="76562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571509" y="4808452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50" y="0"/>
                </a:lnTo>
                <a:lnTo>
                  <a:pt x="576050" y="765620"/>
                </a:lnTo>
                <a:lnTo>
                  <a:pt x="0" y="7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359476" y="6382236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50" y="0"/>
                </a:lnTo>
                <a:lnTo>
                  <a:pt x="57605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152770" y="5191262"/>
            <a:ext cx="1377061" cy="1573784"/>
          </a:xfrm>
          <a:custGeom>
            <a:avLst/>
            <a:gdLst/>
            <a:ahLst/>
            <a:cxnLst/>
            <a:rect r="r" b="b" t="t" l="l"/>
            <a:pathLst>
              <a:path h="1573784" w="1377061">
                <a:moveTo>
                  <a:pt x="0" y="0"/>
                </a:moveTo>
                <a:lnTo>
                  <a:pt x="1377061" y="0"/>
                </a:lnTo>
                <a:lnTo>
                  <a:pt x="137706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357645" y="5595344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50" y="0"/>
                </a:lnTo>
                <a:lnTo>
                  <a:pt x="57605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285015" y="4878842"/>
            <a:ext cx="286494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37907" y="6452627"/>
            <a:ext cx="28173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57155" y="5665734"/>
            <a:ext cx="286494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coinswap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426570" y="4999857"/>
            <a:ext cx="1434111" cy="1573784"/>
          </a:xfrm>
          <a:custGeom>
            <a:avLst/>
            <a:gdLst/>
            <a:ahLst/>
            <a:cxnLst/>
            <a:rect r="r" b="b" t="t" l="l"/>
            <a:pathLst>
              <a:path h="1573784" w="1434111">
                <a:moveTo>
                  <a:pt x="0" y="0"/>
                </a:moveTo>
                <a:lnTo>
                  <a:pt x="1434111" y="0"/>
                </a:lnTo>
                <a:lnTo>
                  <a:pt x="1434111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V="true">
            <a:off x="4334449" y="5539808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>
            <a:off x="4334449" y="6033690"/>
            <a:ext cx="574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823231" y="6190831"/>
            <a:ext cx="765620" cy="765620"/>
          </a:xfrm>
          <a:custGeom>
            <a:avLst/>
            <a:gdLst/>
            <a:ahLst/>
            <a:cxnLst/>
            <a:rect r="r" b="b" t="t" l="l"/>
            <a:pathLst>
              <a:path h="765620" w="765620">
                <a:moveTo>
                  <a:pt x="0" y="0"/>
                </a:moveTo>
                <a:lnTo>
                  <a:pt x="765621" y="0"/>
                </a:lnTo>
                <a:lnTo>
                  <a:pt x="765621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811669" y="6190831"/>
            <a:ext cx="576050" cy="765620"/>
          </a:xfrm>
          <a:custGeom>
            <a:avLst/>
            <a:gdLst/>
            <a:ahLst/>
            <a:cxnLst/>
            <a:rect r="r" b="b" t="t" l="l"/>
            <a:pathLst>
              <a:path h="765620" w="576050">
                <a:moveTo>
                  <a:pt x="0" y="0"/>
                </a:moveTo>
                <a:lnTo>
                  <a:pt x="576050" y="0"/>
                </a:lnTo>
                <a:lnTo>
                  <a:pt x="576050" y="765621"/>
                </a:lnTo>
                <a:lnTo>
                  <a:pt x="0" y="7656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604962" y="4999857"/>
            <a:ext cx="1377061" cy="1573784"/>
          </a:xfrm>
          <a:custGeom>
            <a:avLst/>
            <a:gdLst/>
            <a:ahLst/>
            <a:cxnLst/>
            <a:rect r="r" b="b" t="t" l="l"/>
            <a:pathLst>
              <a:path h="1573784" w="1377061">
                <a:moveTo>
                  <a:pt x="0" y="0"/>
                </a:moveTo>
                <a:lnTo>
                  <a:pt x="1377062" y="0"/>
                </a:lnTo>
                <a:lnTo>
                  <a:pt x="1377062" y="1573785"/>
                </a:lnTo>
                <a:lnTo>
                  <a:pt x="0" y="15737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733138" y="5133121"/>
            <a:ext cx="945807" cy="776744"/>
          </a:xfrm>
          <a:custGeom>
            <a:avLst/>
            <a:gdLst/>
            <a:ahLst/>
            <a:cxnLst/>
            <a:rect r="r" b="b" t="t" l="l"/>
            <a:pathLst>
              <a:path h="776744" w="945807">
                <a:moveTo>
                  <a:pt x="0" y="0"/>
                </a:moveTo>
                <a:lnTo>
                  <a:pt x="945807" y="0"/>
                </a:lnTo>
                <a:lnTo>
                  <a:pt x="945807" y="776744"/>
                </a:lnTo>
                <a:lnTo>
                  <a:pt x="0" y="77674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390100" y="6261222"/>
            <a:ext cx="28173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377817" y="5522998"/>
            <a:ext cx="9710010" cy="910313"/>
          </a:xfrm>
          <a:custGeom>
            <a:avLst/>
            <a:gdLst/>
            <a:ahLst/>
            <a:cxnLst/>
            <a:rect r="r" b="b" t="t" l="l"/>
            <a:pathLst>
              <a:path h="910313" w="9710010">
                <a:moveTo>
                  <a:pt x="0" y="0"/>
                </a:moveTo>
                <a:lnTo>
                  <a:pt x="9710010" y="0"/>
                </a:lnTo>
                <a:lnTo>
                  <a:pt x="9710010" y="910313"/>
                </a:lnTo>
                <a:lnTo>
                  <a:pt x="0" y="9103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772198" y="5522049"/>
            <a:ext cx="2921248" cy="912211"/>
          </a:xfrm>
          <a:custGeom>
            <a:avLst/>
            <a:gdLst/>
            <a:ahLst/>
            <a:cxnLst/>
            <a:rect r="r" b="b" t="t" l="l"/>
            <a:pathLst>
              <a:path h="912211" w="2921248">
                <a:moveTo>
                  <a:pt x="0" y="0"/>
                </a:moveTo>
                <a:lnTo>
                  <a:pt x="2921248" y="0"/>
                </a:lnTo>
                <a:lnTo>
                  <a:pt x="2921248" y="912211"/>
                </a:lnTo>
                <a:lnTo>
                  <a:pt x="0" y="9122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846726" y="5605336"/>
            <a:ext cx="8772191" cy="745636"/>
          </a:xfrm>
          <a:custGeom>
            <a:avLst/>
            <a:gdLst/>
            <a:ahLst/>
            <a:cxnLst/>
            <a:rect r="r" b="b" t="t" l="l"/>
            <a:pathLst>
              <a:path h="745636" w="8772191">
                <a:moveTo>
                  <a:pt x="0" y="0"/>
                </a:moveTo>
                <a:lnTo>
                  <a:pt x="8772191" y="0"/>
                </a:lnTo>
                <a:lnTo>
                  <a:pt x="8772191" y="745637"/>
                </a:lnTo>
                <a:lnTo>
                  <a:pt x="0" y="7456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028431" y="5626037"/>
            <a:ext cx="8408781" cy="704235"/>
          </a:xfrm>
          <a:custGeom>
            <a:avLst/>
            <a:gdLst/>
            <a:ahLst/>
            <a:cxnLst/>
            <a:rect r="r" b="b" t="t" l="l"/>
            <a:pathLst>
              <a:path h="704235" w="8408781">
                <a:moveTo>
                  <a:pt x="0" y="0"/>
                </a:moveTo>
                <a:lnTo>
                  <a:pt x="8408781" y="0"/>
                </a:lnTo>
                <a:lnTo>
                  <a:pt x="8408781" y="704235"/>
                </a:lnTo>
                <a:lnTo>
                  <a:pt x="0" y="704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6.4 - Les transferts secrets de propriété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Adaptor Signatures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DAGRODaNkGw</dc:identifier>
  <dcterms:modified xsi:type="dcterms:W3CDTF">2011-08-01T06:04:30Z</dcterms:modified>
  <cp:revision>1</cp:revision>
  <dc:title>64</dc:title>
</cp:coreProperties>
</file>