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Rubik Semi-Bold" charset="1" panose="00000000000000000000"/>
      <p:regular r:id="rId15"/>
    </p:embeddedFont>
    <p:embeddedFont>
      <p:font typeface="Rubik Medium" charset="1" panose="00000000000000000000"/>
      <p:regular r:id="rId16"/>
    </p:embeddedFont>
    <p:embeddedFont>
      <p:font typeface="Rubik Italics" charset="1" panose="00000000000000000000"/>
      <p:regular r:id="rId17"/>
    </p:embeddedFont>
    <p:embeddedFont>
      <p:font typeface="JetBrains Mono Italics" charset="1" panose="02010509020102050004"/>
      <p:regular r:id="rId18"/>
    </p:embeddedFont>
    <p:embeddedFont>
      <p:font typeface="Rubik Bold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La confidentialité sur le réseau P2P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6.5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6.5 - La confidentialité sur le réseau P2P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Dandelion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067946" y="5786959"/>
            <a:ext cx="484890" cy="48489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3949832" y="6029403"/>
            <a:ext cx="5118114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892432" y="5646556"/>
            <a:ext cx="2057400" cy="765695"/>
            <a:chOff x="0" y="0"/>
            <a:chExt cx="812800" cy="30249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302497"/>
            </a:xfrm>
            <a:custGeom>
              <a:avLst/>
              <a:gdLst/>
              <a:ahLst/>
              <a:cxnLst/>
              <a:rect r="r" b="b" t="t" l="l"/>
              <a:pathLst>
                <a:path h="302497" w="812800">
                  <a:moveTo>
                    <a:pt x="22578" y="0"/>
                  </a:moveTo>
                  <a:lnTo>
                    <a:pt x="790222" y="0"/>
                  </a:lnTo>
                  <a:cubicBezTo>
                    <a:pt x="802692" y="0"/>
                    <a:pt x="812800" y="10108"/>
                    <a:pt x="812800" y="22578"/>
                  </a:cubicBezTo>
                  <a:lnTo>
                    <a:pt x="812800" y="279919"/>
                  </a:lnTo>
                  <a:cubicBezTo>
                    <a:pt x="812800" y="292388"/>
                    <a:pt x="802692" y="302497"/>
                    <a:pt x="790222" y="302497"/>
                  </a:cubicBezTo>
                  <a:lnTo>
                    <a:pt x="22578" y="302497"/>
                  </a:lnTo>
                  <a:cubicBezTo>
                    <a:pt x="10108" y="302497"/>
                    <a:pt x="0" y="292388"/>
                    <a:pt x="0" y="279919"/>
                  </a:cubicBezTo>
                  <a:lnTo>
                    <a:pt x="0" y="22578"/>
                  </a:lnTo>
                  <a:cubicBezTo>
                    <a:pt x="0" y="10108"/>
                    <a:pt x="10108" y="0"/>
                    <a:pt x="2257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812800" cy="350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WALLET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 flipV="true">
            <a:off x="9433484" y="3635067"/>
            <a:ext cx="1287638" cy="21854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4" id="34"/>
          <p:cNvGrpSpPr/>
          <p:nvPr/>
        </p:nvGrpSpPr>
        <p:grpSpPr>
          <a:xfrm rot="0">
            <a:off x="8583056" y="3183705"/>
            <a:ext cx="484890" cy="484890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1603432" y="4168242"/>
            <a:ext cx="484890" cy="484890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2088321" y="6029403"/>
            <a:ext cx="484890" cy="484890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0359325" y="8287714"/>
            <a:ext cx="484890" cy="484890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8340611" y="8133401"/>
            <a:ext cx="484890" cy="484890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6302729" y="7022177"/>
            <a:ext cx="484890" cy="484890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1845876" y="7507066"/>
            <a:ext cx="484890" cy="484890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0601770" y="3183705"/>
            <a:ext cx="484890" cy="484890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6787619" y="4153485"/>
            <a:ext cx="484890" cy="484890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61" id="61"/>
          <p:cNvSpPr/>
          <p:nvPr/>
        </p:nvSpPr>
        <p:spPr>
          <a:xfrm flipV="true">
            <a:off x="9514767" y="4541165"/>
            <a:ext cx="2126734" cy="135776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2" id="62"/>
          <p:cNvSpPr/>
          <p:nvPr/>
        </p:nvSpPr>
        <p:spPr>
          <a:xfrm>
            <a:off x="9552071" y="6048803"/>
            <a:ext cx="2537015" cy="20364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3" id="63"/>
          <p:cNvSpPr/>
          <p:nvPr/>
        </p:nvSpPr>
        <p:spPr>
          <a:xfrm>
            <a:off x="9516547" y="6157056"/>
            <a:ext cx="2365618" cy="146480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4" id="64"/>
          <p:cNvSpPr/>
          <p:nvPr/>
        </p:nvSpPr>
        <p:spPr>
          <a:xfrm>
            <a:off x="9421655" y="6244866"/>
            <a:ext cx="1068851" cy="206982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5" id="65"/>
          <p:cNvSpPr/>
          <p:nvPr/>
        </p:nvSpPr>
        <p:spPr>
          <a:xfrm flipH="true">
            <a:off x="8654857" y="6261040"/>
            <a:ext cx="583732" cy="188316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6" id="66"/>
          <p:cNvSpPr/>
          <p:nvPr/>
        </p:nvSpPr>
        <p:spPr>
          <a:xfrm flipH="true">
            <a:off x="6766592" y="6128311"/>
            <a:ext cx="2322380" cy="103740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7" id="67"/>
          <p:cNvSpPr/>
          <p:nvPr/>
        </p:nvSpPr>
        <p:spPr>
          <a:xfrm flipH="true" flipV="true">
            <a:off x="7227173" y="4537126"/>
            <a:ext cx="1886108" cy="13510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8" id="68"/>
          <p:cNvSpPr/>
          <p:nvPr/>
        </p:nvSpPr>
        <p:spPr>
          <a:xfrm flipH="true" flipV="true">
            <a:off x="8869904" y="3664538"/>
            <a:ext cx="396084" cy="212647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6.5 - La confidentialité sur le réseau P2P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Dandelion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225961" y="5903089"/>
            <a:ext cx="245428" cy="24542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3873165" y="6004498"/>
            <a:ext cx="4352797" cy="2072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925525" y="5637440"/>
            <a:ext cx="1947640" cy="724846"/>
            <a:chOff x="0" y="0"/>
            <a:chExt cx="812800" cy="30249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302497"/>
            </a:xfrm>
            <a:custGeom>
              <a:avLst/>
              <a:gdLst/>
              <a:ahLst/>
              <a:cxnLst/>
              <a:rect r="r" b="b" t="t" l="l"/>
              <a:pathLst>
                <a:path h="302497" w="812800">
                  <a:moveTo>
                    <a:pt x="23850" y="0"/>
                  </a:moveTo>
                  <a:lnTo>
                    <a:pt x="788950" y="0"/>
                  </a:lnTo>
                  <a:cubicBezTo>
                    <a:pt x="795275" y="0"/>
                    <a:pt x="801342" y="2513"/>
                    <a:pt x="805814" y="6986"/>
                  </a:cubicBezTo>
                  <a:cubicBezTo>
                    <a:pt x="810287" y="11458"/>
                    <a:pt x="812800" y="17525"/>
                    <a:pt x="812800" y="23850"/>
                  </a:cubicBezTo>
                  <a:lnTo>
                    <a:pt x="812800" y="278647"/>
                  </a:lnTo>
                  <a:cubicBezTo>
                    <a:pt x="812800" y="291819"/>
                    <a:pt x="802122" y="302497"/>
                    <a:pt x="788950" y="302497"/>
                  </a:cubicBezTo>
                  <a:lnTo>
                    <a:pt x="23850" y="302497"/>
                  </a:lnTo>
                  <a:cubicBezTo>
                    <a:pt x="17525" y="302497"/>
                    <a:pt x="11458" y="299984"/>
                    <a:pt x="6986" y="295511"/>
                  </a:cubicBezTo>
                  <a:cubicBezTo>
                    <a:pt x="2513" y="291039"/>
                    <a:pt x="0" y="284972"/>
                    <a:pt x="0" y="278647"/>
                  </a:cubicBezTo>
                  <a:lnTo>
                    <a:pt x="0" y="23850"/>
                  </a:lnTo>
                  <a:cubicBezTo>
                    <a:pt x="0" y="17525"/>
                    <a:pt x="2513" y="11458"/>
                    <a:pt x="6986" y="6986"/>
                  </a:cubicBezTo>
                  <a:cubicBezTo>
                    <a:pt x="11458" y="2513"/>
                    <a:pt x="17525" y="0"/>
                    <a:pt x="2385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812800" cy="350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WALLET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 flipV="true">
            <a:off x="8410979" y="4813903"/>
            <a:ext cx="651742" cy="110615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4" id="34"/>
          <p:cNvGrpSpPr/>
          <p:nvPr/>
        </p:nvGrpSpPr>
        <p:grpSpPr>
          <a:xfrm rot="0">
            <a:off x="7980533" y="4585445"/>
            <a:ext cx="245428" cy="245428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9604196" y="5183090"/>
            <a:ext cx="245428" cy="245428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754732" y="6025803"/>
            <a:ext cx="245428" cy="245428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8879596" y="7168853"/>
            <a:ext cx="245428" cy="245428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857819" y="7090747"/>
            <a:ext cx="245428" cy="245428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6826339" y="6528298"/>
            <a:ext cx="245428" cy="245428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9632018" y="6773726"/>
            <a:ext cx="245428" cy="245428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9002310" y="4585445"/>
            <a:ext cx="245428" cy="245428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7071767" y="5076301"/>
            <a:ext cx="245428" cy="245428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61" id="61"/>
          <p:cNvSpPr/>
          <p:nvPr/>
        </p:nvSpPr>
        <p:spPr>
          <a:xfrm flipV="true">
            <a:off x="8457464" y="5362636"/>
            <a:ext cx="1160657" cy="60633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2" id="62"/>
          <p:cNvSpPr/>
          <p:nvPr/>
        </p:nvSpPr>
        <p:spPr>
          <a:xfrm>
            <a:off x="8471002" y="6035622"/>
            <a:ext cx="1284117" cy="10307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3" id="63"/>
          <p:cNvSpPr/>
          <p:nvPr/>
        </p:nvSpPr>
        <p:spPr>
          <a:xfrm>
            <a:off x="8453022" y="6090415"/>
            <a:ext cx="1197364" cy="74141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4" id="64"/>
          <p:cNvSpPr/>
          <p:nvPr/>
        </p:nvSpPr>
        <p:spPr>
          <a:xfrm>
            <a:off x="8404992" y="6134860"/>
            <a:ext cx="541002" cy="104765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5" id="65"/>
          <p:cNvSpPr/>
          <p:nvPr/>
        </p:nvSpPr>
        <p:spPr>
          <a:xfrm flipH="true">
            <a:off x="8016875" y="6143046"/>
            <a:ext cx="295458" cy="95317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6" id="66"/>
          <p:cNvSpPr/>
          <p:nvPr/>
        </p:nvSpPr>
        <p:spPr>
          <a:xfrm flipH="true">
            <a:off x="7061125" y="6075865"/>
            <a:ext cx="1175479" cy="52508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7" id="67"/>
          <p:cNvSpPr/>
          <p:nvPr/>
        </p:nvSpPr>
        <p:spPr>
          <a:xfrm flipH="true" flipV="true">
            <a:off x="7294249" y="5270482"/>
            <a:ext cx="954659" cy="68385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8" id="68"/>
          <p:cNvSpPr/>
          <p:nvPr/>
        </p:nvSpPr>
        <p:spPr>
          <a:xfrm flipH="true" flipV="true">
            <a:off x="8125722" y="4828820"/>
            <a:ext cx="200479" cy="107632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9" id="69"/>
          <p:cNvGrpSpPr/>
          <p:nvPr/>
        </p:nvGrpSpPr>
        <p:grpSpPr>
          <a:xfrm rot="0">
            <a:off x="5207930" y="4953587"/>
            <a:ext cx="245428" cy="245428"/>
            <a:chOff x="0" y="0"/>
            <a:chExt cx="812800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5207930" y="4095013"/>
            <a:ext cx="245428" cy="245428"/>
            <a:chOff x="0" y="0"/>
            <a:chExt cx="812800" cy="8128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4679075" y="4462731"/>
            <a:ext cx="245428" cy="245428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5711495" y="3746897"/>
            <a:ext cx="245428" cy="245428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6279070" y="3550147"/>
            <a:ext cx="245428" cy="245428"/>
            <a:chOff x="0" y="0"/>
            <a:chExt cx="812800" cy="8128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7071767" y="3034867"/>
            <a:ext cx="245428" cy="245428"/>
            <a:chOff x="0" y="0"/>
            <a:chExt cx="812800" cy="812800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7771447" y="3034867"/>
            <a:ext cx="245428" cy="245428"/>
            <a:chOff x="0" y="0"/>
            <a:chExt cx="812800" cy="812800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7612390" y="3624183"/>
            <a:ext cx="245428" cy="245428"/>
            <a:chOff x="0" y="0"/>
            <a:chExt cx="812800" cy="812800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8541972" y="3280295"/>
            <a:ext cx="245428" cy="245428"/>
            <a:chOff x="0" y="0"/>
            <a:chExt cx="812800" cy="812800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5" id="9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9125024" y="2957505"/>
            <a:ext cx="245428" cy="245428"/>
            <a:chOff x="0" y="0"/>
            <a:chExt cx="812800" cy="812800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8" id="9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10000161" y="3034867"/>
            <a:ext cx="245428" cy="245428"/>
            <a:chOff x="0" y="0"/>
            <a:chExt cx="812800" cy="812800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9002310" y="3795575"/>
            <a:ext cx="245428" cy="245428"/>
            <a:chOff x="0" y="0"/>
            <a:chExt cx="812800" cy="81280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10122875" y="3992325"/>
            <a:ext cx="245428" cy="245428"/>
            <a:chOff x="0" y="0"/>
            <a:chExt cx="812800" cy="812800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11014344" y="3849585"/>
            <a:ext cx="245428" cy="245428"/>
            <a:chOff x="0" y="0"/>
            <a:chExt cx="812800" cy="812800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0" id="1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11137058" y="2912153"/>
            <a:ext cx="245428" cy="245428"/>
            <a:chOff x="0" y="0"/>
            <a:chExt cx="812800" cy="812800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12045955" y="3378754"/>
            <a:ext cx="245428" cy="245428"/>
            <a:chOff x="0" y="0"/>
            <a:chExt cx="812800" cy="812800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11731028" y="4115039"/>
            <a:ext cx="245428" cy="245428"/>
            <a:chOff x="0" y="0"/>
            <a:chExt cx="812800" cy="812800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2294690" y="4665548"/>
            <a:ext cx="245428" cy="245428"/>
            <a:chOff x="0" y="0"/>
            <a:chExt cx="812800" cy="812800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2" id="1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9905969" y="4514418"/>
            <a:ext cx="245428" cy="245428"/>
            <a:chOff x="0" y="0"/>
            <a:chExt cx="812800" cy="812800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5" id="1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10424549" y="5362636"/>
            <a:ext cx="245428" cy="245428"/>
            <a:chOff x="0" y="0"/>
            <a:chExt cx="812800" cy="812800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8" id="1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11853742" y="5027099"/>
            <a:ext cx="245428" cy="245428"/>
            <a:chOff x="0" y="0"/>
            <a:chExt cx="812800" cy="812800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1" id="1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12261583" y="5549003"/>
            <a:ext cx="245428" cy="245428"/>
            <a:chOff x="0" y="0"/>
            <a:chExt cx="812800" cy="812800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4" id="1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11259773" y="6075865"/>
            <a:ext cx="245428" cy="245428"/>
            <a:chOff x="0" y="0"/>
            <a:chExt cx="812800" cy="812800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12099171" y="6478235"/>
            <a:ext cx="245428" cy="245428"/>
            <a:chOff x="0" y="0"/>
            <a:chExt cx="812800" cy="812800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0" id="1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12291384" y="7156473"/>
            <a:ext cx="245428" cy="245428"/>
            <a:chOff x="0" y="0"/>
            <a:chExt cx="812800" cy="812800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3" id="1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12168670" y="7918674"/>
            <a:ext cx="245428" cy="245428"/>
            <a:chOff x="0" y="0"/>
            <a:chExt cx="812800" cy="812800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5834209" y="6718035"/>
            <a:ext cx="245428" cy="245428"/>
            <a:chOff x="0" y="0"/>
            <a:chExt cx="812800" cy="812800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9" id="1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5400000">
            <a:off x="8787400" y="8742972"/>
            <a:ext cx="245428" cy="245428"/>
            <a:chOff x="0" y="0"/>
            <a:chExt cx="812800" cy="812800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2" id="1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5400000">
            <a:off x="7771447" y="8252116"/>
            <a:ext cx="245428" cy="245428"/>
            <a:chOff x="0" y="0"/>
            <a:chExt cx="812800" cy="812800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5400000">
            <a:off x="7133826" y="8095861"/>
            <a:ext cx="245428" cy="245428"/>
            <a:chOff x="0" y="0"/>
            <a:chExt cx="812800" cy="812800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8" id="1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5400000">
            <a:off x="8212036" y="8796188"/>
            <a:ext cx="245428" cy="245428"/>
            <a:chOff x="0" y="0"/>
            <a:chExt cx="812800" cy="812800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1" id="1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5400000">
            <a:off x="6133817" y="8497544"/>
            <a:ext cx="245428" cy="245428"/>
            <a:chOff x="0" y="0"/>
            <a:chExt cx="812800" cy="812800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4" id="1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5400000">
            <a:off x="6650590" y="7279187"/>
            <a:ext cx="245428" cy="245428"/>
            <a:chOff x="0" y="0"/>
            <a:chExt cx="812800" cy="812800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7" id="1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10376080" y="8673474"/>
            <a:ext cx="245428" cy="245428"/>
            <a:chOff x="0" y="0"/>
            <a:chExt cx="812800" cy="812800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0" id="1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71" id="171"/>
          <p:cNvGrpSpPr/>
          <p:nvPr/>
        </p:nvGrpSpPr>
        <p:grpSpPr>
          <a:xfrm rot="0">
            <a:off x="10000161" y="7711361"/>
            <a:ext cx="245428" cy="245428"/>
            <a:chOff x="0" y="0"/>
            <a:chExt cx="812800" cy="812800"/>
          </a:xfrm>
        </p:grpSpPr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3" id="17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74" id="174"/>
          <p:cNvGrpSpPr/>
          <p:nvPr/>
        </p:nvGrpSpPr>
        <p:grpSpPr>
          <a:xfrm rot="0">
            <a:off x="8527607" y="8045942"/>
            <a:ext cx="245428" cy="245428"/>
            <a:chOff x="0" y="0"/>
            <a:chExt cx="812800" cy="812800"/>
          </a:xfrm>
        </p:grpSpPr>
        <p:sp>
          <p:nvSpPr>
            <p:cNvPr name="Freeform 175" id="1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6" id="17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77" id="177"/>
          <p:cNvGrpSpPr/>
          <p:nvPr/>
        </p:nvGrpSpPr>
        <p:grpSpPr>
          <a:xfrm rot="0">
            <a:off x="9535471" y="8417896"/>
            <a:ext cx="245428" cy="245428"/>
            <a:chOff x="0" y="0"/>
            <a:chExt cx="812800" cy="812800"/>
          </a:xfrm>
        </p:grpSpPr>
        <p:sp>
          <p:nvSpPr>
            <p:cNvPr name="Freeform 178" id="1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9" id="17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80" id="180"/>
          <p:cNvGrpSpPr/>
          <p:nvPr/>
        </p:nvGrpSpPr>
        <p:grpSpPr>
          <a:xfrm rot="0">
            <a:off x="5330644" y="8374830"/>
            <a:ext cx="245428" cy="245428"/>
            <a:chOff x="0" y="0"/>
            <a:chExt cx="812800" cy="812800"/>
          </a:xfrm>
        </p:grpSpPr>
        <p:sp>
          <p:nvSpPr>
            <p:cNvPr name="Freeform 181" id="1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2" id="18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83" id="183"/>
          <p:cNvGrpSpPr/>
          <p:nvPr/>
        </p:nvGrpSpPr>
        <p:grpSpPr>
          <a:xfrm rot="0">
            <a:off x="12000917" y="8796188"/>
            <a:ext cx="245428" cy="245428"/>
            <a:chOff x="0" y="0"/>
            <a:chExt cx="812800" cy="812800"/>
          </a:xfrm>
        </p:grpSpPr>
        <p:sp>
          <p:nvSpPr>
            <p:cNvPr name="Freeform 184" id="18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85" id="18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6" id="186"/>
          <p:cNvGrpSpPr/>
          <p:nvPr/>
        </p:nvGrpSpPr>
        <p:grpSpPr>
          <a:xfrm rot="0">
            <a:off x="10585707" y="8164102"/>
            <a:ext cx="245428" cy="245428"/>
            <a:chOff x="0" y="0"/>
            <a:chExt cx="812800" cy="812800"/>
          </a:xfrm>
        </p:grpSpPr>
        <p:sp>
          <p:nvSpPr>
            <p:cNvPr name="Freeform 187" id="1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8" id="18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89" id="189"/>
          <p:cNvGrpSpPr/>
          <p:nvPr/>
        </p:nvGrpSpPr>
        <p:grpSpPr>
          <a:xfrm rot="0">
            <a:off x="10209851" y="6718035"/>
            <a:ext cx="245428" cy="245428"/>
            <a:chOff x="0" y="0"/>
            <a:chExt cx="812800" cy="812800"/>
          </a:xfrm>
        </p:grpSpPr>
        <p:sp>
          <p:nvSpPr>
            <p:cNvPr name="Freeform 190" id="19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1" id="19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92" id="192"/>
          <p:cNvGrpSpPr/>
          <p:nvPr/>
        </p:nvGrpSpPr>
        <p:grpSpPr>
          <a:xfrm rot="0">
            <a:off x="5612357" y="7873567"/>
            <a:ext cx="245428" cy="245428"/>
            <a:chOff x="0" y="0"/>
            <a:chExt cx="812800" cy="812800"/>
          </a:xfrm>
        </p:grpSpPr>
        <p:sp>
          <p:nvSpPr>
            <p:cNvPr name="Freeform 193" id="19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4" id="19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95" id="195"/>
          <p:cNvGrpSpPr/>
          <p:nvPr/>
        </p:nvGrpSpPr>
        <p:grpSpPr>
          <a:xfrm rot="0">
            <a:off x="6527876" y="4074061"/>
            <a:ext cx="245428" cy="245428"/>
            <a:chOff x="0" y="0"/>
            <a:chExt cx="812800" cy="812800"/>
          </a:xfrm>
        </p:grpSpPr>
        <p:sp>
          <p:nvSpPr>
            <p:cNvPr name="Freeform 196" id="19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97" id="19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8" id="198"/>
          <p:cNvGrpSpPr/>
          <p:nvPr/>
        </p:nvGrpSpPr>
        <p:grpSpPr>
          <a:xfrm rot="0">
            <a:off x="11014344" y="7588647"/>
            <a:ext cx="245428" cy="245428"/>
            <a:chOff x="0" y="0"/>
            <a:chExt cx="812800" cy="812800"/>
          </a:xfrm>
        </p:grpSpPr>
        <p:sp>
          <p:nvSpPr>
            <p:cNvPr name="Freeform 199" id="19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0" id="20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201" id="201"/>
          <p:cNvGrpSpPr/>
          <p:nvPr/>
        </p:nvGrpSpPr>
        <p:grpSpPr>
          <a:xfrm rot="0">
            <a:off x="11505201" y="7046139"/>
            <a:ext cx="245428" cy="245428"/>
            <a:chOff x="0" y="0"/>
            <a:chExt cx="812800" cy="812800"/>
          </a:xfrm>
        </p:grpSpPr>
        <p:sp>
          <p:nvSpPr>
            <p:cNvPr name="Freeform 202" id="20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3" id="20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204" id="204"/>
          <p:cNvSpPr/>
          <p:nvPr/>
        </p:nvSpPr>
        <p:spPr>
          <a:xfrm flipH="true" flipV="true">
            <a:off x="5453097" y="5084364"/>
            <a:ext cx="1618930" cy="10659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5" id="205"/>
          <p:cNvSpPr/>
          <p:nvPr/>
        </p:nvSpPr>
        <p:spPr>
          <a:xfrm flipH="true" flipV="true">
            <a:off x="6709132" y="4304651"/>
            <a:ext cx="426808" cy="78648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6" id="206"/>
          <p:cNvSpPr/>
          <p:nvPr/>
        </p:nvSpPr>
        <p:spPr>
          <a:xfrm flipH="true" flipV="true">
            <a:off x="4920686" y="4615934"/>
            <a:ext cx="2154899" cy="55259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7" id="207"/>
          <p:cNvSpPr/>
          <p:nvPr/>
        </p:nvSpPr>
        <p:spPr>
          <a:xfrm flipH="true" flipV="true">
            <a:off x="5439250" y="4274907"/>
            <a:ext cx="1646625" cy="86692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8" id="208"/>
          <p:cNvSpPr/>
          <p:nvPr/>
        </p:nvSpPr>
        <p:spPr>
          <a:xfrm flipH="true" flipV="true">
            <a:off x="5921971" y="3955382"/>
            <a:ext cx="1184748" cy="115786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9" id="209"/>
          <p:cNvSpPr/>
          <p:nvPr/>
        </p:nvSpPr>
        <p:spPr>
          <a:xfrm flipH="true" flipV="true">
            <a:off x="6506632" y="3736658"/>
            <a:ext cx="1491767" cy="90770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0" id="210"/>
          <p:cNvSpPr/>
          <p:nvPr/>
        </p:nvSpPr>
        <p:spPr>
          <a:xfrm flipH="true" flipV="true">
            <a:off x="7779005" y="3861525"/>
            <a:ext cx="280342" cy="73200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1" id="211"/>
          <p:cNvSpPr/>
          <p:nvPr/>
        </p:nvSpPr>
        <p:spPr>
          <a:xfrm flipH="true" flipV="true">
            <a:off x="7256540" y="3263469"/>
            <a:ext cx="784647" cy="133880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2" id="212"/>
          <p:cNvSpPr/>
          <p:nvPr/>
        </p:nvSpPr>
        <p:spPr>
          <a:xfrm flipH="true" flipV="true">
            <a:off x="7910562" y="3279209"/>
            <a:ext cx="176284" cy="130732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3" id="213"/>
          <p:cNvSpPr/>
          <p:nvPr/>
        </p:nvSpPr>
        <p:spPr>
          <a:xfrm flipV="true">
            <a:off x="8151751" y="3515765"/>
            <a:ext cx="464431" cy="107963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4" id="214"/>
          <p:cNvSpPr/>
          <p:nvPr/>
        </p:nvSpPr>
        <p:spPr>
          <a:xfrm flipV="true">
            <a:off x="8173829" y="3180616"/>
            <a:ext cx="1003328" cy="142714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5" id="215"/>
          <p:cNvSpPr/>
          <p:nvPr/>
        </p:nvSpPr>
        <p:spPr>
          <a:xfrm flipV="true">
            <a:off x="9125024" y="4041004"/>
            <a:ext cx="0" cy="54444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6" id="216"/>
          <p:cNvSpPr/>
          <p:nvPr/>
        </p:nvSpPr>
        <p:spPr>
          <a:xfrm flipV="true">
            <a:off x="9191441" y="3260786"/>
            <a:ext cx="865018" cy="134416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7" id="217"/>
          <p:cNvSpPr/>
          <p:nvPr/>
        </p:nvSpPr>
        <p:spPr>
          <a:xfrm flipV="true">
            <a:off x="9233504" y="4172458"/>
            <a:ext cx="903605" cy="47828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8" id="218"/>
          <p:cNvSpPr/>
          <p:nvPr/>
        </p:nvSpPr>
        <p:spPr>
          <a:xfrm flipV="true">
            <a:off x="9221609" y="3110573"/>
            <a:ext cx="1941579" cy="152187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9" id="219"/>
          <p:cNvSpPr/>
          <p:nvPr/>
        </p:nvSpPr>
        <p:spPr>
          <a:xfrm flipV="true">
            <a:off x="9247367" y="4646748"/>
            <a:ext cx="658973" cy="5179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20" id="220"/>
          <p:cNvGrpSpPr/>
          <p:nvPr/>
        </p:nvGrpSpPr>
        <p:grpSpPr>
          <a:xfrm rot="0">
            <a:off x="11100330" y="4698543"/>
            <a:ext cx="245428" cy="245428"/>
            <a:chOff x="0" y="0"/>
            <a:chExt cx="812800" cy="812800"/>
          </a:xfrm>
        </p:grpSpPr>
        <p:sp>
          <p:nvSpPr>
            <p:cNvPr name="Freeform 221" id="2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2" id="2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223" id="223"/>
          <p:cNvSpPr/>
          <p:nvPr/>
        </p:nvSpPr>
        <p:spPr>
          <a:xfrm flipV="true">
            <a:off x="9825609" y="3574402"/>
            <a:ext cx="2244362" cy="165846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4" id="224"/>
          <p:cNvSpPr/>
          <p:nvPr/>
        </p:nvSpPr>
        <p:spPr>
          <a:xfrm flipV="true">
            <a:off x="9816072" y="4056614"/>
            <a:ext cx="1231825" cy="116487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5" id="225"/>
          <p:cNvSpPr/>
          <p:nvPr/>
        </p:nvSpPr>
        <p:spPr>
          <a:xfrm flipV="true">
            <a:off x="9843686" y="4859077"/>
            <a:ext cx="1262582" cy="40890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6" id="226"/>
          <p:cNvSpPr/>
          <p:nvPr/>
        </p:nvSpPr>
        <p:spPr>
          <a:xfrm flipV="true">
            <a:off x="9836597" y="4292836"/>
            <a:ext cx="1907458" cy="95788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7" id="227"/>
          <p:cNvSpPr/>
          <p:nvPr/>
        </p:nvSpPr>
        <p:spPr>
          <a:xfrm flipV="true">
            <a:off x="9604196" y="4810469"/>
            <a:ext cx="2692498" cy="49533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8" id="228"/>
          <p:cNvSpPr/>
          <p:nvPr/>
        </p:nvSpPr>
        <p:spPr>
          <a:xfrm>
            <a:off x="9846812" y="5332046"/>
            <a:ext cx="580549" cy="12706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9" id="229"/>
          <p:cNvSpPr/>
          <p:nvPr/>
        </p:nvSpPr>
        <p:spPr>
          <a:xfrm flipV="true">
            <a:off x="9988283" y="5202548"/>
            <a:ext cx="1877337" cy="89323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0" id="230"/>
          <p:cNvSpPr/>
          <p:nvPr/>
        </p:nvSpPr>
        <p:spPr>
          <a:xfrm flipV="true">
            <a:off x="9998021" y="5694650"/>
            <a:ext cx="2265701" cy="43093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1" id="231"/>
          <p:cNvSpPr/>
          <p:nvPr/>
        </p:nvSpPr>
        <p:spPr>
          <a:xfrm>
            <a:off x="10000094" y="6152597"/>
            <a:ext cx="1259745" cy="4190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2" id="232"/>
          <p:cNvSpPr/>
          <p:nvPr/>
        </p:nvSpPr>
        <p:spPr>
          <a:xfrm>
            <a:off x="9997960" y="6171774"/>
            <a:ext cx="2103412" cy="40591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3" id="233"/>
          <p:cNvSpPr/>
          <p:nvPr/>
        </p:nvSpPr>
        <p:spPr>
          <a:xfrm>
            <a:off x="9989558" y="6198489"/>
            <a:ext cx="2312428" cy="103072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4" id="234"/>
          <p:cNvSpPr/>
          <p:nvPr/>
        </p:nvSpPr>
        <p:spPr>
          <a:xfrm>
            <a:off x="9983482" y="6210324"/>
            <a:ext cx="1538398" cy="89672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5" id="235"/>
          <p:cNvSpPr/>
          <p:nvPr/>
        </p:nvSpPr>
        <p:spPr>
          <a:xfrm>
            <a:off x="9866608" y="6946937"/>
            <a:ext cx="2312899" cy="104395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6" id="236"/>
          <p:cNvSpPr/>
          <p:nvPr/>
        </p:nvSpPr>
        <p:spPr>
          <a:xfrm flipV="true">
            <a:off x="9876889" y="6852522"/>
            <a:ext cx="333519" cy="3214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7" id="237"/>
          <p:cNvSpPr/>
          <p:nvPr/>
        </p:nvSpPr>
        <p:spPr>
          <a:xfrm>
            <a:off x="9860461" y="6958770"/>
            <a:ext cx="1170869" cy="69026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8" id="238"/>
          <p:cNvSpPr/>
          <p:nvPr/>
        </p:nvSpPr>
        <p:spPr>
          <a:xfrm>
            <a:off x="9848062" y="6976121"/>
            <a:ext cx="2182241" cy="186310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9" id="239"/>
          <p:cNvSpPr/>
          <p:nvPr/>
        </p:nvSpPr>
        <p:spPr>
          <a:xfrm>
            <a:off x="9824151" y="6997646"/>
            <a:ext cx="814851" cy="118796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0" id="240"/>
          <p:cNvSpPr/>
          <p:nvPr/>
        </p:nvSpPr>
        <p:spPr>
          <a:xfrm>
            <a:off x="9799592" y="7010696"/>
            <a:ext cx="278422" cy="70912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1" id="241"/>
          <p:cNvSpPr/>
          <p:nvPr/>
        </p:nvSpPr>
        <p:spPr>
          <a:xfrm>
            <a:off x="9088847" y="7378574"/>
            <a:ext cx="1323411" cy="133060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2" id="242"/>
          <p:cNvSpPr/>
          <p:nvPr/>
        </p:nvSpPr>
        <p:spPr>
          <a:xfrm>
            <a:off x="9059372" y="7400235"/>
            <a:ext cx="541751" cy="103170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3" id="243"/>
          <p:cNvSpPr/>
          <p:nvPr/>
        </p:nvSpPr>
        <p:spPr>
          <a:xfrm flipH="true">
            <a:off x="8917290" y="7414075"/>
            <a:ext cx="77845" cy="132910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4" id="244"/>
          <p:cNvSpPr/>
          <p:nvPr/>
        </p:nvSpPr>
        <p:spPr>
          <a:xfrm flipH="true">
            <a:off x="8696037" y="7405483"/>
            <a:ext cx="260557" cy="64925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5" id="245"/>
          <p:cNvSpPr/>
          <p:nvPr/>
        </p:nvSpPr>
        <p:spPr>
          <a:xfrm flipH="true">
            <a:off x="7903263" y="7335843"/>
            <a:ext cx="68169" cy="91660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6" id="246"/>
          <p:cNvSpPr/>
          <p:nvPr/>
        </p:nvSpPr>
        <p:spPr>
          <a:xfrm>
            <a:off x="8005493" y="7333635"/>
            <a:ext cx="304297" cy="146509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47" id="247"/>
          <p:cNvGrpSpPr/>
          <p:nvPr/>
        </p:nvGrpSpPr>
        <p:grpSpPr>
          <a:xfrm rot="5400000">
            <a:off x="7155091" y="8798728"/>
            <a:ext cx="245428" cy="245428"/>
            <a:chOff x="0" y="0"/>
            <a:chExt cx="812800" cy="812800"/>
          </a:xfrm>
        </p:grpSpPr>
        <p:sp>
          <p:nvSpPr>
            <p:cNvPr name="Freeform 248" id="2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49" id="2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250" id="250"/>
          <p:cNvSpPr/>
          <p:nvPr/>
        </p:nvSpPr>
        <p:spPr>
          <a:xfrm flipH="true">
            <a:off x="7324509" y="7326975"/>
            <a:ext cx="609320" cy="148095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1" id="251"/>
          <p:cNvSpPr/>
          <p:nvPr/>
        </p:nvSpPr>
        <p:spPr>
          <a:xfrm flipH="true">
            <a:off x="7328268" y="7313041"/>
            <a:ext cx="580536" cy="80595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2" id="252"/>
          <p:cNvSpPr/>
          <p:nvPr/>
        </p:nvSpPr>
        <p:spPr>
          <a:xfrm flipH="true">
            <a:off x="6351611" y="7291047"/>
            <a:ext cx="1533842" cy="125162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3" id="253"/>
          <p:cNvSpPr/>
          <p:nvPr/>
        </p:nvSpPr>
        <p:spPr>
          <a:xfrm flipH="true">
            <a:off x="5562783" y="7269061"/>
            <a:ext cx="2308325" cy="117288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4" id="254"/>
          <p:cNvSpPr/>
          <p:nvPr/>
        </p:nvSpPr>
        <p:spPr>
          <a:xfrm flipH="true">
            <a:off x="6801276" y="6770524"/>
            <a:ext cx="119805" cy="51186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5" id="255"/>
          <p:cNvSpPr/>
          <p:nvPr/>
        </p:nvSpPr>
        <p:spPr>
          <a:xfrm flipH="true">
            <a:off x="5817285" y="6742116"/>
            <a:ext cx="1049555" cy="116306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6" id="256"/>
          <p:cNvSpPr/>
          <p:nvPr/>
        </p:nvSpPr>
        <p:spPr>
          <a:xfrm flipH="true">
            <a:off x="6077475" y="6674066"/>
            <a:ext cx="751026" cy="14362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57" id="257"/>
          <p:cNvGrpSpPr/>
          <p:nvPr/>
        </p:nvGrpSpPr>
        <p:grpSpPr>
          <a:xfrm rot="0">
            <a:off x="5408949" y="7229215"/>
            <a:ext cx="245428" cy="245428"/>
            <a:chOff x="0" y="0"/>
            <a:chExt cx="812800" cy="812800"/>
          </a:xfrm>
        </p:grpSpPr>
        <p:sp>
          <p:nvSpPr>
            <p:cNvPr name="Freeform 258" id="2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9" id="25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260" id="260"/>
          <p:cNvSpPr/>
          <p:nvPr/>
        </p:nvSpPr>
        <p:spPr>
          <a:xfrm flipH="true">
            <a:off x="5641687" y="6705420"/>
            <a:ext cx="1197343" cy="59210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6.5 - La confidentialité sur le réseau P2P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Dandelion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225757" y="5903104"/>
            <a:ext cx="245378" cy="24537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3873853" y="6004493"/>
            <a:ext cx="4351905" cy="207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926612" y="5637510"/>
            <a:ext cx="1947241" cy="724698"/>
            <a:chOff x="0" y="0"/>
            <a:chExt cx="812800" cy="30249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302497"/>
            </a:xfrm>
            <a:custGeom>
              <a:avLst/>
              <a:gdLst/>
              <a:ahLst/>
              <a:cxnLst/>
              <a:rect r="r" b="b" t="t" l="l"/>
              <a:pathLst>
                <a:path h="302497" w="812800">
                  <a:moveTo>
                    <a:pt x="23855" y="0"/>
                  </a:moveTo>
                  <a:lnTo>
                    <a:pt x="788945" y="0"/>
                  </a:lnTo>
                  <a:cubicBezTo>
                    <a:pt x="802120" y="0"/>
                    <a:pt x="812800" y="10680"/>
                    <a:pt x="812800" y="23855"/>
                  </a:cubicBezTo>
                  <a:lnTo>
                    <a:pt x="812800" y="278642"/>
                  </a:lnTo>
                  <a:cubicBezTo>
                    <a:pt x="812800" y="291817"/>
                    <a:pt x="802120" y="302497"/>
                    <a:pt x="788945" y="302497"/>
                  </a:cubicBezTo>
                  <a:lnTo>
                    <a:pt x="23855" y="302497"/>
                  </a:lnTo>
                  <a:cubicBezTo>
                    <a:pt x="10680" y="302497"/>
                    <a:pt x="0" y="291817"/>
                    <a:pt x="0" y="278642"/>
                  </a:cubicBezTo>
                  <a:lnTo>
                    <a:pt x="0" y="23855"/>
                  </a:lnTo>
                  <a:cubicBezTo>
                    <a:pt x="0" y="10680"/>
                    <a:pt x="10680" y="0"/>
                    <a:pt x="2385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812800" cy="350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WALLET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 flipV="true">
            <a:off x="8410737" y="4814141"/>
            <a:ext cx="651608" cy="110592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4" id="34"/>
          <p:cNvGrpSpPr/>
          <p:nvPr/>
        </p:nvGrpSpPr>
        <p:grpSpPr>
          <a:xfrm rot="0">
            <a:off x="7980380" y="4585730"/>
            <a:ext cx="245378" cy="245378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9603710" y="5183253"/>
            <a:ext cx="245378" cy="245378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754215" y="6025793"/>
            <a:ext cx="245378" cy="245378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8879259" y="7168609"/>
            <a:ext cx="245378" cy="245378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857691" y="7090519"/>
            <a:ext cx="245378" cy="245378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6826422" y="6528185"/>
            <a:ext cx="245378" cy="245378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9631526" y="6773563"/>
            <a:ext cx="245378" cy="245378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9001948" y="4585730"/>
            <a:ext cx="245378" cy="245378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7071800" y="5076486"/>
            <a:ext cx="245378" cy="245378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61" id="61"/>
          <p:cNvSpPr/>
          <p:nvPr/>
        </p:nvSpPr>
        <p:spPr>
          <a:xfrm flipV="true">
            <a:off x="8457213" y="5362762"/>
            <a:ext cx="1160419" cy="60621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2" id="62"/>
          <p:cNvSpPr/>
          <p:nvPr/>
        </p:nvSpPr>
        <p:spPr>
          <a:xfrm>
            <a:off x="8470748" y="6035610"/>
            <a:ext cx="1283854" cy="10305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3" id="63"/>
          <p:cNvSpPr/>
          <p:nvPr/>
        </p:nvSpPr>
        <p:spPr>
          <a:xfrm>
            <a:off x="8452772" y="6090392"/>
            <a:ext cx="1197119" cy="74126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4" id="64"/>
          <p:cNvSpPr/>
          <p:nvPr/>
        </p:nvSpPr>
        <p:spPr>
          <a:xfrm>
            <a:off x="8404752" y="6134828"/>
            <a:ext cx="540891" cy="104743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5" id="65"/>
          <p:cNvSpPr/>
          <p:nvPr/>
        </p:nvSpPr>
        <p:spPr>
          <a:xfrm flipH="true">
            <a:off x="8016714" y="6143012"/>
            <a:ext cx="295397" cy="95297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6" id="66"/>
          <p:cNvSpPr/>
          <p:nvPr/>
        </p:nvSpPr>
        <p:spPr>
          <a:xfrm flipH="true">
            <a:off x="7061160" y="6075845"/>
            <a:ext cx="1175238" cy="52497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7" id="67"/>
          <p:cNvSpPr/>
          <p:nvPr/>
        </p:nvSpPr>
        <p:spPr>
          <a:xfrm flipH="true" flipV="true">
            <a:off x="7294236" y="5270627"/>
            <a:ext cx="954463" cy="68371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8" id="68"/>
          <p:cNvSpPr/>
          <p:nvPr/>
        </p:nvSpPr>
        <p:spPr>
          <a:xfrm flipH="true" flipV="true">
            <a:off x="8125539" y="4829055"/>
            <a:ext cx="200438" cy="107610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9" id="69"/>
          <p:cNvGrpSpPr/>
          <p:nvPr/>
        </p:nvGrpSpPr>
        <p:grpSpPr>
          <a:xfrm rot="0">
            <a:off x="5208345" y="4953797"/>
            <a:ext cx="245378" cy="245378"/>
            <a:chOff x="0" y="0"/>
            <a:chExt cx="812800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5208345" y="4095399"/>
            <a:ext cx="245378" cy="245378"/>
            <a:chOff x="0" y="0"/>
            <a:chExt cx="812800" cy="8128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4679598" y="4463041"/>
            <a:ext cx="245378" cy="245378"/>
            <a:chOff x="0" y="0"/>
            <a:chExt cx="812800" cy="81280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5711807" y="3747354"/>
            <a:ext cx="245378" cy="245378"/>
            <a:chOff x="0" y="0"/>
            <a:chExt cx="812800" cy="81280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6279266" y="3550645"/>
            <a:ext cx="245378" cy="245378"/>
            <a:chOff x="0" y="0"/>
            <a:chExt cx="812800" cy="8128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7071800" y="3035470"/>
            <a:ext cx="245378" cy="245378"/>
            <a:chOff x="0" y="0"/>
            <a:chExt cx="812800" cy="812800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7771336" y="3035470"/>
            <a:ext cx="245378" cy="245378"/>
            <a:chOff x="0" y="0"/>
            <a:chExt cx="812800" cy="812800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7612313" y="3624665"/>
            <a:ext cx="245378" cy="245378"/>
            <a:chOff x="0" y="0"/>
            <a:chExt cx="812800" cy="812800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8541704" y="3280848"/>
            <a:ext cx="245378" cy="245378"/>
            <a:chOff x="0" y="0"/>
            <a:chExt cx="812800" cy="812800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5" id="9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9124637" y="2958125"/>
            <a:ext cx="245378" cy="245378"/>
            <a:chOff x="0" y="0"/>
            <a:chExt cx="812800" cy="812800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8" id="9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9999593" y="3035470"/>
            <a:ext cx="245378" cy="245378"/>
            <a:chOff x="0" y="0"/>
            <a:chExt cx="812800" cy="812800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9001948" y="3796023"/>
            <a:ext cx="245378" cy="245378"/>
            <a:chOff x="0" y="0"/>
            <a:chExt cx="812800" cy="81280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10122282" y="3992732"/>
            <a:ext cx="245378" cy="245378"/>
            <a:chOff x="0" y="0"/>
            <a:chExt cx="812800" cy="812800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11013569" y="3850021"/>
            <a:ext cx="245378" cy="245378"/>
            <a:chOff x="0" y="0"/>
            <a:chExt cx="812800" cy="812800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0" id="1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11136258" y="2912781"/>
            <a:ext cx="245378" cy="245378"/>
            <a:chOff x="0" y="0"/>
            <a:chExt cx="812800" cy="812800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12044969" y="3379287"/>
            <a:ext cx="245378" cy="245378"/>
            <a:chOff x="0" y="0"/>
            <a:chExt cx="812800" cy="812800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11730106" y="4115421"/>
            <a:ext cx="245378" cy="245378"/>
            <a:chOff x="0" y="0"/>
            <a:chExt cx="812800" cy="812800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2293653" y="4665817"/>
            <a:ext cx="245378" cy="245378"/>
            <a:chOff x="0" y="0"/>
            <a:chExt cx="812800" cy="812800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2" id="1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9905421" y="4514718"/>
            <a:ext cx="245378" cy="245378"/>
            <a:chOff x="0" y="0"/>
            <a:chExt cx="812800" cy="812800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5" id="1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10423895" y="5362762"/>
            <a:ext cx="245378" cy="245378"/>
            <a:chOff x="0" y="0"/>
            <a:chExt cx="812800" cy="812800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8" id="1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11852795" y="5027293"/>
            <a:ext cx="245378" cy="245378"/>
            <a:chOff x="0" y="0"/>
            <a:chExt cx="812800" cy="812800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1" id="1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12260552" y="5549091"/>
            <a:ext cx="245378" cy="245378"/>
            <a:chOff x="0" y="0"/>
            <a:chExt cx="812800" cy="812800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4" id="1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11258947" y="6075845"/>
            <a:ext cx="245378" cy="245378"/>
            <a:chOff x="0" y="0"/>
            <a:chExt cx="812800" cy="812800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37" id="1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12098173" y="6478133"/>
            <a:ext cx="245378" cy="245378"/>
            <a:chOff x="0" y="0"/>
            <a:chExt cx="812800" cy="812800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0" id="1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12290347" y="7156231"/>
            <a:ext cx="245378" cy="245378"/>
            <a:chOff x="0" y="0"/>
            <a:chExt cx="812800" cy="812800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3" id="1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12167658" y="7918276"/>
            <a:ext cx="245378" cy="245378"/>
            <a:chOff x="0" y="0"/>
            <a:chExt cx="812800" cy="812800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5834496" y="6717883"/>
            <a:ext cx="245378" cy="245378"/>
            <a:chOff x="0" y="0"/>
            <a:chExt cx="812800" cy="812800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9" id="1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50" id="150"/>
          <p:cNvGrpSpPr/>
          <p:nvPr/>
        </p:nvGrpSpPr>
        <p:grpSpPr>
          <a:xfrm rot="5400000">
            <a:off x="8787081" y="8742406"/>
            <a:ext cx="245378" cy="245378"/>
            <a:chOff x="0" y="0"/>
            <a:chExt cx="812800" cy="812800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2" id="1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53" id="153"/>
          <p:cNvGrpSpPr/>
          <p:nvPr/>
        </p:nvGrpSpPr>
        <p:grpSpPr>
          <a:xfrm rot="5400000">
            <a:off x="7771336" y="8251650"/>
            <a:ext cx="245378" cy="245378"/>
            <a:chOff x="0" y="0"/>
            <a:chExt cx="812800" cy="812800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55" id="1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6" id="156"/>
          <p:cNvGrpSpPr/>
          <p:nvPr/>
        </p:nvGrpSpPr>
        <p:grpSpPr>
          <a:xfrm rot="5400000">
            <a:off x="7133847" y="8095427"/>
            <a:ext cx="245378" cy="245378"/>
            <a:chOff x="0" y="0"/>
            <a:chExt cx="812800" cy="812800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8" id="1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59" id="159"/>
          <p:cNvGrpSpPr/>
          <p:nvPr/>
        </p:nvGrpSpPr>
        <p:grpSpPr>
          <a:xfrm rot="5400000">
            <a:off x="8211835" y="8795610"/>
            <a:ext cx="245378" cy="245378"/>
            <a:chOff x="0" y="0"/>
            <a:chExt cx="812800" cy="812800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1" id="1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62" id="162"/>
          <p:cNvGrpSpPr/>
          <p:nvPr/>
        </p:nvGrpSpPr>
        <p:grpSpPr>
          <a:xfrm rot="5400000">
            <a:off x="6134042" y="8497028"/>
            <a:ext cx="245378" cy="245378"/>
            <a:chOff x="0" y="0"/>
            <a:chExt cx="812800" cy="812800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4" id="1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65" id="165"/>
          <p:cNvGrpSpPr/>
          <p:nvPr/>
        </p:nvGrpSpPr>
        <p:grpSpPr>
          <a:xfrm rot="5400000">
            <a:off x="6650709" y="7278920"/>
            <a:ext cx="245378" cy="245378"/>
            <a:chOff x="0" y="0"/>
            <a:chExt cx="812800" cy="812800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167" id="1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10375435" y="8672921"/>
            <a:ext cx="245378" cy="245378"/>
            <a:chOff x="0" y="0"/>
            <a:chExt cx="812800" cy="812800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0" id="1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71" id="171"/>
          <p:cNvGrpSpPr/>
          <p:nvPr/>
        </p:nvGrpSpPr>
        <p:grpSpPr>
          <a:xfrm rot="0">
            <a:off x="9999593" y="7711006"/>
            <a:ext cx="245378" cy="245378"/>
            <a:chOff x="0" y="0"/>
            <a:chExt cx="812800" cy="812800"/>
          </a:xfrm>
        </p:grpSpPr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3" id="17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74" id="174"/>
          <p:cNvGrpSpPr/>
          <p:nvPr/>
        </p:nvGrpSpPr>
        <p:grpSpPr>
          <a:xfrm rot="0">
            <a:off x="8527342" y="8045518"/>
            <a:ext cx="245378" cy="245378"/>
            <a:chOff x="0" y="0"/>
            <a:chExt cx="812800" cy="812800"/>
          </a:xfrm>
        </p:grpSpPr>
        <p:sp>
          <p:nvSpPr>
            <p:cNvPr name="Freeform 175" id="1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6" id="17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77" id="177"/>
          <p:cNvGrpSpPr/>
          <p:nvPr/>
        </p:nvGrpSpPr>
        <p:grpSpPr>
          <a:xfrm rot="0">
            <a:off x="9534999" y="8417396"/>
            <a:ext cx="245378" cy="245378"/>
            <a:chOff x="0" y="0"/>
            <a:chExt cx="812800" cy="812800"/>
          </a:xfrm>
        </p:grpSpPr>
        <p:sp>
          <p:nvSpPr>
            <p:cNvPr name="Freeform 178" id="1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9" id="17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80" id="180"/>
          <p:cNvGrpSpPr/>
          <p:nvPr/>
        </p:nvGrpSpPr>
        <p:grpSpPr>
          <a:xfrm rot="0">
            <a:off x="5331034" y="8374339"/>
            <a:ext cx="245378" cy="245378"/>
            <a:chOff x="0" y="0"/>
            <a:chExt cx="812800" cy="812800"/>
          </a:xfrm>
        </p:grpSpPr>
        <p:sp>
          <p:nvSpPr>
            <p:cNvPr name="Freeform 181" id="1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2" id="18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83" id="183"/>
          <p:cNvGrpSpPr/>
          <p:nvPr/>
        </p:nvGrpSpPr>
        <p:grpSpPr>
          <a:xfrm rot="0">
            <a:off x="11999940" y="8795610"/>
            <a:ext cx="245378" cy="245378"/>
            <a:chOff x="0" y="0"/>
            <a:chExt cx="812800" cy="812800"/>
          </a:xfrm>
        </p:grpSpPr>
        <p:sp>
          <p:nvSpPr>
            <p:cNvPr name="Freeform 184" id="18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85" id="18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6" id="186"/>
          <p:cNvGrpSpPr/>
          <p:nvPr/>
        </p:nvGrpSpPr>
        <p:grpSpPr>
          <a:xfrm rot="0">
            <a:off x="10585020" y="8163654"/>
            <a:ext cx="245378" cy="245378"/>
            <a:chOff x="0" y="0"/>
            <a:chExt cx="812800" cy="812800"/>
          </a:xfrm>
        </p:grpSpPr>
        <p:sp>
          <p:nvSpPr>
            <p:cNvPr name="Freeform 187" id="1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88" id="18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89" id="189"/>
          <p:cNvGrpSpPr/>
          <p:nvPr/>
        </p:nvGrpSpPr>
        <p:grpSpPr>
          <a:xfrm rot="0">
            <a:off x="10209241" y="6717883"/>
            <a:ext cx="245378" cy="245378"/>
            <a:chOff x="0" y="0"/>
            <a:chExt cx="812800" cy="812800"/>
          </a:xfrm>
        </p:grpSpPr>
        <p:sp>
          <p:nvSpPr>
            <p:cNvPr name="Freeform 190" id="19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1" id="19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92" id="192"/>
          <p:cNvGrpSpPr/>
          <p:nvPr/>
        </p:nvGrpSpPr>
        <p:grpSpPr>
          <a:xfrm rot="0">
            <a:off x="5612689" y="7873179"/>
            <a:ext cx="245378" cy="245378"/>
            <a:chOff x="0" y="0"/>
            <a:chExt cx="812800" cy="812800"/>
          </a:xfrm>
        </p:grpSpPr>
        <p:sp>
          <p:nvSpPr>
            <p:cNvPr name="Freeform 193" id="19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94" id="19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195" id="195"/>
          <p:cNvGrpSpPr/>
          <p:nvPr/>
        </p:nvGrpSpPr>
        <p:grpSpPr>
          <a:xfrm rot="0">
            <a:off x="6528020" y="4074451"/>
            <a:ext cx="245378" cy="245378"/>
            <a:chOff x="0" y="0"/>
            <a:chExt cx="812800" cy="812800"/>
          </a:xfrm>
        </p:grpSpPr>
        <p:sp>
          <p:nvSpPr>
            <p:cNvPr name="Freeform 196" id="19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97" id="19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8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8" id="198"/>
          <p:cNvGrpSpPr/>
          <p:nvPr/>
        </p:nvGrpSpPr>
        <p:grpSpPr>
          <a:xfrm rot="0">
            <a:off x="11013569" y="7588317"/>
            <a:ext cx="245378" cy="245378"/>
            <a:chOff x="0" y="0"/>
            <a:chExt cx="812800" cy="812800"/>
          </a:xfrm>
        </p:grpSpPr>
        <p:sp>
          <p:nvSpPr>
            <p:cNvPr name="Freeform 199" id="19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0" id="20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201" id="201"/>
          <p:cNvGrpSpPr/>
          <p:nvPr/>
        </p:nvGrpSpPr>
        <p:grpSpPr>
          <a:xfrm rot="0">
            <a:off x="11504325" y="7045920"/>
            <a:ext cx="245378" cy="245378"/>
            <a:chOff x="0" y="0"/>
            <a:chExt cx="812800" cy="812800"/>
          </a:xfrm>
        </p:grpSpPr>
        <p:sp>
          <p:nvSpPr>
            <p:cNvPr name="Freeform 202" id="20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03" id="20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204" id="204"/>
          <p:cNvSpPr/>
          <p:nvPr/>
        </p:nvSpPr>
        <p:spPr>
          <a:xfrm flipH="true" flipV="true">
            <a:off x="5453462" y="5084547"/>
            <a:ext cx="1618599" cy="10656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5" id="205"/>
          <p:cNvSpPr/>
          <p:nvPr/>
        </p:nvSpPr>
        <p:spPr>
          <a:xfrm flipH="true" flipV="true">
            <a:off x="6709239" y="4304994"/>
            <a:ext cx="426720" cy="78632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6" id="206"/>
          <p:cNvSpPr/>
          <p:nvPr/>
        </p:nvSpPr>
        <p:spPr>
          <a:xfrm flipH="true" flipV="true">
            <a:off x="4921160" y="4616213"/>
            <a:ext cx="2154457" cy="55247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7" id="207"/>
          <p:cNvSpPr/>
          <p:nvPr/>
        </p:nvSpPr>
        <p:spPr>
          <a:xfrm flipH="true" flipV="true">
            <a:off x="5439618" y="4275256"/>
            <a:ext cx="1646288" cy="86675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8" id="208"/>
          <p:cNvSpPr/>
          <p:nvPr/>
        </p:nvSpPr>
        <p:spPr>
          <a:xfrm flipH="true" flipV="true">
            <a:off x="5922240" y="3955796"/>
            <a:ext cx="1184505" cy="115762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9" id="209"/>
          <p:cNvSpPr/>
          <p:nvPr/>
        </p:nvSpPr>
        <p:spPr>
          <a:xfrm flipH="true" flipV="true">
            <a:off x="6506781" y="3737118"/>
            <a:ext cx="1491462" cy="90751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0" id="210"/>
          <p:cNvSpPr/>
          <p:nvPr/>
        </p:nvSpPr>
        <p:spPr>
          <a:xfrm flipH="true" flipV="true">
            <a:off x="7778893" y="3861959"/>
            <a:ext cx="280285" cy="73185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1" id="211"/>
          <p:cNvSpPr/>
          <p:nvPr/>
        </p:nvSpPr>
        <p:spPr>
          <a:xfrm flipH="true" flipV="true">
            <a:off x="7256536" y="3264025"/>
            <a:ext cx="784487" cy="133852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2" id="212"/>
          <p:cNvSpPr/>
          <p:nvPr/>
        </p:nvSpPr>
        <p:spPr>
          <a:xfrm flipH="true" flipV="true">
            <a:off x="7910423" y="3279762"/>
            <a:ext cx="176248" cy="130705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3" id="213"/>
          <p:cNvSpPr/>
          <p:nvPr/>
        </p:nvSpPr>
        <p:spPr>
          <a:xfrm flipV="true">
            <a:off x="8151563" y="3516269"/>
            <a:ext cx="464335" cy="107941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4" id="214"/>
          <p:cNvSpPr/>
          <p:nvPr/>
        </p:nvSpPr>
        <p:spPr>
          <a:xfrm flipV="true">
            <a:off x="8173636" y="3181190"/>
            <a:ext cx="1003122" cy="142685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5" id="215"/>
          <p:cNvSpPr/>
          <p:nvPr/>
        </p:nvSpPr>
        <p:spPr>
          <a:xfrm flipV="true">
            <a:off x="9124637" y="4041401"/>
            <a:ext cx="0" cy="54433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6" id="216"/>
          <p:cNvSpPr/>
          <p:nvPr/>
        </p:nvSpPr>
        <p:spPr>
          <a:xfrm flipV="true">
            <a:off x="9191039" y="3261343"/>
            <a:ext cx="864841" cy="134389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7" id="217"/>
          <p:cNvSpPr/>
          <p:nvPr/>
        </p:nvSpPr>
        <p:spPr>
          <a:xfrm flipV="true">
            <a:off x="9233094" y="4172828"/>
            <a:ext cx="903420" cy="47818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8" id="218"/>
          <p:cNvSpPr/>
          <p:nvPr/>
        </p:nvSpPr>
        <p:spPr>
          <a:xfrm flipV="true">
            <a:off x="9221201" y="3111161"/>
            <a:ext cx="1941181" cy="152156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9" id="219"/>
          <p:cNvSpPr/>
          <p:nvPr/>
        </p:nvSpPr>
        <p:spPr>
          <a:xfrm flipV="true">
            <a:off x="9246954" y="4647021"/>
            <a:ext cx="658838" cy="5178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20" id="220"/>
          <p:cNvGrpSpPr/>
          <p:nvPr/>
        </p:nvGrpSpPr>
        <p:grpSpPr>
          <a:xfrm rot="0">
            <a:off x="11099537" y="4698805"/>
            <a:ext cx="245378" cy="245378"/>
            <a:chOff x="0" y="0"/>
            <a:chExt cx="812800" cy="812800"/>
          </a:xfrm>
        </p:grpSpPr>
        <p:sp>
          <p:nvSpPr>
            <p:cNvPr name="Freeform 221" id="2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22" id="2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223" id="223"/>
          <p:cNvSpPr/>
          <p:nvPr/>
        </p:nvSpPr>
        <p:spPr>
          <a:xfrm flipV="true">
            <a:off x="9825077" y="3574895"/>
            <a:ext cx="2243902" cy="165812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4" id="224"/>
          <p:cNvSpPr/>
          <p:nvPr/>
        </p:nvSpPr>
        <p:spPr>
          <a:xfrm flipV="true">
            <a:off x="9815542" y="4057008"/>
            <a:ext cx="1231573" cy="116463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5" id="225"/>
          <p:cNvSpPr/>
          <p:nvPr/>
        </p:nvSpPr>
        <p:spPr>
          <a:xfrm flipV="true">
            <a:off x="9843151" y="4859306"/>
            <a:ext cx="1262323" cy="40882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6" id="226"/>
          <p:cNvSpPr/>
          <p:nvPr/>
        </p:nvSpPr>
        <p:spPr>
          <a:xfrm flipV="true">
            <a:off x="9836063" y="4293181"/>
            <a:ext cx="1907067" cy="95768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7" id="227"/>
          <p:cNvSpPr/>
          <p:nvPr/>
        </p:nvSpPr>
        <p:spPr>
          <a:xfrm flipV="true">
            <a:off x="9603710" y="4810708"/>
            <a:ext cx="2691947" cy="49523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8" id="228"/>
          <p:cNvSpPr/>
          <p:nvPr/>
        </p:nvSpPr>
        <p:spPr>
          <a:xfrm>
            <a:off x="9846276" y="5332179"/>
            <a:ext cx="580430" cy="12703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29" id="229"/>
          <p:cNvSpPr/>
          <p:nvPr/>
        </p:nvSpPr>
        <p:spPr>
          <a:xfrm flipV="true">
            <a:off x="9987718" y="5202707"/>
            <a:ext cx="1876952" cy="89305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0" id="230"/>
          <p:cNvSpPr/>
          <p:nvPr/>
        </p:nvSpPr>
        <p:spPr>
          <a:xfrm flipV="true">
            <a:off x="9997455" y="5694709"/>
            <a:ext cx="2265236" cy="43084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1" id="231"/>
          <p:cNvSpPr/>
          <p:nvPr/>
        </p:nvSpPr>
        <p:spPr>
          <a:xfrm>
            <a:off x="9999527" y="6152561"/>
            <a:ext cx="1259487" cy="4189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2" id="232"/>
          <p:cNvSpPr/>
          <p:nvPr/>
        </p:nvSpPr>
        <p:spPr>
          <a:xfrm>
            <a:off x="9997393" y="6171734"/>
            <a:ext cx="2102981" cy="40583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3" id="233"/>
          <p:cNvSpPr/>
          <p:nvPr/>
        </p:nvSpPr>
        <p:spPr>
          <a:xfrm>
            <a:off x="9988993" y="6198444"/>
            <a:ext cx="2311954" cy="103051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4" id="234"/>
          <p:cNvSpPr/>
          <p:nvPr/>
        </p:nvSpPr>
        <p:spPr>
          <a:xfrm>
            <a:off x="9982918" y="6210277"/>
            <a:ext cx="1538082" cy="89653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5" id="235"/>
          <p:cNvSpPr/>
          <p:nvPr/>
        </p:nvSpPr>
        <p:spPr>
          <a:xfrm>
            <a:off x="9866069" y="6946738"/>
            <a:ext cx="2312425" cy="104374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6" id="236"/>
          <p:cNvSpPr/>
          <p:nvPr/>
        </p:nvSpPr>
        <p:spPr>
          <a:xfrm flipV="true">
            <a:off x="9876347" y="6852343"/>
            <a:ext cx="333451" cy="3213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7" id="237"/>
          <p:cNvSpPr/>
          <p:nvPr/>
        </p:nvSpPr>
        <p:spPr>
          <a:xfrm>
            <a:off x="9859922" y="6958569"/>
            <a:ext cx="1170629" cy="69012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8" id="238"/>
          <p:cNvSpPr/>
          <p:nvPr/>
        </p:nvSpPr>
        <p:spPr>
          <a:xfrm>
            <a:off x="9847526" y="6975916"/>
            <a:ext cx="2181793" cy="186271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9" id="239"/>
          <p:cNvSpPr/>
          <p:nvPr/>
        </p:nvSpPr>
        <p:spPr>
          <a:xfrm>
            <a:off x="9823620" y="6997437"/>
            <a:ext cx="814684" cy="118772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0" id="240"/>
          <p:cNvSpPr/>
          <p:nvPr/>
        </p:nvSpPr>
        <p:spPr>
          <a:xfrm>
            <a:off x="9799066" y="7010484"/>
            <a:ext cx="278365" cy="70897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1" id="241"/>
          <p:cNvSpPr/>
          <p:nvPr/>
        </p:nvSpPr>
        <p:spPr>
          <a:xfrm>
            <a:off x="9088466" y="7378287"/>
            <a:ext cx="1323139" cy="133033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2" id="242"/>
          <p:cNvSpPr/>
          <p:nvPr/>
        </p:nvSpPr>
        <p:spPr>
          <a:xfrm>
            <a:off x="9058998" y="7399944"/>
            <a:ext cx="541640" cy="103149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3" id="243"/>
          <p:cNvSpPr/>
          <p:nvPr/>
        </p:nvSpPr>
        <p:spPr>
          <a:xfrm flipH="true">
            <a:off x="8916944" y="7413780"/>
            <a:ext cx="77830" cy="132883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4" id="244"/>
          <p:cNvSpPr/>
          <p:nvPr/>
        </p:nvSpPr>
        <p:spPr>
          <a:xfrm flipH="true">
            <a:off x="8695737" y="7405190"/>
            <a:ext cx="260504" cy="6491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5" id="245"/>
          <p:cNvSpPr/>
          <p:nvPr/>
        </p:nvSpPr>
        <p:spPr>
          <a:xfrm flipH="true">
            <a:off x="7903125" y="7335564"/>
            <a:ext cx="68155" cy="91641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6" id="246"/>
          <p:cNvSpPr/>
          <p:nvPr/>
        </p:nvSpPr>
        <p:spPr>
          <a:xfrm>
            <a:off x="8005334" y="7333357"/>
            <a:ext cx="304235" cy="146479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47" id="247"/>
          <p:cNvGrpSpPr/>
          <p:nvPr/>
        </p:nvGrpSpPr>
        <p:grpSpPr>
          <a:xfrm rot="5400000">
            <a:off x="7155107" y="8798150"/>
            <a:ext cx="245378" cy="245378"/>
            <a:chOff x="0" y="0"/>
            <a:chExt cx="812800" cy="812800"/>
          </a:xfrm>
        </p:grpSpPr>
        <p:sp>
          <p:nvSpPr>
            <p:cNvPr name="Freeform 248" id="2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49" id="24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250" id="250"/>
          <p:cNvSpPr/>
          <p:nvPr/>
        </p:nvSpPr>
        <p:spPr>
          <a:xfrm flipH="true">
            <a:off x="7324490" y="7326698"/>
            <a:ext cx="609195" cy="148065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1" id="251"/>
          <p:cNvSpPr/>
          <p:nvPr/>
        </p:nvSpPr>
        <p:spPr>
          <a:xfrm flipH="true">
            <a:off x="7328249" y="7312767"/>
            <a:ext cx="580417" cy="80579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2" id="252"/>
          <p:cNvSpPr/>
          <p:nvPr/>
        </p:nvSpPr>
        <p:spPr>
          <a:xfrm flipH="true">
            <a:off x="6351791" y="7290778"/>
            <a:ext cx="1533528" cy="125136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3" id="253"/>
          <p:cNvSpPr/>
          <p:nvPr/>
        </p:nvSpPr>
        <p:spPr>
          <a:xfrm flipH="true">
            <a:off x="5563125" y="7268796"/>
            <a:ext cx="2307852" cy="1172643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4" id="254"/>
          <p:cNvSpPr/>
          <p:nvPr/>
        </p:nvSpPr>
        <p:spPr>
          <a:xfrm flipH="true">
            <a:off x="6801365" y="6770361"/>
            <a:ext cx="119780" cy="51176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5" id="255"/>
          <p:cNvSpPr/>
          <p:nvPr/>
        </p:nvSpPr>
        <p:spPr>
          <a:xfrm flipH="true">
            <a:off x="5817575" y="6741959"/>
            <a:ext cx="1049340" cy="116282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56" id="256"/>
          <p:cNvSpPr/>
          <p:nvPr/>
        </p:nvSpPr>
        <p:spPr>
          <a:xfrm flipH="true">
            <a:off x="6077712" y="6673924"/>
            <a:ext cx="750872" cy="14359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57" id="257"/>
          <p:cNvGrpSpPr/>
          <p:nvPr/>
        </p:nvGrpSpPr>
        <p:grpSpPr>
          <a:xfrm rot="0">
            <a:off x="5409323" y="7228958"/>
            <a:ext cx="245378" cy="245378"/>
            <a:chOff x="0" y="0"/>
            <a:chExt cx="812800" cy="812800"/>
          </a:xfrm>
        </p:grpSpPr>
        <p:sp>
          <p:nvSpPr>
            <p:cNvPr name="Freeform 258" id="2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59" id="25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260" id="260"/>
          <p:cNvSpPr/>
          <p:nvPr/>
        </p:nvSpPr>
        <p:spPr>
          <a:xfrm flipH="true">
            <a:off x="5642013" y="6705271"/>
            <a:ext cx="1197098" cy="59198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6.5 - La confidentialité sur le réseau P2P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Dandelion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5333529" y="5884690"/>
            <a:ext cx="484890" cy="48489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4194572" y="6127135"/>
            <a:ext cx="1138957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2137172" y="5744287"/>
            <a:ext cx="2057400" cy="765695"/>
            <a:chOff x="0" y="0"/>
            <a:chExt cx="812800" cy="30249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302497"/>
            </a:xfrm>
            <a:custGeom>
              <a:avLst/>
              <a:gdLst/>
              <a:ahLst/>
              <a:cxnLst/>
              <a:rect r="r" b="b" t="t" l="l"/>
              <a:pathLst>
                <a:path h="302497" w="812800">
                  <a:moveTo>
                    <a:pt x="22578" y="0"/>
                  </a:moveTo>
                  <a:lnTo>
                    <a:pt x="790222" y="0"/>
                  </a:lnTo>
                  <a:cubicBezTo>
                    <a:pt x="802692" y="0"/>
                    <a:pt x="812800" y="10108"/>
                    <a:pt x="812800" y="22578"/>
                  </a:cubicBezTo>
                  <a:lnTo>
                    <a:pt x="812800" y="279919"/>
                  </a:lnTo>
                  <a:cubicBezTo>
                    <a:pt x="812800" y="292388"/>
                    <a:pt x="802692" y="302497"/>
                    <a:pt x="790222" y="302497"/>
                  </a:cubicBezTo>
                  <a:lnTo>
                    <a:pt x="22578" y="302497"/>
                  </a:lnTo>
                  <a:cubicBezTo>
                    <a:pt x="10108" y="302497"/>
                    <a:pt x="0" y="292388"/>
                    <a:pt x="0" y="279919"/>
                  </a:cubicBezTo>
                  <a:lnTo>
                    <a:pt x="0" y="22578"/>
                  </a:lnTo>
                  <a:cubicBezTo>
                    <a:pt x="0" y="10108"/>
                    <a:pt x="10108" y="0"/>
                    <a:pt x="2257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812800" cy="350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WALLET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961419" y="5501843"/>
            <a:ext cx="484890" cy="484890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015667" y="5399800"/>
            <a:ext cx="484890" cy="484890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1843582" y="5884690"/>
            <a:ext cx="484890" cy="484890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8586749" y="6071619"/>
            <a:ext cx="484890" cy="484890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45" id="45"/>
          <p:cNvSpPr/>
          <p:nvPr/>
        </p:nvSpPr>
        <p:spPr>
          <a:xfrm flipV="true">
            <a:off x="5812033" y="5799804"/>
            <a:ext cx="1155772" cy="271815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6" id="46"/>
          <p:cNvSpPr/>
          <p:nvPr/>
        </p:nvSpPr>
        <p:spPr>
          <a:xfrm>
            <a:off x="7432720" y="5824515"/>
            <a:ext cx="1167618" cy="40932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 flipV="true">
            <a:off x="9048651" y="5745425"/>
            <a:ext cx="990004" cy="465459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>
            <a:off x="10492510" y="5704424"/>
            <a:ext cx="1359119" cy="360533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6.5 - La confidentialité sur le réseau P2P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Dandelion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677643" y="5569348"/>
            <a:ext cx="443221" cy="44322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3636561" y="5790959"/>
            <a:ext cx="1041082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755963" y="5441011"/>
            <a:ext cx="1880598" cy="699896"/>
            <a:chOff x="0" y="0"/>
            <a:chExt cx="812800" cy="30249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302497"/>
            </a:xfrm>
            <a:custGeom>
              <a:avLst/>
              <a:gdLst/>
              <a:ahLst/>
              <a:cxnLst/>
              <a:rect r="r" b="b" t="t" l="l"/>
              <a:pathLst>
                <a:path h="302497" w="812800">
                  <a:moveTo>
                    <a:pt x="24700" y="0"/>
                  </a:moveTo>
                  <a:lnTo>
                    <a:pt x="788100" y="0"/>
                  </a:lnTo>
                  <a:cubicBezTo>
                    <a:pt x="801741" y="0"/>
                    <a:pt x="812800" y="11059"/>
                    <a:pt x="812800" y="24700"/>
                  </a:cubicBezTo>
                  <a:lnTo>
                    <a:pt x="812800" y="277796"/>
                  </a:lnTo>
                  <a:cubicBezTo>
                    <a:pt x="812800" y="291438"/>
                    <a:pt x="801741" y="302497"/>
                    <a:pt x="788100" y="302497"/>
                  </a:cubicBezTo>
                  <a:lnTo>
                    <a:pt x="24700" y="302497"/>
                  </a:lnTo>
                  <a:cubicBezTo>
                    <a:pt x="11059" y="302497"/>
                    <a:pt x="0" y="291438"/>
                    <a:pt x="0" y="277796"/>
                  </a:cubicBezTo>
                  <a:lnTo>
                    <a:pt x="0" y="24700"/>
                  </a:lnTo>
                  <a:cubicBezTo>
                    <a:pt x="0" y="11059"/>
                    <a:pt x="11059" y="0"/>
                    <a:pt x="247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812800" cy="350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WALLET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165641" y="5219401"/>
            <a:ext cx="443221" cy="443221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8957423" y="5126127"/>
            <a:ext cx="443221" cy="443221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628257" y="5569348"/>
            <a:ext cx="443221" cy="443221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651298" y="5740213"/>
            <a:ext cx="443221" cy="443221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45" id="45"/>
          <p:cNvSpPr/>
          <p:nvPr/>
        </p:nvSpPr>
        <p:spPr>
          <a:xfrm flipV="true">
            <a:off x="5115027" y="5491757"/>
            <a:ext cx="1056451" cy="248456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6" id="46"/>
          <p:cNvSpPr/>
          <p:nvPr/>
        </p:nvSpPr>
        <p:spPr>
          <a:xfrm>
            <a:off x="6596440" y="5514344"/>
            <a:ext cx="1067279" cy="374146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 flipV="true">
            <a:off x="8073507" y="5442051"/>
            <a:ext cx="904929" cy="42546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>
            <a:off x="9393288" y="5404573"/>
            <a:ext cx="1242324" cy="32955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9" id="49"/>
          <p:cNvSpPr/>
          <p:nvPr/>
        </p:nvSpPr>
        <p:spPr>
          <a:xfrm flipV="true">
            <a:off x="10950054" y="3590053"/>
            <a:ext cx="1015013" cy="200318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0" id="50"/>
          <p:cNvGrpSpPr/>
          <p:nvPr/>
        </p:nvGrpSpPr>
        <p:grpSpPr>
          <a:xfrm rot="0">
            <a:off x="12266460" y="4812053"/>
            <a:ext cx="443221" cy="443221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2160199" y="6268247"/>
            <a:ext cx="443221" cy="443221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0686044" y="8342370"/>
            <a:ext cx="443221" cy="443221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8840807" y="8201318"/>
            <a:ext cx="443221" cy="443221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8020637" y="6874230"/>
            <a:ext cx="443221" cy="443221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2044849" y="7628807"/>
            <a:ext cx="443221" cy="443221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8619197" y="3831274"/>
            <a:ext cx="443221" cy="443221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71" id="71"/>
          <p:cNvSpPr/>
          <p:nvPr/>
        </p:nvSpPr>
        <p:spPr>
          <a:xfrm flipV="true">
            <a:off x="11051073" y="5126675"/>
            <a:ext cx="1235792" cy="57127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2" id="72"/>
          <p:cNvSpPr/>
          <p:nvPr/>
        </p:nvSpPr>
        <p:spPr>
          <a:xfrm>
            <a:off x="11051536" y="5882964"/>
            <a:ext cx="1128605" cy="5148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3" id="73"/>
          <p:cNvSpPr/>
          <p:nvPr/>
        </p:nvSpPr>
        <p:spPr>
          <a:xfrm>
            <a:off x="10975471" y="5973562"/>
            <a:ext cx="1165385" cy="16942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4" id="74"/>
          <p:cNvSpPr/>
          <p:nvPr/>
        </p:nvSpPr>
        <p:spPr>
          <a:xfrm>
            <a:off x="10854485" y="6012522"/>
            <a:ext cx="48553" cy="23298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5" id="75"/>
          <p:cNvSpPr/>
          <p:nvPr/>
        </p:nvSpPr>
        <p:spPr>
          <a:xfrm flipH="true">
            <a:off x="9186935" y="5974306"/>
            <a:ext cx="1538416" cy="22652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6" id="76"/>
          <p:cNvSpPr/>
          <p:nvPr/>
        </p:nvSpPr>
        <p:spPr>
          <a:xfrm flipH="true">
            <a:off x="8440473" y="5890153"/>
            <a:ext cx="2211169" cy="110649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7" id="77"/>
          <p:cNvSpPr/>
          <p:nvPr/>
        </p:nvSpPr>
        <p:spPr>
          <a:xfrm flipH="true" flipV="true">
            <a:off x="9008407" y="4197878"/>
            <a:ext cx="1673861" cy="14480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8" id="78"/>
          <p:cNvSpPr/>
          <p:nvPr/>
        </p:nvSpPr>
        <p:spPr>
          <a:xfrm flipH="true" flipV="true">
            <a:off x="10448838" y="3722704"/>
            <a:ext cx="358837" cy="18506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9" id="79"/>
          <p:cNvGrpSpPr/>
          <p:nvPr/>
        </p:nvGrpSpPr>
        <p:grpSpPr>
          <a:xfrm rot="0">
            <a:off x="10185036" y="3283494"/>
            <a:ext cx="443221" cy="443221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1843644" y="3170718"/>
            <a:ext cx="443221" cy="443221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6.5 - La confidentialité sur le réseau P2P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Dandelion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678337" y="5569459"/>
            <a:ext cx="443101" cy="44310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 flipV="true">
            <a:off x="3637538" y="5791010"/>
            <a:ext cx="1040799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757450" y="5441157"/>
            <a:ext cx="1880088" cy="699705"/>
            <a:chOff x="0" y="0"/>
            <a:chExt cx="812800" cy="30249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302497"/>
            </a:xfrm>
            <a:custGeom>
              <a:avLst/>
              <a:gdLst/>
              <a:ahLst/>
              <a:cxnLst/>
              <a:rect r="r" b="b" t="t" l="l"/>
              <a:pathLst>
                <a:path h="302497" w="812800">
                  <a:moveTo>
                    <a:pt x="24707" y="0"/>
                  </a:moveTo>
                  <a:lnTo>
                    <a:pt x="788093" y="0"/>
                  </a:lnTo>
                  <a:cubicBezTo>
                    <a:pt x="794646" y="0"/>
                    <a:pt x="800930" y="2603"/>
                    <a:pt x="805563" y="7237"/>
                  </a:cubicBezTo>
                  <a:cubicBezTo>
                    <a:pt x="810197" y="11870"/>
                    <a:pt x="812800" y="18154"/>
                    <a:pt x="812800" y="24707"/>
                  </a:cubicBezTo>
                  <a:lnTo>
                    <a:pt x="812800" y="277790"/>
                  </a:lnTo>
                  <a:cubicBezTo>
                    <a:pt x="812800" y="291435"/>
                    <a:pt x="801738" y="302497"/>
                    <a:pt x="788093" y="302497"/>
                  </a:cubicBezTo>
                  <a:lnTo>
                    <a:pt x="24707" y="302497"/>
                  </a:lnTo>
                  <a:cubicBezTo>
                    <a:pt x="18154" y="302497"/>
                    <a:pt x="11870" y="299894"/>
                    <a:pt x="7237" y="295260"/>
                  </a:cubicBezTo>
                  <a:cubicBezTo>
                    <a:pt x="2603" y="290627"/>
                    <a:pt x="0" y="284342"/>
                    <a:pt x="0" y="277790"/>
                  </a:cubicBezTo>
                  <a:lnTo>
                    <a:pt x="0" y="24707"/>
                  </a:lnTo>
                  <a:cubicBezTo>
                    <a:pt x="0" y="18154"/>
                    <a:pt x="2603" y="11870"/>
                    <a:pt x="7237" y="7237"/>
                  </a:cubicBezTo>
                  <a:cubicBezTo>
                    <a:pt x="11870" y="2603"/>
                    <a:pt x="18154" y="0"/>
                    <a:pt x="24707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812800" cy="350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WALLET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165930" y="5219607"/>
            <a:ext cx="443101" cy="443101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8956955" y="5126359"/>
            <a:ext cx="443101" cy="443101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627335" y="5569459"/>
            <a:ext cx="443101" cy="443101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651185" y="5740278"/>
            <a:ext cx="443101" cy="443101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45" id="45"/>
          <p:cNvSpPr/>
          <p:nvPr/>
        </p:nvSpPr>
        <p:spPr>
          <a:xfrm flipV="true">
            <a:off x="5115602" y="5491889"/>
            <a:ext cx="1056164" cy="248389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6" id="46"/>
          <p:cNvSpPr/>
          <p:nvPr/>
        </p:nvSpPr>
        <p:spPr>
          <a:xfrm>
            <a:off x="6596613" y="5514470"/>
            <a:ext cx="1066989" cy="374044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 flipV="true">
            <a:off x="8073279" y="5442196"/>
            <a:ext cx="904683" cy="425345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>
            <a:off x="9392702" y="5404729"/>
            <a:ext cx="1241987" cy="329461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9" id="49"/>
          <p:cNvSpPr/>
          <p:nvPr/>
        </p:nvSpPr>
        <p:spPr>
          <a:xfrm flipV="true">
            <a:off x="10949045" y="3590701"/>
            <a:ext cx="1014737" cy="200263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0" id="50"/>
          <p:cNvGrpSpPr/>
          <p:nvPr/>
        </p:nvGrpSpPr>
        <p:grpSpPr>
          <a:xfrm rot="0">
            <a:off x="12265093" y="4812369"/>
            <a:ext cx="443101" cy="443101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2158861" y="6268168"/>
            <a:ext cx="443101" cy="443101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0685106" y="8341728"/>
            <a:ext cx="443101" cy="443101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8840371" y="8200714"/>
            <a:ext cx="443101" cy="443101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8020423" y="6873987"/>
            <a:ext cx="443101" cy="443101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2043542" y="7628359"/>
            <a:ext cx="443101" cy="443101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8618820" y="3831857"/>
            <a:ext cx="443101" cy="443101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71" id="71"/>
          <p:cNvSpPr/>
          <p:nvPr/>
        </p:nvSpPr>
        <p:spPr>
          <a:xfrm flipV="true">
            <a:off x="11050036" y="5126906"/>
            <a:ext cx="1235456" cy="5711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2" id="72"/>
          <p:cNvSpPr/>
          <p:nvPr/>
        </p:nvSpPr>
        <p:spPr>
          <a:xfrm>
            <a:off x="11050499" y="5882989"/>
            <a:ext cx="1128298" cy="5147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3" id="73"/>
          <p:cNvSpPr/>
          <p:nvPr/>
        </p:nvSpPr>
        <p:spPr>
          <a:xfrm>
            <a:off x="10974454" y="5973564"/>
            <a:ext cx="1165069" cy="16937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4" id="74"/>
          <p:cNvSpPr/>
          <p:nvPr/>
        </p:nvSpPr>
        <p:spPr>
          <a:xfrm>
            <a:off x="10853501" y="6012513"/>
            <a:ext cx="48540" cy="23292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5" id="75"/>
          <p:cNvSpPr/>
          <p:nvPr/>
        </p:nvSpPr>
        <p:spPr>
          <a:xfrm flipH="true">
            <a:off x="9186404" y="5974308"/>
            <a:ext cx="1537998" cy="226465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6" id="76"/>
          <p:cNvSpPr/>
          <p:nvPr/>
        </p:nvSpPr>
        <p:spPr>
          <a:xfrm flipH="true">
            <a:off x="8440145" y="5890177"/>
            <a:ext cx="2210569" cy="110619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7" id="77"/>
          <p:cNvSpPr/>
          <p:nvPr/>
        </p:nvSpPr>
        <p:spPr>
          <a:xfrm flipH="true" flipV="true">
            <a:off x="9007925" y="4198362"/>
            <a:ext cx="1673406" cy="144769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8" id="78"/>
          <p:cNvSpPr/>
          <p:nvPr/>
        </p:nvSpPr>
        <p:spPr>
          <a:xfrm flipH="true" flipV="true">
            <a:off x="10447965" y="3723316"/>
            <a:ext cx="358740" cy="185015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9" id="79"/>
          <p:cNvGrpSpPr/>
          <p:nvPr/>
        </p:nvGrpSpPr>
        <p:grpSpPr>
          <a:xfrm rot="0">
            <a:off x="10184234" y="3284226"/>
            <a:ext cx="443101" cy="443101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1842392" y="3171480"/>
            <a:ext cx="443101" cy="443101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Freeform 85" id="85"/>
          <p:cNvSpPr/>
          <p:nvPr/>
        </p:nvSpPr>
        <p:spPr>
          <a:xfrm flipH="false" flipV="false" rot="0">
            <a:off x="9574107" y="5260344"/>
            <a:ext cx="656574" cy="539211"/>
          </a:xfrm>
          <a:custGeom>
            <a:avLst/>
            <a:gdLst/>
            <a:ahLst/>
            <a:cxnLst/>
            <a:rect r="r" b="b" t="t" l="l"/>
            <a:pathLst>
              <a:path h="539211" w="656574">
                <a:moveTo>
                  <a:pt x="0" y="0"/>
                </a:moveTo>
                <a:lnTo>
                  <a:pt x="656573" y="0"/>
                </a:lnTo>
                <a:lnTo>
                  <a:pt x="656573" y="539211"/>
                </a:lnTo>
                <a:lnTo>
                  <a:pt x="0" y="53921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6.5 - La confidentialité sur le réseau P2P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Dandelion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677061" y="5569255"/>
            <a:ext cx="443322" cy="443322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3635742" y="5790916"/>
            <a:ext cx="104131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1754715" y="5440889"/>
            <a:ext cx="1881027" cy="700055"/>
            <a:chOff x="0" y="0"/>
            <a:chExt cx="812800" cy="30249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302497"/>
            </a:xfrm>
            <a:custGeom>
              <a:avLst/>
              <a:gdLst/>
              <a:ahLst/>
              <a:cxnLst/>
              <a:rect r="r" b="b" t="t" l="l"/>
              <a:pathLst>
                <a:path h="302497" w="812800">
                  <a:moveTo>
                    <a:pt x="24695" y="0"/>
                  </a:moveTo>
                  <a:lnTo>
                    <a:pt x="788105" y="0"/>
                  </a:lnTo>
                  <a:cubicBezTo>
                    <a:pt x="801744" y="0"/>
                    <a:pt x="812800" y="11056"/>
                    <a:pt x="812800" y="24695"/>
                  </a:cubicBezTo>
                  <a:lnTo>
                    <a:pt x="812800" y="277802"/>
                  </a:lnTo>
                  <a:cubicBezTo>
                    <a:pt x="812800" y="291441"/>
                    <a:pt x="801744" y="302497"/>
                    <a:pt x="788105" y="302497"/>
                  </a:cubicBezTo>
                  <a:lnTo>
                    <a:pt x="24695" y="302497"/>
                  </a:lnTo>
                  <a:cubicBezTo>
                    <a:pt x="18145" y="302497"/>
                    <a:pt x="11864" y="299895"/>
                    <a:pt x="7233" y="295264"/>
                  </a:cubicBezTo>
                  <a:cubicBezTo>
                    <a:pt x="2602" y="290633"/>
                    <a:pt x="0" y="284352"/>
                    <a:pt x="0" y="277802"/>
                  </a:cubicBezTo>
                  <a:lnTo>
                    <a:pt x="0" y="24695"/>
                  </a:lnTo>
                  <a:cubicBezTo>
                    <a:pt x="0" y="11056"/>
                    <a:pt x="11056" y="0"/>
                    <a:pt x="24695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812800" cy="350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WALLET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165397" y="5219228"/>
            <a:ext cx="443322" cy="443322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8957816" y="5125933"/>
            <a:ext cx="443322" cy="443322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629030" y="5569255"/>
            <a:ext cx="443322" cy="443322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651394" y="5740159"/>
            <a:ext cx="443322" cy="443322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45" id="45"/>
          <p:cNvSpPr/>
          <p:nvPr/>
        </p:nvSpPr>
        <p:spPr>
          <a:xfrm flipV="true">
            <a:off x="5114544" y="5491646"/>
            <a:ext cx="1056692" cy="24851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6" id="46"/>
          <p:cNvSpPr/>
          <p:nvPr/>
        </p:nvSpPr>
        <p:spPr>
          <a:xfrm>
            <a:off x="6596295" y="5514239"/>
            <a:ext cx="1067522" cy="3742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 flipV="true">
            <a:off x="8073698" y="5441928"/>
            <a:ext cx="905135" cy="42555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8" id="48"/>
          <p:cNvSpPr/>
          <p:nvPr/>
        </p:nvSpPr>
        <p:spPr>
          <a:xfrm>
            <a:off x="9393781" y="5404442"/>
            <a:ext cx="1242607" cy="3296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9" id="49"/>
          <p:cNvSpPr/>
          <p:nvPr/>
        </p:nvSpPr>
        <p:spPr>
          <a:xfrm flipV="true">
            <a:off x="10950901" y="3589509"/>
            <a:ext cx="1015244" cy="200363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0" id="50"/>
          <p:cNvGrpSpPr/>
          <p:nvPr/>
        </p:nvGrpSpPr>
        <p:grpSpPr>
          <a:xfrm rot="0">
            <a:off x="12267606" y="4811787"/>
            <a:ext cx="443322" cy="443322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2161321" y="6268313"/>
            <a:ext cx="443322" cy="443322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0686831" y="8342908"/>
            <a:ext cx="443322" cy="443322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8841174" y="8201824"/>
            <a:ext cx="443322" cy="443322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8020817" y="6874434"/>
            <a:ext cx="443322" cy="443322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2045945" y="7629183"/>
            <a:ext cx="443322" cy="443322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8619513" y="3830785"/>
            <a:ext cx="443322" cy="443322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AutoShape 71" id="71"/>
          <p:cNvSpPr/>
          <p:nvPr/>
        </p:nvSpPr>
        <p:spPr>
          <a:xfrm flipV="true">
            <a:off x="11051943" y="5126481"/>
            <a:ext cx="1236073" cy="57140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2" id="72"/>
          <p:cNvSpPr/>
          <p:nvPr/>
        </p:nvSpPr>
        <p:spPr>
          <a:xfrm>
            <a:off x="11052406" y="5882942"/>
            <a:ext cx="1128862" cy="5150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3" id="73"/>
          <p:cNvSpPr/>
          <p:nvPr/>
        </p:nvSpPr>
        <p:spPr>
          <a:xfrm>
            <a:off x="10976323" y="5973561"/>
            <a:ext cx="1165651" cy="16946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4" id="74"/>
          <p:cNvSpPr/>
          <p:nvPr/>
        </p:nvSpPr>
        <p:spPr>
          <a:xfrm>
            <a:off x="10855310" y="6012530"/>
            <a:ext cx="48564" cy="23304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5" id="75"/>
          <p:cNvSpPr/>
          <p:nvPr/>
        </p:nvSpPr>
        <p:spPr>
          <a:xfrm flipH="true">
            <a:off x="9187380" y="5974306"/>
            <a:ext cx="1538766" cy="226579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6" id="76"/>
          <p:cNvSpPr/>
          <p:nvPr/>
        </p:nvSpPr>
        <p:spPr>
          <a:xfrm flipH="true">
            <a:off x="8440748" y="5890133"/>
            <a:ext cx="2211673" cy="110674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7" id="77"/>
          <p:cNvSpPr/>
          <p:nvPr/>
        </p:nvSpPr>
        <p:spPr>
          <a:xfrm flipH="true" flipV="true">
            <a:off x="9008811" y="4197473"/>
            <a:ext cx="1674242" cy="14484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8" id="78"/>
          <p:cNvSpPr/>
          <p:nvPr/>
        </p:nvSpPr>
        <p:spPr>
          <a:xfrm flipH="true" flipV="true">
            <a:off x="10449571" y="3722190"/>
            <a:ext cx="358919" cy="185107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9" id="79"/>
          <p:cNvGrpSpPr/>
          <p:nvPr/>
        </p:nvGrpSpPr>
        <p:grpSpPr>
          <a:xfrm rot="0">
            <a:off x="10185708" y="3282880"/>
            <a:ext cx="443322" cy="443322"/>
            <a:chOff x="0" y="0"/>
            <a:chExt cx="812800" cy="8128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1844694" y="3170078"/>
            <a:ext cx="443322" cy="443322"/>
            <a:chOff x="0" y="0"/>
            <a:chExt cx="81280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Freeform 85" id="85"/>
          <p:cNvSpPr/>
          <p:nvPr/>
        </p:nvSpPr>
        <p:spPr>
          <a:xfrm flipH="false" flipV="false" rot="0">
            <a:off x="6923352" y="5055010"/>
            <a:ext cx="583131" cy="518258"/>
          </a:xfrm>
          <a:custGeom>
            <a:avLst/>
            <a:gdLst/>
            <a:ahLst/>
            <a:cxnLst/>
            <a:rect r="r" b="b" t="t" l="l"/>
            <a:pathLst>
              <a:path h="518258" w="583131">
                <a:moveTo>
                  <a:pt x="0" y="0"/>
                </a:moveTo>
                <a:lnTo>
                  <a:pt x="583131" y="0"/>
                </a:lnTo>
                <a:lnTo>
                  <a:pt x="583131" y="518258"/>
                </a:lnTo>
                <a:lnTo>
                  <a:pt x="0" y="51825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6.5 - La confidentialité sur le réseau P2P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Tor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5044506" y="4656047"/>
            <a:ext cx="4376630" cy="2644214"/>
          </a:xfrm>
          <a:custGeom>
            <a:avLst/>
            <a:gdLst/>
            <a:ahLst/>
            <a:cxnLst/>
            <a:rect r="r" b="b" t="t" l="l"/>
            <a:pathLst>
              <a:path h="2644214" w="4376630">
                <a:moveTo>
                  <a:pt x="0" y="0"/>
                </a:moveTo>
                <a:lnTo>
                  <a:pt x="4376631" y="0"/>
                </a:lnTo>
                <a:lnTo>
                  <a:pt x="4376631" y="2644215"/>
                </a:lnTo>
                <a:lnTo>
                  <a:pt x="0" y="264421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DAGROARvszo</dc:identifier>
  <dcterms:modified xsi:type="dcterms:W3CDTF">2011-08-01T06:04:30Z</dcterms:modified>
  <cp:revision>1</cp:revision>
  <dc:title>65</dc:title>
</cp:coreProperties>
</file>