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Rubik Semi-Bold" charset="1" panose="00000000000000000000"/>
      <p:regular r:id="rId7"/>
    </p:embeddedFont>
    <p:embeddedFont>
      <p:font typeface="Rubik Medium" charset="1" panose="00000000000000000000"/>
      <p:regular r:id="rId8"/>
    </p:embeddedFont>
    <p:embeddedFont>
      <p:font typeface="Rubik Italics" charset="1" panose="00000000000000000000"/>
      <p:regular r:id="rId9"/>
    </p:embeddedFont>
    <p:embeddedFont>
      <p:font typeface="JetBrains Mono Italics" charset="1" panose="02010509020102050004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75231" y="-763774"/>
            <a:ext cx="20872126" cy="10852515"/>
            <a:chOff x="0" y="0"/>
            <a:chExt cx="5497185" cy="28582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97185" cy="2858276"/>
            </a:xfrm>
            <a:custGeom>
              <a:avLst/>
              <a:gdLst/>
              <a:ahLst/>
              <a:cxnLst/>
              <a:rect r="r" b="b" t="t" l="l"/>
              <a:pathLst>
                <a:path h="2858276" w="5497185">
                  <a:moveTo>
                    <a:pt x="0" y="0"/>
                  </a:moveTo>
                  <a:lnTo>
                    <a:pt x="5497185" y="0"/>
                  </a:lnTo>
                  <a:lnTo>
                    <a:pt x="5497185" y="2858276"/>
                  </a:lnTo>
                  <a:lnTo>
                    <a:pt x="0" y="2858276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497185" cy="29059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8649" r="0" b="-8657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4242" t="0" r="-4234" b="-2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6822525" y="268584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315" r="0" b="-31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984554" y="4200525"/>
            <a:ext cx="108585" cy="1455420"/>
            <a:chOff x="0" y="0"/>
            <a:chExt cx="28599" cy="3833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8599" cy="383320"/>
            </a:xfrm>
            <a:custGeom>
              <a:avLst/>
              <a:gdLst/>
              <a:ahLst/>
              <a:cxnLst/>
              <a:rect r="r" b="b" t="t" l="l"/>
              <a:pathLst>
                <a:path h="383320" w="28599">
                  <a:moveTo>
                    <a:pt x="0" y="0"/>
                  </a:moveTo>
                  <a:lnTo>
                    <a:pt x="28599" y="0"/>
                  </a:lnTo>
                  <a:lnTo>
                    <a:pt x="28599" y="383320"/>
                  </a:lnTo>
                  <a:lnTo>
                    <a:pt x="0" y="3833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28599" cy="430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319795" y="4191000"/>
            <a:ext cx="16414241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sz="5200" b="true">
                <a:solidFill>
                  <a:srgbClr val="FFFFFF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Conclusion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19795" y="5229225"/>
            <a:ext cx="14475936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Par Loïc Morel - Chapitre 6.8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DAGROa8EZIo</dc:identifier>
  <dcterms:modified xsi:type="dcterms:W3CDTF">2011-08-01T06:04:30Z</dcterms:modified>
  <cp:revision>1</cp:revision>
  <dc:title>68</dc:title>
</cp:coreProperties>
</file>