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Rubik Semi-Bold" charset="1" panose="00000000000000000000"/>
      <p:regular r:id="rId8"/>
    </p:embeddedFont>
    <p:embeddedFont>
      <p:font typeface="Rubik Medium" charset="1" panose="00000000000000000000"/>
      <p:regular r:id="rId9"/>
    </p:embeddedFont>
    <p:embeddedFont>
      <p:font typeface="Rubik Italics" charset="1" panose="00000000000000000000"/>
      <p:regular r:id="rId10"/>
    </p:embeddedFont>
    <p:embeddedFont>
      <p:font typeface="JetBrains Mono Italics" charset="1" panose="02010509020102050004"/>
      <p:regular r:id="rId11"/>
    </p:embeddedFont>
    <p:embeddedFont>
      <p:font typeface="Rubik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name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chpt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chpt - nm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</a:t>
            </a:r>
            <a:r>
              <a:rPr lang="en-US" sz="32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itre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24476" y="5671132"/>
            <a:ext cx="181669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img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DAGOsXWQXhY</dc:identifier>
  <dcterms:modified xsi:type="dcterms:W3CDTF">2011-08-01T06:04:30Z</dcterms:modified>
  <cp:revision>1</cp:revision>
  <dc:title>Template BTC204</dc:title>
</cp:coreProperties>
</file>