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Rubik Semi-Bold" charset="1" panose="00000000000000000000"/>
      <p:regular r:id="rId17"/>
    </p:embeddedFont>
    <p:embeddedFont>
      <p:font typeface="Rubik Medium" charset="1" panose="00000000000000000000"/>
      <p:regular r:id="rId18"/>
    </p:embeddedFont>
    <p:embeddedFont>
      <p:font typeface="Rubik Italics" charset="1" panose="00000000000000000000"/>
      <p:regular r:id="rId19"/>
    </p:embeddedFont>
    <p:embeddedFont>
      <p:font typeface="JetBrains Mono Italics" charset="1" panose="02010509020102050004"/>
      <p:regular r:id="rId20"/>
    </p:embeddedFont>
    <p:embeddedFont>
      <p:font typeface="Rubik Bold" charset="1" panose="00000000000000000000"/>
      <p:regular r:id="rId21"/>
    </p:embeddedFont>
    <p:embeddedFont>
      <p:font typeface="Rubik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1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0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Les heuristiques internes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3.3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3.3 - Les heuristiques internes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plus grand output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451 458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57 814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390 987 sats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3631112" y="3009311"/>
            <a:ext cx="720342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Output le plus grand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3.3 - Les heuristiques internes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plus grand output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027790" y="3312554"/>
            <a:ext cx="10410063" cy="5331200"/>
          </a:xfrm>
          <a:custGeom>
            <a:avLst/>
            <a:gdLst/>
            <a:ahLst/>
            <a:cxnLst/>
            <a:rect r="r" b="b" t="t" l="l"/>
            <a:pathLst>
              <a:path h="5331200" w="10410063">
                <a:moveTo>
                  <a:pt x="0" y="0"/>
                </a:moveTo>
                <a:lnTo>
                  <a:pt x="10410063" y="0"/>
                </a:lnTo>
                <a:lnTo>
                  <a:pt x="10410063" y="5331201"/>
                </a:lnTo>
                <a:lnTo>
                  <a:pt x="0" y="533120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3.3 - Les heuristiques internes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heuristiques internes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112640" y="3338694"/>
            <a:ext cx="6273545" cy="5278921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668070" y="4403118"/>
            <a:ext cx="2008795" cy="625543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1036" y="0"/>
                  </a:moveTo>
                  <a:lnTo>
                    <a:pt x="780190" y="0"/>
                  </a:lnTo>
                  <a:cubicBezTo>
                    <a:pt x="852559" y="0"/>
                    <a:pt x="911226" y="58667"/>
                    <a:pt x="911226" y="131036"/>
                  </a:cubicBezTo>
                  <a:lnTo>
                    <a:pt x="911226" y="152721"/>
                  </a:lnTo>
                  <a:cubicBezTo>
                    <a:pt x="911226" y="225091"/>
                    <a:pt x="852559" y="283758"/>
                    <a:pt x="780190" y="283758"/>
                  </a:cubicBezTo>
                  <a:lnTo>
                    <a:pt x="131036" y="283758"/>
                  </a:lnTo>
                  <a:cubicBezTo>
                    <a:pt x="58667" y="283758"/>
                    <a:pt x="0" y="225091"/>
                    <a:pt x="0" y="152721"/>
                  </a:cubicBezTo>
                  <a:lnTo>
                    <a:pt x="0" y="131036"/>
                  </a:lnTo>
                  <a:cubicBezTo>
                    <a:pt x="0" y="58667"/>
                    <a:pt x="58667" y="0"/>
                    <a:pt x="13103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AutoShape 32" id="32"/>
          <p:cNvSpPr/>
          <p:nvPr/>
        </p:nvSpPr>
        <p:spPr>
          <a:xfrm>
            <a:off x="7249413" y="3876281"/>
            <a:ext cx="0" cy="4517276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7821798" y="4403118"/>
            <a:ext cx="2008795" cy="625543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1036" y="0"/>
                  </a:moveTo>
                  <a:lnTo>
                    <a:pt x="780190" y="0"/>
                  </a:lnTo>
                  <a:cubicBezTo>
                    <a:pt x="852559" y="0"/>
                    <a:pt x="911226" y="58667"/>
                    <a:pt x="911226" y="131036"/>
                  </a:cubicBezTo>
                  <a:lnTo>
                    <a:pt x="911226" y="152721"/>
                  </a:lnTo>
                  <a:cubicBezTo>
                    <a:pt x="911226" y="225091"/>
                    <a:pt x="852559" y="283758"/>
                    <a:pt x="780190" y="283758"/>
                  </a:cubicBezTo>
                  <a:lnTo>
                    <a:pt x="131036" y="283758"/>
                  </a:lnTo>
                  <a:cubicBezTo>
                    <a:pt x="58667" y="283758"/>
                    <a:pt x="0" y="225091"/>
                    <a:pt x="0" y="152721"/>
                  </a:cubicBezTo>
                  <a:lnTo>
                    <a:pt x="0" y="131036"/>
                  </a:lnTo>
                  <a:cubicBezTo>
                    <a:pt x="0" y="58667"/>
                    <a:pt x="58667" y="0"/>
                    <a:pt x="13103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821798" y="5244342"/>
            <a:ext cx="2008795" cy="625543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1036" y="0"/>
                  </a:moveTo>
                  <a:lnTo>
                    <a:pt x="780190" y="0"/>
                  </a:lnTo>
                  <a:cubicBezTo>
                    <a:pt x="852559" y="0"/>
                    <a:pt x="911226" y="58667"/>
                    <a:pt x="911226" y="131036"/>
                  </a:cubicBezTo>
                  <a:lnTo>
                    <a:pt x="911226" y="152721"/>
                  </a:lnTo>
                  <a:cubicBezTo>
                    <a:pt x="911226" y="225091"/>
                    <a:pt x="852559" y="283758"/>
                    <a:pt x="780190" y="283758"/>
                  </a:cubicBezTo>
                  <a:lnTo>
                    <a:pt x="131036" y="283758"/>
                  </a:lnTo>
                  <a:cubicBezTo>
                    <a:pt x="58667" y="283758"/>
                    <a:pt x="0" y="225091"/>
                    <a:pt x="0" y="152721"/>
                  </a:cubicBezTo>
                  <a:lnTo>
                    <a:pt x="0" y="131036"/>
                  </a:lnTo>
                  <a:cubicBezTo>
                    <a:pt x="0" y="58667"/>
                    <a:pt x="58667" y="0"/>
                    <a:pt x="13103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true" flipV="false" rot="9078732">
            <a:off x="2836491" y="4772124"/>
            <a:ext cx="1169087" cy="330267"/>
          </a:xfrm>
          <a:custGeom>
            <a:avLst/>
            <a:gdLst/>
            <a:ahLst/>
            <a:cxnLst/>
            <a:rect r="r" b="b" t="t" l="l"/>
            <a:pathLst>
              <a:path h="330267" w="1169087">
                <a:moveTo>
                  <a:pt x="1169087" y="0"/>
                </a:moveTo>
                <a:lnTo>
                  <a:pt x="0" y="0"/>
                </a:lnTo>
                <a:lnTo>
                  <a:pt x="0" y="330267"/>
                </a:lnTo>
                <a:lnTo>
                  <a:pt x="1169087" y="330267"/>
                </a:lnTo>
                <a:lnTo>
                  <a:pt x="1169087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0987206" y="4710867"/>
            <a:ext cx="920493" cy="818088"/>
          </a:xfrm>
          <a:custGeom>
            <a:avLst/>
            <a:gdLst/>
            <a:ahLst/>
            <a:cxnLst/>
            <a:rect r="r" b="b" t="t" l="l"/>
            <a:pathLst>
              <a:path h="818088" w="920493">
                <a:moveTo>
                  <a:pt x="0" y="0"/>
                </a:moveTo>
                <a:lnTo>
                  <a:pt x="920493" y="0"/>
                </a:lnTo>
                <a:lnTo>
                  <a:pt x="920493" y="818088"/>
                </a:lnTo>
                <a:lnTo>
                  <a:pt x="0" y="818088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1" id="41"/>
          <p:cNvSpPr txBox="true"/>
          <p:nvPr/>
        </p:nvSpPr>
        <p:spPr>
          <a:xfrm rot="0">
            <a:off x="4551934" y="3394701"/>
            <a:ext cx="5394958" cy="388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0"/>
              </a:lnSpc>
            </a:pPr>
            <a:r>
              <a:rPr lang="en-US" b="true" sz="2264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4704054" y="3815725"/>
            <a:ext cx="1936826" cy="388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0"/>
              </a:lnSpc>
            </a:pPr>
            <a:r>
              <a:rPr lang="en-US" sz="2264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7857782" y="3815725"/>
            <a:ext cx="1936826" cy="388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70"/>
              </a:lnSpc>
            </a:pPr>
            <a:r>
              <a:rPr lang="en-US" sz="2264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981809" y="5512229"/>
            <a:ext cx="2072762" cy="63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182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appartenant à l’utilisateur tracé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0411072" y="5650763"/>
            <a:ext cx="2072762" cy="962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60"/>
              </a:lnSpc>
            </a:pPr>
            <a:r>
              <a:rPr lang="en-US" sz="182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Quel output représente le change ?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3.3 - Les heuristiques internes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similitudes internes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  <a:r>
                <a:rPr lang="en-US" b="true" sz="25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bc1q...xyz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  <a:r>
                <a:rPr lang="en-US" b="true" sz="25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bc1q...acd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  <a:r>
                <a:rPr lang="en-US" b="true" sz="25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bc1q...xyz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Réutilisation d’adresse interne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3.3 - Les heuristiques internes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similitudes internes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232400" y="3385755"/>
            <a:ext cx="10000843" cy="5184800"/>
          </a:xfrm>
          <a:custGeom>
            <a:avLst/>
            <a:gdLst/>
            <a:ahLst/>
            <a:cxnLst/>
            <a:rect r="r" b="b" t="t" l="l"/>
            <a:pathLst>
              <a:path h="5184800" w="10000843">
                <a:moveTo>
                  <a:pt x="0" y="0"/>
                </a:moveTo>
                <a:lnTo>
                  <a:pt x="10000843" y="0"/>
                </a:lnTo>
                <a:lnTo>
                  <a:pt x="10000843" y="5184799"/>
                </a:lnTo>
                <a:lnTo>
                  <a:pt x="0" y="518479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3.3 - Les heuristiques internes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similitudes internes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  <a:r>
                <a:rPr lang="en-US" b="true" sz="25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bc1q...xyz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  <a:r>
                <a:rPr lang="en-US" b="true" sz="25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bc1q...acd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  <a:r>
                <a:rPr lang="en-US" b="true" sz="25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bc1p...jjj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3631112" y="3009311"/>
            <a:ext cx="720342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Réutilisation du versionnage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3.3 - Les heuristiques internes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similitudes internes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020031" y="3291386"/>
            <a:ext cx="10425581" cy="5373537"/>
          </a:xfrm>
          <a:custGeom>
            <a:avLst/>
            <a:gdLst/>
            <a:ahLst/>
            <a:cxnLst/>
            <a:rect r="r" b="b" t="t" l="l"/>
            <a:pathLst>
              <a:path h="5373537" w="10425581">
                <a:moveTo>
                  <a:pt x="0" y="0"/>
                </a:moveTo>
                <a:lnTo>
                  <a:pt x="10425581" y="0"/>
                </a:lnTo>
                <a:lnTo>
                  <a:pt x="10425581" y="5373537"/>
                </a:lnTo>
                <a:lnTo>
                  <a:pt x="0" y="537353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3.3 - Les heuristiques internes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paiements par nombres ronds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451 458 sats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248 607 sats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200 000 sats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3631112" y="3009311"/>
            <a:ext cx="720342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Paiement par nombre rond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3.3 - Les heuristiques internes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paiements par nombres ronds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62,76 €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3" id="33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41,27 €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20 €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3631112" y="3009311"/>
            <a:ext cx="7203420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Paiement par nombre rond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3.3 - Les heuristiques internes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paiements par nombres ronds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962436" y="3289373"/>
            <a:ext cx="10540771" cy="5377564"/>
          </a:xfrm>
          <a:custGeom>
            <a:avLst/>
            <a:gdLst/>
            <a:ahLst/>
            <a:cxnLst/>
            <a:rect r="r" b="b" t="t" l="l"/>
            <a:pathLst>
              <a:path h="5377564" w="10540771">
                <a:moveTo>
                  <a:pt x="0" y="0"/>
                </a:moveTo>
                <a:lnTo>
                  <a:pt x="10540771" y="0"/>
                </a:lnTo>
                <a:lnTo>
                  <a:pt x="10540771" y="5377563"/>
                </a:lnTo>
                <a:lnTo>
                  <a:pt x="0" y="537756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DAGRNmBAHok</dc:identifier>
  <dcterms:modified xsi:type="dcterms:W3CDTF">2011-08-01T06:04:30Z</dcterms:modified>
  <cp:revision>1</cp:revision>
  <dc:title>33</dc:title>
</cp:coreProperties>
</file>