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ubik Semi-Bold" charset="1" panose="00000000000000000000"/>
      <p:regular r:id="rId13"/>
    </p:embeddedFont>
    <p:embeddedFont>
      <p:font typeface="Rubik Medium" charset="1" panose="00000000000000000000"/>
      <p:regular r:id="rId14"/>
    </p:embeddedFont>
    <p:embeddedFont>
      <p:font typeface="Rubik Italics" charset="1" panose="00000000000000000000"/>
      <p:regular r:id="rId15"/>
    </p:embeddedFont>
    <p:embeddedFont>
      <p:font typeface="JetBrains Mono Italics" charset="1" panose="02010509020102050004"/>
      <p:regular r:id="rId16"/>
    </p:embeddedFont>
    <p:embeddedFont>
      <p:font typeface="Rubik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8.svg" Type="http://schemas.openxmlformats.org/officeDocument/2006/relationships/image"/><Relationship Id="rId30" Target="../media/image3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8.svg" Type="http://schemas.openxmlformats.org/officeDocument/2006/relationships/image"/><Relationship Id="rId30" Target="../media/image31.svg" Type="http://schemas.openxmlformats.org/officeDocument/2006/relationships/image"/><Relationship Id="rId31" Target="../media/image32.png" Type="http://schemas.openxmlformats.org/officeDocument/2006/relationships/image"/><Relationship Id="rId32" Target="../media/image3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19" Target="../media/image38.png" Type="http://schemas.openxmlformats.org/officeDocument/2006/relationships/image"/><Relationship Id="rId2" Target="../media/image7.png" Type="http://schemas.openxmlformats.org/officeDocument/2006/relationships/image"/><Relationship Id="rId20" Target="../media/image39.svg" Type="http://schemas.openxmlformats.org/officeDocument/2006/relationships/image"/><Relationship Id="rId21" Target="../media/image40.png" Type="http://schemas.openxmlformats.org/officeDocument/2006/relationships/image"/><Relationship Id="rId22" Target="../media/image41.svg" Type="http://schemas.openxmlformats.org/officeDocument/2006/relationships/image"/><Relationship Id="rId23" Target="../media/image42.png" Type="http://schemas.openxmlformats.org/officeDocument/2006/relationships/image"/><Relationship Id="rId24" Target="../media/image43.svg" Type="http://schemas.openxmlformats.org/officeDocument/2006/relationships/image"/><Relationship Id="rId25" Target="../media/image44.png" Type="http://schemas.openxmlformats.org/officeDocument/2006/relationships/image"/><Relationship Id="rId26" Target="../media/image45.svg" Type="http://schemas.openxmlformats.org/officeDocument/2006/relationships/image"/><Relationship Id="rId27" Target="../media/image14.png" Type="http://schemas.openxmlformats.org/officeDocument/2006/relationships/image"/><Relationship Id="rId28" Target="../media/image1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19" Target="../media/image44.png" Type="http://schemas.openxmlformats.org/officeDocument/2006/relationships/image"/><Relationship Id="rId2" Target="../media/image7.png" Type="http://schemas.openxmlformats.org/officeDocument/2006/relationships/image"/><Relationship Id="rId20" Target="../media/image45.svg" Type="http://schemas.openxmlformats.org/officeDocument/2006/relationships/image"/><Relationship Id="rId21" Target="../media/image14.png" Type="http://schemas.openxmlformats.org/officeDocument/2006/relationships/image"/><Relationship Id="rId22" Target="../media/image15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46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19" Target="../media/image24.png" Type="http://schemas.openxmlformats.org/officeDocument/2006/relationships/image"/><Relationship Id="rId2" Target="../media/image7.png" Type="http://schemas.openxmlformats.org/officeDocument/2006/relationships/image"/><Relationship Id="rId20" Target="../media/image2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 KYC et l'identification des clés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facilitation du traçage onchain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279019" y="4079565"/>
            <a:ext cx="467990" cy="467990"/>
            <a:chOff x="0" y="0"/>
            <a:chExt cx="623986" cy="62398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H="true" flipV="true">
            <a:off x="4210702" y="3544859"/>
            <a:ext cx="1235430" cy="630242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3898199" y="3308897"/>
            <a:ext cx="312503" cy="312503"/>
            <a:chOff x="0" y="0"/>
            <a:chExt cx="416671" cy="416671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flipV="true">
            <a:off x="5914122" y="3669021"/>
            <a:ext cx="553102" cy="4395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5446132" y="4060476"/>
            <a:ext cx="467990" cy="467990"/>
            <a:chOff x="0" y="0"/>
            <a:chExt cx="623986" cy="62398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6467224" y="3388607"/>
            <a:ext cx="312503" cy="312503"/>
            <a:chOff x="0" y="0"/>
            <a:chExt cx="416671" cy="41667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3662344" y="3621401"/>
            <a:ext cx="292390" cy="458165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2888007" y="3217693"/>
            <a:ext cx="312503" cy="312503"/>
            <a:chOff x="0" y="0"/>
            <a:chExt cx="416671" cy="41667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>
            <a:off x="3122210" y="3530197"/>
            <a:ext cx="274069" cy="549369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2330986" y="3414055"/>
            <a:ext cx="312503" cy="312503"/>
            <a:chOff x="0" y="0"/>
            <a:chExt cx="416671" cy="41667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2643490" y="3683523"/>
            <a:ext cx="635529" cy="4604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2330986" y="4079565"/>
            <a:ext cx="312503" cy="312503"/>
            <a:chOff x="0" y="0"/>
            <a:chExt cx="416671" cy="41667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6" id="66"/>
          <p:cNvSpPr/>
          <p:nvPr/>
        </p:nvSpPr>
        <p:spPr>
          <a:xfrm>
            <a:off x="2643490" y="4247659"/>
            <a:ext cx="635529" cy="4816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>
            <a:off x="3172619" y="4547555"/>
            <a:ext cx="289779" cy="133961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2888007" y="5887171"/>
            <a:ext cx="467990" cy="467990"/>
            <a:chOff x="0" y="0"/>
            <a:chExt cx="623986" cy="623986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 flipV="true">
            <a:off x="3355997" y="6019630"/>
            <a:ext cx="2393546" cy="92494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5749543" y="5776592"/>
            <a:ext cx="467990" cy="467990"/>
            <a:chOff x="0" y="0"/>
            <a:chExt cx="623986" cy="623986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135864" y="5043884"/>
            <a:ext cx="312503" cy="312503"/>
            <a:chOff x="0" y="0"/>
            <a:chExt cx="416671" cy="416671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3355997" y="5323126"/>
            <a:ext cx="779867" cy="61385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5139211" y="4887632"/>
            <a:ext cx="312503" cy="312503"/>
            <a:chOff x="0" y="0"/>
            <a:chExt cx="416671" cy="416671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 flipH="true" flipV="true">
            <a:off x="5406678" y="5200135"/>
            <a:ext cx="410308" cy="5764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7254554" y="3827836"/>
            <a:ext cx="467990" cy="467990"/>
            <a:chOff x="0" y="0"/>
            <a:chExt cx="623986" cy="623986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6164250" y="4295826"/>
            <a:ext cx="1143586" cy="1480767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7950304" y="3217693"/>
            <a:ext cx="312503" cy="312503"/>
            <a:chOff x="0" y="0"/>
            <a:chExt cx="416671" cy="416671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7698773" y="3530197"/>
            <a:ext cx="267404" cy="2976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8262807" y="3813656"/>
            <a:ext cx="312503" cy="312503"/>
            <a:chOff x="0" y="0"/>
            <a:chExt cx="416671" cy="416671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 flipV="true">
            <a:off x="7722543" y="3985343"/>
            <a:ext cx="540264" cy="533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8106555" y="4675354"/>
            <a:ext cx="312503" cy="312503"/>
            <a:chOff x="0" y="0"/>
            <a:chExt cx="416671" cy="416671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7722543" y="4294471"/>
            <a:ext cx="384012" cy="3817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5" id="115"/>
          <p:cNvGrpSpPr/>
          <p:nvPr/>
        </p:nvGrpSpPr>
        <p:grpSpPr>
          <a:xfrm rot="0">
            <a:off x="7638566" y="5633831"/>
            <a:ext cx="467990" cy="467990"/>
            <a:chOff x="0" y="0"/>
            <a:chExt cx="623986" cy="623986"/>
          </a:xfrm>
        </p:grpSpPr>
        <p:grpSp>
          <p:nvGrpSpPr>
            <p:cNvPr name="Group 116" id="116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9" id="119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0" id="120"/>
          <p:cNvSpPr/>
          <p:nvPr/>
        </p:nvSpPr>
        <p:spPr>
          <a:xfrm>
            <a:off x="7538303" y="4295826"/>
            <a:ext cx="284502" cy="133800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661035" y="3065009"/>
            <a:ext cx="774638" cy="3442836"/>
          </a:xfrm>
          <a:custGeom>
            <a:avLst/>
            <a:gdLst/>
            <a:ahLst/>
            <a:cxnLst/>
            <a:rect r="r" b="b" t="t" l="l"/>
            <a:pathLst>
              <a:path h="3442836" w="774638">
                <a:moveTo>
                  <a:pt x="0" y="0"/>
                </a:moveTo>
                <a:lnTo>
                  <a:pt x="774638" y="0"/>
                </a:lnTo>
                <a:lnTo>
                  <a:pt x="774638" y="3442836"/>
                </a:lnTo>
                <a:lnTo>
                  <a:pt x="0" y="34428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2" id="122"/>
          <p:cNvGrpSpPr/>
          <p:nvPr/>
        </p:nvGrpSpPr>
        <p:grpSpPr>
          <a:xfrm rot="0">
            <a:off x="9959548" y="3921498"/>
            <a:ext cx="2175109" cy="1729859"/>
            <a:chOff x="0" y="0"/>
            <a:chExt cx="1374678" cy="1093278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3"/>
                </a:lnSpc>
              </a:pP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403920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807468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0206496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11403920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10807468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0" id="130"/>
          <p:cNvSpPr/>
          <p:nvPr/>
        </p:nvSpPr>
        <p:spPr>
          <a:xfrm flipH="false" flipV="false" rot="0">
            <a:off x="10206496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7235111">
            <a:off x="9611018" y="6683385"/>
            <a:ext cx="1983810" cy="709212"/>
          </a:xfrm>
          <a:custGeom>
            <a:avLst/>
            <a:gdLst/>
            <a:ahLst/>
            <a:cxnLst/>
            <a:rect r="r" b="b" t="t" l="l"/>
            <a:pathLst>
              <a:path h="709212" w="1983810">
                <a:moveTo>
                  <a:pt x="0" y="0"/>
                </a:moveTo>
                <a:lnTo>
                  <a:pt x="1983810" y="0"/>
                </a:lnTo>
                <a:lnTo>
                  <a:pt x="1983810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7679723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4" y="0"/>
                </a:lnTo>
                <a:lnTo>
                  <a:pt x="1659824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8214043" y="7259006"/>
            <a:ext cx="591184" cy="525414"/>
          </a:xfrm>
          <a:custGeom>
            <a:avLst/>
            <a:gdLst/>
            <a:ahLst/>
            <a:cxnLst/>
            <a:rect r="r" b="b" t="t" l="l"/>
            <a:pathLst>
              <a:path h="525414" w="591184">
                <a:moveTo>
                  <a:pt x="0" y="0"/>
                </a:moveTo>
                <a:lnTo>
                  <a:pt x="591184" y="0"/>
                </a:lnTo>
                <a:lnTo>
                  <a:pt x="591184" y="525415"/>
                </a:lnTo>
                <a:lnTo>
                  <a:pt x="0" y="52541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facilitation du traçage onchain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33344" y="4607556"/>
            <a:ext cx="448199" cy="448199"/>
            <a:chOff x="0" y="0"/>
            <a:chExt cx="597599" cy="597599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V="true">
            <a:off x="2464813" y="3408676"/>
            <a:ext cx="1069243" cy="805878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3534056" y="3146247"/>
            <a:ext cx="299288" cy="299288"/>
            <a:chOff x="0" y="0"/>
            <a:chExt cx="399051" cy="399051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2016614" y="4159356"/>
            <a:ext cx="448199" cy="448199"/>
            <a:chOff x="0" y="0"/>
            <a:chExt cx="597599" cy="597599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2" id="42"/>
          <p:cNvSpPr/>
          <p:nvPr/>
        </p:nvSpPr>
        <p:spPr>
          <a:xfrm>
            <a:off x="3720117" y="3445535"/>
            <a:ext cx="282789" cy="116202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5762407" y="3551270"/>
            <a:ext cx="299288" cy="299288"/>
            <a:chOff x="0" y="0"/>
            <a:chExt cx="399051" cy="39905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4281543" y="3792151"/>
            <a:ext cx="1480864" cy="902872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5201783" y="3042843"/>
            <a:ext cx="299288" cy="299288"/>
            <a:chOff x="0" y="0"/>
            <a:chExt cx="399051" cy="39905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 flipH="true">
            <a:off x="4234351" y="3342131"/>
            <a:ext cx="998945" cy="1265425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4391559" y="2949853"/>
            <a:ext cx="299288" cy="299288"/>
            <a:chOff x="0" y="0"/>
            <a:chExt cx="399051" cy="39905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 flipH="true">
            <a:off x="4120030" y="3249141"/>
            <a:ext cx="379380" cy="1358414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>
            <a:off x="4281543" y="4917505"/>
            <a:ext cx="1406408" cy="538780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2" id="62"/>
          <p:cNvGrpSpPr/>
          <p:nvPr/>
        </p:nvGrpSpPr>
        <p:grpSpPr>
          <a:xfrm rot="0">
            <a:off x="5687951" y="5318036"/>
            <a:ext cx="448199" cy="448199"/>
            <a:chOff x="0" y="0"/>
            <a:chExt cx="597599" cy="597599"/>
          </a:xfrm>
        </p:grpSpPr>
        <p:grpSp>
          <p:nvGrpSpPr>
            <p:cNvPr name="Group 63" id="63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6" id="66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7" id="67"/>
          <p:cNvSpPr/>
          <p:nvPr/>
        </p:nvSpPr>
        <p:spPr>
          <a:xfrm flipV="true">
            <a:off x="6032241" y="3900696"/>
            <a:ext cx="760156" cy="1417340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6688487" y="3452497"/>
            <a:ext cx="448199" cy="448199"/>
            <a:chOff x="0" y="0"/>
            <a:chExt cx="597599" cy="597599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6718277" y="5456285"/>
            <a:ext cx="299288" cy="299288"/>
            <a:chOff x="0" y="0"/>
            <a:chExt cx="399051" cy="399051"/>
          </a:xfrm>
        </p:grpSpPr>
        <p:grpSp>
          <p:nvGrpSpPr>
            <p:cNvPr name="Group 74" id="74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7" id="77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8" id="78"/>
          <p:cNvSpPr/>
          <p:nvPr/>
        </p:nvSpPr>
        <p:spPr>
          <a:xfrm>
            <a:off x="6136150" y="5557092"/>
            <a:ext cx="582127" cy="3885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9" id="79"/>
          <p:cNvGrpSpPr/>
          <p:nvPr/>
        </p:nvGrpSpPr>
        <p:grpSpPr>
          <a:xfrm rot="0">
            <a:off x="7888147" y="3146247"/>
            <a:ext cx="299288" cy="299288"/>
            <a:chOff x="0" y="0"/>
            <a:chExt cx="399051" cy="399051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7136686" y="3346522"/>
            <a:ext cx="751460" cy="25425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7813691" y="4504251"/>
            <a:ext cx="448199" cy="448199"/>
            <a:chOff x="0" y="0"/>
            <a:chExt cx="597599" cy="597599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>
            <a:off x="7136686" y="3886068"/>
            <a:ext cx="677005" cy="632812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8880862" y="3346522"/>
            <a:ext cx="299288" cy="299288"/>
            <a:chOff x="0" y="0"/>
            <a:chExt cx="399051" cy="399051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8218338" y="3645810"/>
            <a:ext cx="691607" cy="85844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9180150" y="3850558"/>
            <a:ext cx="299288" cy="299288"/>
            <a:chOff x="0" y="0"/>
            <a:chExt cx="399051" cy="399051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8261890" y="4084538"/>
            <a:ext cx="918260" cy="51751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9266156" y="4713783"/>
            <a:ext cx="299288" cy="299288"/>
            <a:chOff x="0" y="0"/>
            <a:chExt cx="399051" cy="399051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399051" cy="399051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51813" y="51813"/>
              <a:ext cx="295425" cy="295425"/>
            </a:xfrm>
            <a:custGeom>
              <a:avLst/>
              <a:gdLst/>
              <a:ahLst/>
              <a:cxnLst/>
              <a:rect r="r" b="b" t="t" l="l"/>
              <a:pathLst>
                <a:path h="295425" w="295425">
                  <a:moveTo>
                    <a:pt x="0" y="0"/>
                  </a:moveTo>
                  <a:lnTo>
                    <a:pt x="295425" y="0"/>
                  </a:lnTo>
                  <a:lnTo>
                    <a:pt x="295425" y="295425"/>
                  </a:lnTo>
                  <a:lnTo>
                    <a:pt x="0" y="29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>
            <a:off x="8261890" y="4750318"/>
            <a:ext cx="1004266" cy="9844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8817957" y="5431338"/>
            <a:ext cx="448199" cy="448199"/>
            <a:chOff x="0" y="0"/>
            <a:chExt cx="597599" cy="597599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597599" cy="597599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77593" y="77593"/>
              <a:ext cx="442413" cy="442413"/>
            </a:xfrm>
            <a:custGeom>
              <a:avLst/>
              <a:gdLst/>
              <a:ahLst/>
              <a:cxnLst/>
              <a:rect r="r" b="b" t="t" l="l"/>
              <a:pathLst>
                <a:path h="442413" w="442413">
                  <a:moveTo>
                    <a:pt x="0" y="0"/>
                  </a:moveTo>
                  <a:lnTo>
                    <a:pt x="442413" y="0"/>
                  </a:lnTo>
                  <a:lnTo>
                    <a:pt x="442413" y="442413"/>
                  </a:lnTo>
                  <a:lnTo>
                    <a:pt x="0" y="442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8261890" y="4935228"/>
            <a:ext cx="556067" cy="513333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5" id="115"/>
          <p:cNvSpPr/>
          <p:nvPr/>
        </p:nvSpPr>
        <p:spPr>
          <a:xfrm flipH="false" flipV="false" rot="-10800000">
            <a:off x="9493525" y="3065162"/>
            <a:ext cx="741880" cy="3297243"/>
          </a:xfrm>
          <a:custGeom>
            <a:avLst/>
            <a:gdLst/>
            <a:ahLst/>
            <a:cxnLst/>
            <a:rect r="r" b="b" t="t" l="l"/>
            <a:pathLst>
              <a:path h="3297243" w="741880">
                <a:moveTo>
                  <a:pt x="0" y="0"/>
                </a:moveTo>
                <a:lnTo>
                  <a:pt x="741879" y="0"/>
                </a:lnTo>
                <a:lnTo>
                  <a:pt x="741879" y="3297243"/>
                </a:lnTo>
                <a:lnTo>
                  <a:pt x="0" y="32972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6" id="116"/>
          <p:cNvGrpSpPr/>
          <p:nvPr/>
        </p:nvGrpSpPr>
        <p:grpSpPr>
          <a:xfrm rot="0">
            <a:off x="10584945" y="3885431"/>
            <a:ext cx="2083126" cy="1656705"/>
            <a:chOff x="0" y="0"/>
            <a:chExt cx="1374678" cy="1093278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8" id="118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sp>
        <p:nvSpPr>
          <p:cNvPr name="Freeform 119" id="119"/>
          <p:cNvSpPr/>
          <p:nvPr/>
        </p:nvSpPr>
        <p:spPr>
          <a:xfrm flipH="false" flipV="false" rot="0">
            <a:off x="11968236" y="4031386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8"/>
                </a:lnTo>
                <a:lnTo>
                  <a:pt x="0" y="6015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11397007" y="4031386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8"/>
                </a:lnTo>
                <a:lnTo>
                  <a:pt x="0" y="6015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0821450" y="4031386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8"/>
                </a:lnTo>
                <a:lnTo>
                  <a:pt x="0" y="60159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11968236" y="4788061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9"/>
                </a:lnTo>
                <a:lnTo>
                  <a:pt x="0" y="60159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1397007" y="4788061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9"/>
                </a:lnTo>
                <a:lnTo>
                  <a:pt x="0" y="60159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10821450" y="4788061"/>
            <a:ext cx="452640" cy="601598"/>
          </a:xfrm>
          <a:custGeom>
            <a:avLst/>
            <a:gdLst/>
            <a:ahLst/>
            <a:cxnLst/>
            <a:rect r="r" b="b" t="t" l="l"/>
            <a:pathLst>
              <a:path h="601598" w="452640">
                <a:moveTo>
                  <a:pt x="0" y="0"/>
                </a:moveTo>
                <a:lnTo>
                  <a:pt x="452640" y="0"/>
                </a:lnTo>
                <a:lnTo>
                  <a:pt x="452640" y="601599"/>
                </a:lnTo>
                <a:lnTo>
                  <a:pt x="0" y="60159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7235111">
            <a:off x="10251154" y="6530521"/>
            <a:ext cx="1899917" cy="679220"/>
          </a:xfrm>
          <a:custGeom>
            <a:avLst/>
            <a:gdLst/>
            <a:ahLst/>
            <a:cxnLst/>
            <a:rect r="r" b="b" t="t" l="l"/>
            <a:pathLst>
              <a:path h="679220" w="1899917">
                <a:moveTo>
                  <a:pt x="0" y="0"/>
                </a:moveTo>
                <a:lnTo>
                  <a:pt x="1899917" y="0"/>
                </a:lnTo>
                <a:lnTo>
                  <a:pt x="1899917" y="679221"/>
                </a:lnTo>
                <a:lnTo>
                  <a:pt x="0" y="67922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8401531" y="6900614"/>
            <a:ext cx="1589632" cy="1744452"/>
          </a:xfrm>
          <a:custGeom>
            <a:avLst/>
            <a:gdLst/>
            <a:ahLst/>
            <a:cxnLst/>
            <a:rect r="r" b="b" t="t" l="l"/>
            <a:pathLst>
              <a:path h="1744452" w="1589632">
                <a:moveTo>
                  <a:pt x="0" y="0"/>
                </a:moveTo>
                <a:lnTo>
                  <a:pt x="1589632" y="0"/>
                </a:lnTo>
                <a:lnTo>
                  <a:pt x="1589632" y="1744452"/>
                </a:lnTo>
                <a:lnTo>
                  <a:pt x="0" y="174445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8913255" y="7081800"/>
            <a:ext cx="566183" cy="503195"/>
          </a:xfrm>
          <a:custGeom>
            <a:avLst/>
            <a:gdLst/>
            <a:ahLst/>
            <a:cxnLst/>
            <a:rect r="r" b="b" t="t" l="l"/>
            <a:pathLst>
              <a:path h="503195" w="566183">
                <a:moveTo>
                  <a:pt x="0" y="0"/>
                </a:moveTo>
                <a:lnTo>
                  <a:pt x="566183" y="0"/>
                </a:lnTo>
                <a:lnTo>
                  <a:pt x="566183" y="503196"/>
                </a:lnTo>
                <a:lnTo>
                  <a:pt x="0" y="50319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5101278" y="6900614"/>
            <a:ext cx="1589632" cy="1744452"/>
          </a:xfrm>
          <a:custGeom>
            <a:avLst/>
            <a:gdLst/>
            <a:ahLst/>
            <a:cxnLst/>
            <a:rect r="r" b="b" t="t" l="l"/>
            <a:pathLst>
              <a:path h="1744452" w="1589632">
                <a:moveTo>
                  <a:pt x="0" y="0"/>
                </a:moveTo>
                <a:lnTo>
                  <a:pt x="1589632" y="0"/>
                </a:lnTo>
                <a:lnTo>
                  <a:pt x="1589632" y="1744452"/>
                </a:lnTo>
                <a:lnTo>
                  <a:pt x="0" y="174445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7136686" y="7524747"/>
            <a:ext cx="826979" cy="496187"/>
          </a:xfrm>
          <a:custGeom>
            <a:avLst/>
            <a:gdLst/>
            <a:ahLst/>
            <a:cxnLst/>
            <a:rect r="r" b="b" t="t" l="l"/>
            <a:pathLst>
              <a:path h="496187" w="826979">
                <a:moveTo>
                  <a:pt x="0" y="0"/>
                </a:moveTo>
                <a:lnTo>
                  <a:pt x="826979" y="0"/>
                </a:lnTo>
                <a:lnTo>
                  <a:pt x="826979" y="496187"/>
                </a:lnTo>
                <a:lnTo>
                  <a:pt x="0" y="49618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0" id="130"/>
          <p:cNvSpPr txBox="true"/>
          <p:nvPr/>
        </p:nvSpPr>
        <p:spPr>
          <a:xfrm rot="0">
            <a:off x="5048520" y="8659259"/>
            <a:ext cx="1669756" cy="34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</a:pPr>
            <a:r>
              <a:rPr lang="en-US" sz="201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Bob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1797572" y="7463950"/>
            <a:ext cx="886282" cy="617781"/>
            <a:chOff x="0" y="0"/>
            <a:chExt cx="365597" cy="254839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365597" cy="254839"/>
            </a:xfrm>
            <a:custGeom>
              <a:avLst/>
              <a:gdLst/>
              <a:ahLst/>
              <a:cxnLst/>
              <a:rect r="r" b="b" t="t" l="l"/>
              <a:pathLst>
                <a:path h="254839" w="365597">
                  <a:moveTo>
                    <a:pt x="104823" y="0"/>
                  </a:moveTo>
                  <a:lnTo>
                    <a:pt x="260774" y="0"/>
                  </a:lnTo>
                  <a:cubicBezTo>
                    <a:pt x="318666" y="0"/>
                    <a:pt x="365597" y="46931"/>
                    <a:pt x="365597" y="104823"/>
                  </a:cubicBezTo>
                  <a:lnTo>
                    <a:pt x="365597" y="150015"/>
                  </a:lnTo>
                  <a:cubicBezTo>
                    <a:pt x="365597" y="177816"/>
                    <a:pt x="354553" y="204478"/>
                    <a:pt x="334895" y="224137"/>
                  </a:cubicBezTo>
                  <a:cubicBezTo>
                    <a:pt x="315237" y="243795"/>
                    <a:pt x="288574" y="254839"/>
                    <a:pt x="260774" y="254839"/>
                  </a:cubicBezTo>
                  <a:lnTo>
                    <a:pt x="104823" y="254839"/>
                  </a:lnTo>
                  <a:cubicBezTo>
                    <a:pt x="77022" y="254839"/>
                    <a:pt x="50360" y="243795"/>
                    <a:pt x="30702" y="224137"/>
                  </a:cubicBezTo>
                  <a:cubicBezTo>
                    <a:pt x="11044" y="204478"/>
                    <a:pt x="0" y="177816"/>
                    <a:pt x="0" y="150015"/>
                  </a:cubicBezTo>
                  <a:lnTo>
                    <a:pt x="0" y="104823"/>
                  </a:lnTo>
                  <a:cubicBezTo>
                    <a:pt x="0" y="77022"/>
                    <a:pt x="11044" y="50360"/>
                    <a:pt x="30702" y="30702"/>
                  </a:cubicBezTo>
                  <a:cubicBezTo>
                    <a:pt x="50360" y="11044"/>
                    <a:pt x="77022" y="0"/>
                    <a:pt x="1048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66675"/>
              <a:ext cx="365597" cy="321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KYC</a:t>
              </a:r>
            </a:p>
          </p:txBody>
        </p:sp>
      </p:grpSp>
      <p:sp>
        <p:nvSpPr>
          <p:cNvPr name="AutoShape 134" id="134"/>
          <p:cNvSpPr/>
          <p:nvPr/>
        </p:nvSpPr>
        <p:spPr>
          <a:xfrm flipH="true">
            <a:off x="2240713" y="4607556"/>
            <a:ext cx="0" cy="2856394"/>
          </a:xfrm>
          <a:prstGeom prst="line">
            <a:avLst/>
          </a:prstGeom>
          <a:ln cap="flat" w="666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5" id="135"/>
          <p:cNvSpPr/>
          <p:nvPr/>
        </p:nvSpPr>
        <p:spPr>
          <a:xfrm flipH="true" flipV="true">
            <a:off x="2683854" y="7772840"/>
            <a:ext cx="2417424" cy="0"/>
          </a:xfrm>
          <a:prstGeom prst="line">
            <a:avLst/>
          </a:prstGeom>
          <a:ln cap="flat" w="666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Quelques idées reçues sur le KYC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2678374" y="3528876"/>
            <a:ext cx="1021351" cy="769782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7" id="27"/>
          <p:cNvGrpSpPr/>
          <p:nvPr/>
        </p:nvGrpSpPr>
        <p:grpSpPr>
          <a:xfrm rot="0">
            <a:off x="3699725" y="3278201"/>
            <a:ext cx="285883" cy="285883"/>
            <a:chOff x="0" y="0"/>
            <a:chExt cx="381177" cy="38117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50250" y="4245932"/>
            <a:ext cx="428124" cy="428124"/>
            <a:chOff x="0" y="0"/>
            <a:chExt cx="570832" cy="57083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570832" cy="570832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6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74117" y="74117"/>
              <a:ext cx="422597" cy="422597"/>
            </a:xfrm>
            <a:custGeom>
              <a:avLst/>
              <a:gdLst/>
              <a:ahLst/>
              <a:cxnLst/>
              <a:rect r="r" b="b" t="t" l="l"/>
              <a:pathLst>
                <a:path h="422597" w="422597">
                  <a:moveTo>
                    <a:pt x="0" y="0"/>
                  </a:moveTo>
                  <a:lnTo>
                    <a:pt x="422598" y="0"/>
                  </a:lnTo>
                  <a:lnTo>
                    <a:pt x="422598" y="422598"/>
                  </a:lnTo>
                  <a:lnTo>
                    <a:pt x="0" y="422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>
            <a:off x="3961539" y="3564084"/>
            <a:ext cx="525107" cy="63142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5712469" y="3534378"/>
            <a:ext cx="285883" cy="285883"/>
            <a:chOff x="0" y="0"/>
            <a:chExt cx="381177" cy="381177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3" id="43"/>
          <p:cNvSpPr/>
          <p:nvPr/>
        </p:nvSpPr>
        <p:spPr>
          <a:xfrm flipH="true">
            <a:off x="5015272" y="3765485"/>
            <a:ext cx="697198" cy="43002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4" id="44"/>
          <p:cNvGrpSpPr/>
          <p:nvPr/>
        </p:nvGrpSpPr>
        <p:grpSpPr>
          <a:xfrm rot="0">
            <a:off x="5292754" y="3179428"/>
            <a:ext cx="285883" cy="285883"/>
            <a:chOff x="0" y="0"/>
            <a:chExt cx="381177" cy="381177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8" id="48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9" id="49"/>
          <p:cNvSpPr/>
          <p:nvPr/>
        </p:nvSpPr>
        <p:spPr>
          <a:xfrm flipH="true">
            <a:off x="4818263" y="3465311"/>
            <a:ext cx="516353" cy="73020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4518820" y="3090603"/>
            <a:ext cx="285883" cy="285883"/>
            <a:chOff x="0" y="0"/>
            <a:chExt cx="381177" cy="38117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4" id="54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5" id="55"/>
          <p:cNvSpPr/>
          <p:nvPr/>
        </p:nvSpPr>
        <p:spPr>
          <a:xfrm>
            <a:off x="4662260" y="3376486"/>
            <a:ext cx="2857" cy="81902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4909270" y="4626529"/>
            <a:ext cx="847877" cy="75071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7" id="57"/>
          <p:cNvGrpSpPr/>
          <p:nvPr/>
        </p:nvGrpSpPr>
        <p:grpSpPr>
          <a:xfrm rot="0">
            <a:off x="5757146" y="5352714"/>
            <a:ext cx="428124" cy="428124"/>
            <a:chOff x="0" y="0"/>
            <a:chExt cx="570832" cy="570832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0" y="0"/>
              <a:ext cx="570832" cy="570832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>
                  <a:alpha val="14902"/>
                </a:srgbClr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6"/>
                  </a:lnSpc>
                </a:pPr>
              </a:p>
            </p:txBody>
          </p:sp>
        </p:grpSp>
        <p:sp>
          <p:nvSpPr>
            <p:cNvPr name="Freeform 61" id="61"/>
            <p:cNvSpPr/>
            <p:nvPr/>
          </p:nvSpPr>
          <p:spPr>
            <a:xfrm flipH="false" flipV="false" rot="0">
              <a:off x="74117" y="74117"/>
              <a:ext cx="422597" cy="422597"/>
            </a:xfrm>
            <a:custGeom>
              <a:avLst/>
              <a:gdLst/>
              <a:ahLst/>
              <a:cxnLst/>
              <a:rect r="r" b="b" t="t" l="l"/>
              <a:pathLst>
                <a:path h="422597" w="422597">
                  <a:moveTo>
                    <a:pt x="0" y="0"/>
                  </a:moveTo>
                  <a:lnTo>
                    <a:pt x="422598" y="0"/>
                  </a:lnTo>
                  <a:lnTo>
                    <a:pt x="422598" y="422598"/>
                  </a:lnTo>
                  <a:lnTo>
                    <a:pt x="0" y="422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1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2" id="62"/>
          <p:cNvSpPr/>
          <p:nvPr/>
        </p:nvSpPr>
        <p:spPr>
          <a:xfrm flipV="true">
            <a:off x="6086015" y="3998858"/>
            <a:ext cx="726108" cy="1353856"/>
          </a:xfrm>
          <a:prstGeom prst="line">
            <a:avLst/>
          </a:prstGeom>
          <a:ln cap="flat" w="47625">
            <a:solidFill>
              <a:srgbClr val="FF5C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6712868" y="3570734"/>
            <a:ext cx="428124" cy="428124"/>
            <a:chOff x="0" y="0"/>
            <a:chExt cx="570832" cy="570832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0" y="0"/>
              <a:ext cx="570832" cy="570832"/>
              <a:chOff x="0" y="0"/>
              <a:chExt cx="812800" cy="81280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>
                  <a:alpha val="14902"/>
                </a:srgbClr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6"/>
                  </a:lnSpc>
                </a:pPr>
              </a:p>
            </p:txBody>
          </p:sp>
        </p:grpSp>
        <p:sp>
          <p:nvSpPr>
            <p:cNvPr name="Freeform 67" id="67"/>
            <p:cNvSpPr/>
            <p:nvPr/>
          </p:nvSpPr>
          <p:spPr>
            <a:xfrm flipH="false" flipV="false" rot="0">
              <a:off x="74117" y="74117"/>
              <a:ext cx="422597" cy="422597"/>
            </a:xfrm>
            <a:custGeom>
              <a:avLst/>
              <a:gdLst/>
              <a:ahLst/>
              <a:cxnLst/>
              <a:rect r="r" b="b" t="t" l="l"/>
              <a:pathLst>
                <a:path h="422597" w="422597">
                  <a:moveTo>
                    <a:pt x="0" y="0"/>
                  </a:moveTo>
                  <a:lnTo>
                    <a:pt x="422598" y="0"/>
                  </a:lnTo>
                  <a:lnTo>
                    <a:pt x="422598" y="422598"/>
                  </a:lnTo>
                  <a:lnTo>
                    <a:pt x="0" y="422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1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6741323" y="5484771"/>
            <a:ext cx="285883" cy="285883"/>
            <a:chOff x="0" y="0"/>
            <a:chExt cx="381177" cy="381177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15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>
            <a:off x="6185271" y="5581063"/>
            <a:ext cx="556053" cy="37110"/>
          </a:xfrm>
          <a:prstGeom prst="line">
            <a:avLst/>
          </a:prstGeom>
          <a:ln cap="flat" w="19050">
            <a:solidFill>
              <a:srgbClr val="0000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7858794" y="3278201"/>
            <a:ext cx="285883" cy="285883"/>
            <a:chOff x="0" y="0"/>
            <a:chExt cx="381177" cy="381177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15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9" id="79"/>
          <p:cNvSpPr/>
          <p:nvPr/>
        </p:nvSpPr>
        <p:spPr>
          <a:xfrm flipV="true">
            <a:off x="7140992" y="3469506"/>
            <a:ext cx="717802" cy="242864"/>
          </a:xfrm>
          <a:prstGeom prst="line">
            <a:avLst/>
          </a:prstGeom>
          <a:ln cap="flat" w="19050">
            <a:solidFill>
              <a:srgbClr val="0000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0" id="80"/>
          <p:cNvGrpSpPr/>
          <p:nvPr/>
        </p:nvGrpSpPr>
        <p:grpSpPr>
          <a:xfrm rot="0">
            <a:off x="7787674" y="4575379"/>
            <a:ext cx="428124" cy="428124"/>
            <a:chOff x="0" y="0"/>
            <a:chExt cx="570832" cy="570832"/>
          </a:xfrm>
        </p:grpSpPr>
        <p:grpSp>
          <p:nvGrpSpPr>
            <p:cNvPr name="Group 81" id="81"/>
            <p:cNvGrpSpPr/>
            <p:nvPr/>
          </p:nvGrpSpPr>
          <p:grpSpPr>
            <a:xfrm rot="0">
              <a:off x="0" y="0"/>
              <a:ext cx="570832" cy="570832"/>
              <a:chOff x="0" y="0"/>
              <a:chExt cx="812800" cy="8128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>
                  <a:alpha val="14902"/>
                </a:srgbClr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6"/>
                  </a:lnSpc>
                </a:pPr>
              </a:p>
            </p:txBody>
          </p:sp>
        </p:grpSp>
        <p:sp>
          <p:nvSpPr>
            <p:cNvPr name="Freeform 84" id="84"/>
            <p:cNvSpPr/>
            <p:nvPr/>
          </p:nvSpPr>
          <p:spPr>
            <a:xfrm flipH="false" flipV="false" rot="0">
              <a:off x="74117" y="74117"/>
              <a:ext cx="422597" cy="422597"/>
            </a:xfrm>
            <a:custGeom>
              <a:avLst/>
              <a:gdLst/>
              <a:ahLst/>
              <a:cxnLst/>
              <a:rect r="r" b="b" t="t" l="l"/>
              <a:pathLst>
                <a:path h="422597" w="422597">
                  <a:moveTo>
                    <a:pt x="0" y="0"/>
                  </a:moveTo>
                  <a:lnTo>
                    <a:pt x="422598" y="0"/>
                  </a:lnTo>
                  <a:lnTo>
                    <a:pt x="422598" y="422598"/>
                  </a:lnTo>
                  <a:lnTo>
                    <a:pt x="0" y="422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1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5" id="85"/>
          <p:cNvSpPr/>
          <p:nvPr/>
        </p:nvSpPr>
        <p:spPr>
          <a:xfrm>
            <a:off x="7140992" y="3984885"/>
            <a:ext cx="646681" cy="604468"/>
          </a:xfrm>
          <a:prstGeom prst="line">
            <a:avLst/>
          </a:prstGeom>
          <a:ln cap="flat" w="47625">
            <a:solidFill>
              <a:srgbClr val="FF5C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6" id="86"/>
          <p:cNvGrpSpPr/>
          <p:nvPr/>
        </p:nvGrpSpPr>
        <p:grpSpPr>
          <a:xfrm rot="0">
            <a:off x="8807046" y="3469506"/>
            <a:ext cx="285883" cy="285883"/>
            <a:chOff x="0" y="0"/>
            <a:chExt cx="381177" cy="381177"/>
          </a:xfrm>
        </p:grpSpPr>
        <p:grpSp>
          <p:nvGrpSpPr>
            <p:cNvPr name="Group 87" id="87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0" id="90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15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1" id="91"/>
          <p:cNvSpPr/>
          <p:nvPr/>
        </p:nvSpPr>
        <p:spPr>
          <a:xfrm flipV="true">
            <a:off x="8174196" y="3755388"/>
            <a:ext cx="660630" cy="819991"/>
          </a:xfrm>
          <a:prstGeom prst="line">
            <a:avLst/>
          </a:prstGeom>
          <a:ln cap="flat" w="19050">
            <a:solidFill>
              <a:srgbClr val="0000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2" id="92"/>
          <p:cNvGrpSpPr/>
          <p:nvPr/>
        </p:nvGrpSpPr>
        <p:grpSpPr>
          <a:xfrm rot="0">
            <a:off x="9092929" y="3950965"/>
            <a:ext cx="285883" cy="285883"/>
            <a:chOff x="0" y="0"/>
            <a:chExt cx="381177" cy="381177"/>
          </a:xfrm>
        </p:grpSpPr>
        <p:grpSp>
          <p:nvGrpSpPr>
            <p:cNvPr name="Group 93" id="93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6" id="96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15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7" id="97"/>
          <p:cNvSpPr/>
          <p:nvPr/>
        </p:nvSpPr>
        <p:spPr>
          <a:xfrm flipV="true">
            <a:off x="8215798" y="4174465"/>
            <a:ext cx="877131" cy="494335"/>
          </a:xfrm>
          <a:prstGeom prst="line">
            <a:avLst/>
          </a:prstGeom>
          <a:ln cap="flat" w="19050">
            <a:solidFill>
              <a:srgbClr val="0000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8" id="98"/>
          <p:cNvGrpSpPr/>
          <p:nvPr/>
        </p:nvGrpSpPr>
        <p:grpSpPr>
          <a:xfrm rot="0">
            <a:off x="9175082" y="4775526"/>
            <a:ext cx="285883" cy="285883"/>
            <a:chOff x="0" y="0"/>
            <a:chExt cx="381177" cy="381177"/>
          </a:xfrm>
        </p:grpSpPr>
        <p:grpSp>
          <p:nvGrpSpPr>
            <p:cNvPr name="Group 99" id="99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2" id="102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15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3" id="103"/>
          <p:cNvSpPr/>
          <p:nvPr/>
        </p:nvSpPr>
        <p:spPr>
          <a:xfrm>
            <a:off x="8215798" y="4810424"/>
            <a:ext cx="959284" cy="94032"/>
          </a:xfrm>
          <a:prstGeom prst="line">
            <a:avLst/>
          </a:prstGeom>
          <a:ln cap="flat" w="19050">
            <a:solidFill>
              <a:srgbClr val="0000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4" id="104"/>
          <p:cNvGrpSpPr/>
          <p:nvPr/>
        </p:nvGrpSpPr>
        <p:grpSpPr>
          <a:xfrm rot="0">
            <a:off x="8746958" y="5460942"/>
            <a:ext cx="428124" cy="428124"/>
            <a:chOff x="0" y="0"/>
            <a:chExt cx="570832" cy="570832"/>
          </a:xfrm>
        </p:grpSpPr>
        <p:grpSp>
          <p:nvGrpSpPr>
            <p:cNvPr name="Group 105" id="105"/>
            <p:cNvGrpSpPr/>
            <p:nvPr/>
          </p:nvGrpSpPr>
          <p:grpSpPr>
            <a:xfrm rot="0">
              <a:off x="0" y="0"/>
              <a:ext cx="570832" cy="570832"/>
              <a:chOff x="0" y="0"/>
              <a:chExt cx="812800" cy="812800"/>
            </a:xfrm>
          </p:grpSpPr>
          <p:sp>
            <p:nvSpPr>
              <p:cNvPr name="Freeform 106" id="10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>
                  <a:alpha val="14902"/>
                </a:srgbClr>
              </a:solidFill>
            </p:spPr>
          </p:sp>
          <p:sp>
            <p:nvSpPr>
              <p:cNvPr name="TextBox 107" id="10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6"/>
                  </a:lnSpc>
                </a:pPr>
              </a:p>
            </p:txBody>
          </p:sp>
        </p:grpSp>
        <p:sp>
          <p:nvSpPr>
            <p:cNvPr name="Freeform 108" id="108"/>
            <p:cNvSpPr/>
            <p:nvPr/>
          </p:nvSpPr>
          <p:spPr>
            <a:xfrm flipH="false" flipV="false" rot="0">
              <a:off x="74117" y="74117"/>
              <a:ext cx="422597" cy="422597"/>
            </a:xfrm>
            <a:custGeom>
              <a:avLst/>
              <a:gdLst/>
              <a:ahLst/>
              <a:cxnLst/>
              <a:rect r="r" b="b" t="t" l="l"/>
              <a:pathLst>
                <a:path h="422597" w="422597">
                  <a:moveTo>
                    <a:pt x="0" y="0"/>
                  </a:moveTo>
                  <a:lnTo>
                    <a:pt x="422598" y="0"/>
                  </a:lnTo>
                  <a:lnTo>
                    <a:pt x="422598" y="422598"/>
                  </a:lnTo>
                  <a:lnTo>
                    <a:pt x="0" y="422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1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9" id="109"/>
          <p:cNvSpPr/>
          <p:nvPr/>
        </p:nvSpPr>
        <p:spPr>
          <a:xfrm>
            <a:off x="8215798" y="4987052"/>
            <a:ext cx="531160" cy="490340"/>
          </a:xfrm>
          <a:prstGeom prst="line">
            <a:avLst/>
          </a:prstGeom>
          <a:ln cap="flat" w="47625">
            <a:solidFill>
              <a:srgbClr val="FF5C00">
                <a:alpha val="14902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0" id="110"/>
          <p:cNvSpPr/>
          <p:nvPr/>
        </p:nvSpPr>
        <p:spPr>
          <a:xfrm flipH="false" flipV="false" rot="-10800000">
            <a:off x="9392267" y="3200747"/>
            <a:ext cx="708651" cy="3149558"/>
          </a:xfrm>
          <a:custGeom>
            <a:avLst/>
            <a:gdLst/>
            <a:ahLst/>
            <a:cxnLst/>
            <a:rect r="r" b="b" t="t" l="l"/>
            <a:pathLst>
              <a:path h="3149558" w="708651">
                <a:moveTo>
                  <a:pt x="0" y="0"/>
                </a:moveTo>
                <a:lnTo>
                  <a:pt x="708650" y="0"/>
                </a:lnTo>
                <a:lnTo>
                  <a:pt x="708650" y="3149558"/>
                </a:lnTo>
                <a:lnTo>
                  <a:pt x="0" y="314955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1" id="111"/>
          <p:cNvGrpSpPr/>
          <p:nvPr/>
        </p:nvGrpSpPr>
        <p:grpSpPr>
          <a:xfrm rot="0">
            <a:off x="10434802" y="3984276"/>
            <a:ext cx="1989822" cy="1582500"/>
            <a:chOff x="0" y="0"/>
            <a:chExt cx="1374678" cy="1093278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sp>
        <p:nvSpPr>
          <p:cNvPr name="Freeform 114" id="114"/>
          <p:cNvSpPr/>
          <p:nvPr/>
        </p:nvSpPr>
        <p:spPr>
          <a:xfrm flipH="false" flipV="false" rot="0">
            <a:off x="11756134" y="4123694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7" y="0"/>
                </a:lnTo>
                <a:lnTo>
                  <a:pt x="432367" y="574652"/>
                </a:lnTo>
                <a:lnTo>
                  <a:pt x="0" y="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1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5" id="115"/>
          <p:cNvSpPr/>
          <p:nvPr/>
        </p:nvSpPr>
        <p:spPr>
          <a:xfrm flipH="false" flipV="false" rot="0">
            <a:off x="11210491" y="4123694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6" y="0"/>
                </a:lnTo>
                <a:lnTo>
                  <a:pt x="432366" y="574652"/>
                </a:lnTo>
                <a:lnTo>
                  <a:pt x="0" y="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6" id="116"/>
          <p:cNvSpPr/>
          <p:nvPr/>
        </p:nvSpPr>
        <p:spPr>
          <a:xfrm flipH="false" flipV="false" rot="0">
            <a:off x="10660713" y="4123694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7" y="0"/>
                </a:lnTo>
                <a:lnTo>
                  <a:pt x="432367" y="574652"/>
                </a:lnTo>
                <a:lnTo>
                  <a:pt x="0" y="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7" id="117"/>
          <p:cNvSpPr/>
          <p:nvPr/>
        </p:nvSpPr>
        <p:spPr>
          <a:xfrm flipH="false" flipV="false" rot="0">
            <a:off x="11756134" y="4846477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7" y="0"/>
                </a:lnTo>
                <a:lnTo>
                  <a:pt x="432367" y="574653"/>
                </a:lnTo>
                <a:lnTo>
                  <a:pt x="0" y="5746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1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8" id="118"/>
          <p:cNvSpPr/>
          <p:nvPr/>
        </p:nvSpPr>
        <p:spPr>
          <a:xfrm flipH="false" flipV="false" rot="0">
            <a:off x="11210491" y="4846477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6" y="0"/>
                </a:lnTo>
                <a:lnTo>
                  <a:pt x="432366" y="574653"/>
                </a:lnTo>
                <a:lnTo>
                  <a:pt x="0" y="5746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1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10660713" y="4846477"/>
            <a:ext cx="432366" cy="574652"/>
          </a:xfrm>
          <a:custGeom>
            <a:avLst/>
            <a:gdLst/>
            <a:ahLst/>
            <a:cxnLst/>
            <a:rect r="r" b="b" t="t" l="l"/>
            <a:pathLst>
              <a:path h="574652" w="432366">
                <a:moveTo>
                  <a:pt x="0" y="0"/>
                </a:moveTo>
                <a:lnTo>
                  <a:pt x="432367" y="0"/>
                </a:lnTo>
                <a:lnTo>
                  <a:pt x="432367" y="574653"/>
                </a:lnTo>
                <a:lnTo>
                  <a:pt x="0" y="5746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1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7235111">
            <a:off x="10115961" y="6510892"/>
            <a:ext cx="1814819" cy="648798"/>
          </a:xfrm>
          <a:custGeom>
            <a:avLst/>
            <a:gdLst/>
            <a:ahLst/>
            <a:cxnLst/>
            <a:rect r="r" b="b" t="t" l="l"/>
            <a:pathLst>
              <a:path h="648798" w="1814819">
                <a:moveTo>
                  <a:pt x="0" y="0"/>
                </a:moveTo>
                <a:lnTo>
                  <a:pt x="1814819" y="0"/>
                </a:lnTo>
                <a:lnTo>
                  <a:pt x="1814819" y="648798"/>
                </a:lnTo>
                <a:lnTo>
                  <a:pt x="0" y="64879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8349184" y="6864408"/>
            <a:ext cx="1518432" cy="1666317"/>
          </a:xfrm>
          <a:custGeom>
            <a:avLst/>
            <a:gdLst/>
            <a:ahLst/>
            <a:cxnLst/>
            <a:rect r="r" b="b" t="t" l="l"/>
            <a:pathLst>
              <a:path h="1666317" w="1518432">
                <a:moveTo>
                  <a:pt x="0" y="0"/>
                </a:moveTo>
                <a:lnTo>
                  <a:pt x="1518431" y="0"/>
                </a:lnTo>
                <a:lnTo>
                  <a:pt x="1518431" y="1666317"/>
                </a:lnTo>
                <a:lnTo>
                  <a:pt x="0" y="166631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8837988" y="7037479"/>
            <a:ext cx="540824" cy="480657"/>
          </a:xfrm>
          <a:custGeom>
            <a:avLst/>
            <a:gdLst/>
            <a:ahLst/>
            <a:cxnLst/>
            <a:rect r="r" b="b" t="t" l="l"/>
            <a:pathLst>
              <a:path h="480657" w="540824">
                <a:moveTo>
                  <a:pt x="0" y="0"/>
                </a:moveTo>
                <a:lnTo>
                  <a:pt x="540823" y="0"/>
                </a:lnTo>
                <a:lnTo>
                  <a:pt x="540823" y="480657"/>
                </a:lnTo>
                <a:lnTo>
                  <a:pt x="0" y="48065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5196751" y="6864408"/>
            <a:ext cx="1518432" cy="1666317"/>
          </a:xfrm>
          <a:custGeom>
            <a:avLst/>
            <a:gdLst/>
            <a:ahLst/>
            <a:cxnLst/>
            <a:rect r="r" b="b" t="t" l="l"/>
            <a:pathLst>
              <a:path h="1666317" w="1518432">
                <a:moveTo>
                  <a:pt x="0" y="0"/>
                </a:moveTo>
                <a:lnTo>
                  <a:pt x="1518432" y="0"/>
                </a:lnTo>
                <a:lnTo>
                  <a:pt x="1518432" y="1666317"/>
                </a:lnTo>
                <a:lnTo>
                  <a:pt x="0" y="166631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7140992" y="7460585"/>
            <a:ext cx="789938" cy="473963"/>
          </a:xfrm>
          <a:custGeom>
            <a:avLst/>
            <a:gdLst/>
            <a:ahLst/>
            <a:cxnLst/>
            <a:rect r="r" b="b" t="t" l="l"/>
            <a:pathLst>
              <a:path h="473963" w="789938">
                <a:moveTo>
                  <a:pt x="0" y="0"/>
                </a:moveTo>
                <a:lnTo>
                  <a:pt x="789938" y="0"/>
                </a:lnTo>
                <a:lnTo>
                  <a:pt x="789938" y="473963"/>
                </a:lnTo>
                <a:lnTo>
                  <a:pt x="0" y="47396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5" id="125"/>
          <p:cNvGrpSpPr/>
          <p:nvPr/>
        </p:nvGrpSpPr>
        <p:grpSpPr>
          <a:xfrm rot="0">
            <a:off x="2041019" y="7402511"/>
            <a:ext cx="846585" cy="590111"/>
            <a:chOff x="0" y="0"/>
            <a:chExt cx="365597" cy="254839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365597" cy="254839"/>
            </a:xfrm>
            <a:custGeom>
              <a:avLst/>
              <a:gdLst/>
              <a:ahLst/>
              <a:cxnLst/>
              <a:rect r="r" b="b" t="t" l="l"/>
              <a:pathLst>
                <a:path h="254839" w="365597">
                  <a:moveTo>
                    <a:pt x="109739" y="0"/>
                  </a:moveTo>
                  <a:lnTo>
                    <a:pt x="255858" y="0"/>
                  </a:lnTo>
                  <a:cubicBezTo>
                    <a:pt x="316465" y="0"/>
                    <a:pt x="365597" y="49132"/>
                    <a:pt x="365597" y="109739"/>
                  </a:cubicBezTo>
                  <a:lnTo>
                    <a:pt x="365597" y="145100"/>
                  </a:lnTo>
                  <a:cubicBezTo>
                    <a:pt x="365597" y="174205"/>
                    <a:pt x="354035" y="202117"/>
                    <a:pt x="333455" y="222697"/>
                  </a:cubicBezTo>
                  <a:cubicBezTo>
                    <a:pt x="312875" y="243277"/>
                    <a:pt x="284963" y="254839"/>
                    <a:pt x="255858" y="254839"/>
                  </a:cubicBezTo>
                  <a:lnTo>
                    <a:pt x="109739" y="254839"/>
                  </a:lnTo>
                  <a:cubicBezTo>
                    <a:pt x="80634" y="254839"/>
                    <a:pt x="52722" y="243277"/>
                    <a:pt x="32142" y="222697"/>
                  </a:cubicBezTo>
                  <a:cubicBezTo>
                    <a:pt x="11562" y="202117"/>
                    <a:pt x="0" y="174205"/>
                    <a:pt x="0" y="145100"/>
                  </a:cubicBezTo>
                  <a:lnTo>
                    <a:pt x="0" y="109739"/>
                  </a:lnTo>
                  <a:cubicBezTo>
                    <a:pt x="0" y="80634"/>
                    <a:pt x="11562" y="52722"/>
                    <a:pt x="32142" y="32142"/>
                  </a:cubicBezTo>
                  <a:cubicBezTo>
                    <a:pt x="52722" y="11562"/>
                    <a:pt x="80634" y="0"/>
                    <a:pt x="1097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66675"/>
              <a:ext cx="365597" cy="321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1"/>
                </a:lnSpc>
              </a:pPr>
              <a:r>
                <a:rPr lang="en-US" b="true" sz="22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KYC</a:t>
              </a:r>
            </a:p>
          </p:txBody>
        </p:sp>
      </p:grpSp>
      <p:sp>
        <p:nvSpPr>
          <p:cNvPr name="AutoShape 128" id="128"/>
          <p:cNvSpPr/>
          <p:nvPr/>
        </p:nvSpPr>
        <p:spPr>
          <a:xfrm>
            <a:off x="2464312" y="4674057"/>
            <a:ext cx="0" cy="2728455"/>
          </a:xfrm>
          <a:prstGeom prst="line">
            <a:avLst/>
          </a:prstGeom>
          <a:ln cap="flat" w="571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9" id="129"/>
          <p:cNvSpPr/>
          <p:nvPr/>
        </p:nvSpPr>
        <p:spPr>
          <a:xfrm flipH="true">
            <a:off x="2887605" y="7697567"/>
            <a:ext cx="2309146" cy="0"/>
          </a:xfrm>
          <a:prstGeom prst="line">
            <a:avLst/>
          </a:prstGeom>
          <a:ln cap="flat" w="571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30" id="130"/>
          <p:cNvGrpSpPr/>
          <p:nvPr/>
        </p:nvGrpSpPr>
        <p:grpSpPr>
          <a:xfrm rot="0">
            <a:off x="4134985" y="4195511"/>
            <a:ext cx="1061766" cy="431019"/>
            <a:chOff x="0" y="0"/>
            <a:chExt cx="458522" cy="18613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58522" cy="186135"/>
            </a:xfrm>
            <a:custGeom>
              <a:avLst/>
              <a:gdLst/>
              <a:ahLst/>
              <a:cxnLst/>
              <a:rect r="r" b="b" t="t" l="l"/>
              <a:pathLst>
                <a:path h="186135" w="458522">
                  <a:moveTo>
                    <a:pt x="87499" y="0"/>
                  </a:moveTo>
                  <a:lnTo>
                    <a:pt x="371024" y="0"/>
                  </a:lnTo>
                  <a:cubicBezTo>
                    <a:pt x="419348" y="0"/>
                    <a:pt x="458522" y="39174"/>
                    <a:pt x="458522" y="87499"/>
                  </a:cubicBezTo>
                  <a:lnTo>
                    <a:pt x="458522" y="98636"/>
                  </a:lnTo>
                  <a:cubicBezTo>
                    <a:pt x="458522" y="146960"/>
                    <a:pt x="419348" y="186135"/>
                    <a:pt x="371024" y="186135"/>
                  </a:cubicBezTo>
                  <a:lnTo>
                    <a:pt x="87499" y="186135"/>
                  </a:lnTo>
                  <a:cubicBezTo>
                    <a:pt x="39174" y="186135"/>
                    <a:pt x="0" y="146960"/>
                    <a:pt x="0" y="98636"/>
                  </a:cubicBezTo>
                  <a:lnTo>
                    <a:pt x="0" y="87499"/>
                  </a:lnTo>
                  <a:cubicBezTo>
                    <a:pt x="0" y="39174"/>
                    <a:pt x="39174" y="0"/>
                    <a:pt x="8749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58522" cy="224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coinjoin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5800133" y="4151378"/>
            <a:ext cx="285883" cy="285883"/>
            <a:chOff x="0" y="0"/>
            <a:chExt cx="381177" cy="381177"/>
          </a:xfrm>
        </p:grpSpPr>
        <p:grpSp>
          <p:nvGrpSpPr>
            <p:cNvPr name="Group 134" id="134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37" id="137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38" id="138"/>
          <p:cNvSpPr/>
          <p:nvPr/>
        </p:nvSpPr>
        <p:spPr>
          <a:xfrm flipH="true">
            <a:off x="5196751" y="4307380"/>
            <a:ext cx="603382" cy="5513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9" id="139"/>
          <p:cNvGrpSpPr/>
          <p:nvPr/>
        </p:nvGrpSpPr>
        <p:grpSpPr>
          <a:xfrm rot="0">
            <a:off x="4756220" y="5430827"/>
            <a:ext cx="285883" cy="285883"/>
            <a:chOff x="0" y="0"/>
            <a:chExt cx="381177" cy="381177"/>
          </a:xfrm>
        </p:grpSpPr>
        <p:grpSp>
          <p:nvGrpSpPr>
            <p:cNvPr name="Group 140" id="140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43" id="143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44" id="144"/>
          <p:cNvSpPr/>
          <p:nvPr/>
        </p:nvSpPr>
        <p:spPr>
          <a:xfrm flipH="true" flipV="true">
            <a:off x="4709108" y="4626529"/>
            <a:ext cx="161374" cy="80429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45" id="145"/>
          <p:cNvGrpSpPr/>
          <p:nvPr/>
        </p:nvGrpSpPr>
        <p:grpSpPr>
          <a:xfrm rot="0">
            <a:off x="3909087" y="5421130"/>
            <a:ext cx="285883" cy="285883"/>
            <a:chOff x="0" y="0"/>
            <a:chExt cx="381177" cy="381177"/>
          </a:xfrm>
        </p:grpSpPr>
        <p:grpSp>
          <p:nvGrpSpPr>
            <p:cNvPr name="Group 146" id="146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49" id="149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50" id="150"/>
          <p:cNvSpPr/>
          <p:nvPr/>
        </p:nvSpPr>
        <p:spPr>
          <a:xfrm flipV="true">
            <a:off x="4128125" y="4626529"/>
            <a:ext cx="423015" cy="79460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51" id="151"/>
          <p:cNvGrpSpPr/>
          <p:nvPr/>
        </p:nvGrpSpPr>
        <p:grpSpPr>
          <a:xfrm rot="0">
            <a:off x="3405364" y="5191510"/>
            <a:ext cx="285883" cy="285883"/>
            <a:chOff x="0" y="0"/>
            <a:chExt cx="381177" cy="381177"/>
          </a:xfrm>
        </p:grpSpPr>
        <p:grpSp>
          <p:nvGrpSpPr>
            <p:cNvPr name="Group 152" id="152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53" id="1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54" id="15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55" id="155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56" id="156"/>
          <p:cNvSpPr/>
          <p:nvPr/>
        </p:nvSpPr>
        <p:spPr>
          <a:xfrm flipV="true">
            <a:off x="3691246" y="4626529"/>
            <a:ext cx="713806" cy="5898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57" id="157"/>
          <p:cNvGrpSpPr/>
          <p:nvPr/>
        </p:nvGrpSpPr>
        <p:grpSpPr>
          <a:xfrm rot="0">
            <a:off x="4379986" y="5993258"/>
            <a:ext cx="285883" cy="285883"/>
            <a:chOff x="0" y="0"/>
            <a:chExt cx="381177" cy="381177"/>
          </a:xfrm>
        </p:grpSpPr>
        <p:grpSp>
          <p:nvGrpSpPr>
            <p:cNvPr name="Group 158" id="158"/>
            <p:cNvGrpSpPr/>
            <p:nvPr/>
          </p:nvGrpSpPr>
          <p:grpSpPr>
            <a:xfrm rot="0">
              <a:off x="0" y="0"/>
              <a:ext cx="381177" cy="381177"/>
              <a:chOff x="0" y="0"/>
              <a:chExt cx="812800" cy="812800"/>
            </a:xfrm>
          </p:grpSpPr>
          <p:sp>
            <p:nvSpPr>
              <p:cNvPr name="Freeform 159" id="1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0" id="16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61" id="161"/>
            <p:cNvSpPr/>
            <p:nvPr/>
          </p:nvSpPr>
          <p:spPr>
            <a:xfrm flipH="false" flipV="false" rot="0">
              <a:off x="49492" y="49492"/>
              <a:ext cx="282192" cy="282192"/>
            </a:xfrm>
            <a:custGeom>
              <a:avLst/>
              <a:gdLst/>
              <a:ahLst/>
              <a:cxnLst/>
              <a:rect r="r" b="b" t="t" l="l"/>
              <a:pathLst>
                <a:path h="282192" w="282192">
                  <a:moveTo>
                    <a:pt x="0" y="0"/>
                  </a:moveTo>
                  <a:lnTo>
                    <a:pt x="282193" y="0"/>
                  </a:lnTo>
                  <a:lnTo>
                    <a:pt x="282193" y="282193"/>
                  </a:lnTo>
                  <a:lnTo>
                    <a:pt x="0" y="28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62" id="162"/>
          <p:cNvSpPr/>
          <p:nvPr/>
        </p:nvSpPr>
        <p:spPr>
          <a:xfrm flipV="true">
            <a:off x="4534770" y="4626529"/>
            <a:ext cx="113242" cy="136672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63" id="163"/>
          <p:cNvSpPr/>
          <p:nvPr/>
        </p:nvSpPr>
        <p:spPr>
          <a:xfrm flipH="false" flipV="false" rot="0">
            <a:off x="5159847" y="4789441"/>
            <a:ext cx="345460" cy="345460"/>
          </a:xfrm>
          <a:custGeom>
            <a:avLst/>
            <a:gdLst/>
            <a:ahLst/>
            <a:cxnLst/>
            <a:rect r="r" b="b" t="t" l="l"/>
            <a:pathLst>
              <a:path h="345460" w="345460">
                <a:moveTo>
                  <a:pt x="0" y="0"/>
                </a:moveTo>
                <a:lnTo>
                  <a:pt x="345461" y="0"/>
                </a:lnTo>
                <a:lnTo>
                  <a:pt x="345461" y="345461"/>
                </a:lnTo>
                <a:lnTo>
                  <a:pt x="0" y="345461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4" id="164"/>
          <p:cNvSpPr txBox="true"/>
          <p:nvPr/>
        </p:nvSpPr>
        <p:spPr>
          <a:xfrm rot="0">
            <a:off x="5146356" y="8551674"/>
            <a:ext cx="1594967" cy="31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1"/>
              </a:lnSpc>
            </a:pPr>
            <a:r>
              <a:rPr lang="en-US" sz="182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KYC et identification des clés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193921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280676" y="3301541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0726544" y="6393689"/>
            <a:ext cx="545179" cy="613422"/>
          </a:xfrm>
          <a:custGeom>
            <a:avLst/>
            <a:gdLst/>
            <a:ahLst/>
            <a:cxnLst/>
            <a:rect r="r" b="b" t="t" l="l"/>
            <a:pathLst>
              <a:path h="613422" w="545179">
                <a:moveTo>
                  <a:pt x="0" y="0"/>
                </a:moveTo>
                <a:lnTo>
                  <a:pt x="545179" y="0"/>
                </a:lnTo>
                <a:lnTo>
                  <a:pt x="545179" y="613422"/>
                </a:lnTo>
                <a:lnTo>
                  <a:pt x="0" y="61342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367431" y="6700400"/>
            <a:ext cx="1904292" cy="1821195"/>
            <a:chOff x="0" y="0"/>
            <a:chExt cx="2539056" cy="242826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025559" y="96844"/>
              <a:ext cx="487938" cy="487938"/>
            </a:xfrm>
            <a:custGeom>
              <a:avLst/>
              <a:gdLst/>
              <a:ahLst/>
              <a:cxnLst/>
              <a:rect r="r" b="b" t="t" l="l"/>
              <a:pathLst>
                <a:path h="487938" w="487938">
                  <a:moveTo>
                    <a:pt x="0" y="0"/>
                  </a:moveTo>
                  <a:lnTo>
                    <a:pt x="487938" y="0"/>
                  </a:lnTo>
                  <a:lnTo>
                    <a:pt x="487938" y="487938"/>
                  </a:lnTo>
                  <a:lnTo>
                    <a:pt x="0" y="487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4" id="34"/>
          <p:cNvSpPr/>
          <p:nvPr/>
        </p:nvSpPr>
        <p:spPr>
          <a:xfrm flipH="true" flipV="true">
            <a:off x="8184968" y="5369018"/>
            <a:ext cx="1384233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9022897" y="5026662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1"/>
                </a:lnTo>
                <a:lnTo>
                  <a:pt x="0" y="85633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853485" y="7610998"/>
            <a:ext cx="451394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6804332" y="7797788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 flipV="true">
            <a:off x="4023703" y="4212138"/>
            <a:ext cx="0" cy="2121624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4023703" y="4212138"/>
            <a:ext cx="2256973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3560994" y="3889608"/>
            <a:ext cx="925417" cy="645060"/>
            <a:chOff x="0" y="0"/>
            <a:chExt cx="365597" cy="25483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65597" cy="254839"/>
            </a:xfrm>
            <a:custGeom>
              <a:avLst/>
              <a:gdLst/>
              <a:ahLst/>
              <a:cxnLst/>
              <a:rect r="r" b="b" t="t" l="l"/>
              <a:pathLst>
                <a:path h="254839" w="365597">
                  <a:moveTo>
                    <a:pt x="100390" y="0"/>
                  </a:moveTo>
                  <a:lnTo>
                    <a:pt x="265206" y="0"/>
                  </a:lnTo>
                  <a:cubicBezTo>
                    <a:pt x="320651" y="0"/>
                    <a:pt x="365597" y="44946"/>
                    <a:pt x="365597" y="100390"/>
                  </a:cubicBezTo>
                  <a:lnTo>
                    <a:pt x="365597" y="154448"/>
                  </a:lnTo>
                  <a:cubicBezTo>
                    <a:pt x="365597" y="209892"/>
                    <a:pt x="320651" y="254839"/>
                    <a:pt x="265206" y="254839"/>
                  </a:cubicBezTo>
                  <a:lnTo>
                    <a:pt x="100390" y="254839"/>
                  </a:lnTo>
                  <a:cubicBezTo>
                    <a:pt x="44946" y="254839"/>
                    <a:pt x="0" y="209892"/>
                    <a:pt x="0" y="154448"/>
                  </a:cubicBezTo>
                  <a:lnTo>
                    <a:pt x="0" y="100390"/>
                  </a:lnTo>
                  <a:cubicBezTo>
                    <a:pt x="0" y="44946"/>
                    <a:pt x="44946" y="0"/>
                    <a:pt x="1003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365597" cy="321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KYC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KYC et identification des clés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196349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283104" y="3301541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flipH="true" flipV="true">
            <a:off x="8187396" y="5369018"/>
            <a:ext cx="1384233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025326" y="5026662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1"/>
                </a:lnTo>
                <a:lnTo>
                  <a:pt x="0" y="85633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4855914" y="7610998"/>
            <a:ext cx="451394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6806760" y="7797788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V="true">
            <a:off x="4026131" y="4212138"/>
            <a:ext cx="0" cy="2121624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4026131" y="4212138"/>
            <a:ext cx="2256973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3563423" y="3889608"/>
            <a:ext cx="925417" cy="645060"/>
            <a:chOff x="0" y="0"/>
            <a:chExt cx="365597" cy="25483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5597" cy="254839"/>
            </a:xfrm>
            <a:custGeom>
              <a:avLst/>
              <a:gdLst/>
              <a:ahLst/>
              <a:cxnLst/>
              <a:rect r="r" b="b" t="t" l="l"/>
              <a:pathLst>
                <a:path h="254839" w="365597">
                  <a:moveTo>
                    <a:pt x="100390" y="0"/>
                  </a:moveTo>
                  <a:lnTo>
                    <a:pt x="265206" y="0"/>
                  </a:lnTo>
                  <a:cubicBezTo>
                    <a:pt x="320651" y="0"/>
                    <a:pt x="365597" y="44946"/>
                    <a:pt x="365597" y="100390"/>
                  </a:cubicBezTo>
                  <a:lnTo>
                    <a:pt x="365597" y="154448"/>
                  </a:lnTo>
                  <a:cubicBezTo>
                    <a:pt x="365597" y="209892"/>
                    <a:pt x="320651" y="254839"/>
                    <a:pt x="265206" y="254839"/>
                  </a:cubicBezTo>
                  <a:lnTo>
                    <a:pt x="100390" y="254839"/>
                  </a:lnTo>
                  <a:cubicBezTo>
                    <a:pt x="44946" y="254839"/>
                    <a:pt x="0" y="209892"/>
                    <a:pt x="0" y="154448"/>
                  </a:cubicBezTo>
                  <a:lnTo>
                    <a:pt x="0" y="100390"/>
                  </a:lnTo>
                  <a:cubicBezTo>
                    <a:pt x="0" y="44946"/>
                    <a:pt x="44946" y="0"/>
                    <a:pt x="1003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365597" cy="321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KYC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9609730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127343" y="6651009"/>
            <a:ext cx="2215815" cy="764727"/>
          </a:xfrm>
          <a:custGeom>
            <a:avLst/>
            <a:gdLst/>
            <a:ahLst/>
            <a:cxnLst/>
            <a:rect r="r" b="b" t="t" l="l"/>
            <a:pathLst>
              <a:path h="764727" w="2215815">
                <a:moveTo>
                  <a:pt x="0" y="0"/>
                </a:moveTo>
                <a:lnTo>
                  <a:pt x="2215815" y="0"/>
                </a:lnTo>
                <a:lnTo>
                  <a:pt x="2215815" y="764727"/>
                </a:lnTo>
                <a:lnTo>
                  <a:pt x="0" y="76472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4.3 - Le KYC et l'identification des 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KYC et identification des clés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66585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4782907" y="5603305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6547147" y="4109583"/>
            <a:ext cx="1371349" cy="1074794"/>
          </a:xfrm>
          <a:custGeom>
            <a:avLst/>
            <a:gdLst/>
            <a:ahLst/>
            <a:cxnLst/>
            <a:rect r="r" b="b" t="t" l="l"/>
            <a:pathLst>
              <a:path h="1074794" w="1371349">
                <a:moveTo>
                  <a:pt x="0" y="0"/>
                </a:moveTo>
                <a:lnTo>
                  <a:pt x="1371349" y="0"/>
                </a:lnTo>
                <a:lnTo>
                  <a:pt x="1371349" y="1074794"/>
                </a:lnTo>
                <a:lnTo>
                  <a:pt x="0" y="1074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 flipV="true">
            <a:off x="4782907" y="6394536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695018" y="677111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16114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DAGRNoNJWxU</dc:identifier>
  <dcterms:modified xsi:type="dcterms:W3CDTF">2011-08-01T06:04:30Z</dcterms:modified>
  <cp:revision>1</cp:revision>
  <dc:title>43</dc:title>
</cp:coreProperties>
</file>