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ubik Semi-Bold" charset="1" panose="00000000000000000000"/>
      <p:regular r:id="rId12"/>
    </p:embeddedFont>
    <p:embeddedFont>
      <p:font typeface="Rubik Medium" charset="1" panose="00000000000000000000"/>
      <p:regular r:id="rId13"/>
    </p:embeddedFont>
    <p:embeddedFont>
      <p:font typeface="Rubik Italics" charset="1" panose="00000000000000000000"/>
      <p:regular r:id="rId14"/>
    </p:embeddedFont>
    <p:embeddedFont>
      <p:font typeface="JetBrains Mono Italics" charset="1" panose="02010509020102050004"/>
      <p:regular r:id="rId15"/>
    </p:embeddedFont>
    <p:embeddedFont>
      <p:font typeface="Rubik Bold" charset="1" panose="00000000000000000000"/>
      <p:regular r:id="rId16"/>
    </p:embeddedFont>
    <p:embeddedFont>
      <p:font typeface="Rubik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La consolidation et la gestion des UTXOs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4.5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4.5 - La consolidation et la gestion des UTXOs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la consolidation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007076" y="4124595"/>
            <a:ext cx="4745246" cy="2856235"/>
            <a:chOff x="0" y="0"/>
            <a:chExt cx="2845795" cy="17129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712927"/>
            </a:xfrm>
            <a:custGeom>
              <a:avLst/>
              <a:gdLst/>
              <a:ahLst/>
              <a:cxnLst/>
              <a:rect r="r" b="b" t="t" l="l"/>
              <a:pathLst>
                <a:path h="171292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712927"/>
                  </a:lnTo>
                  <a:lnTo>
                    <a:pt x="0" y="171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2845795" cy="174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4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427198" y="4929714"/>
            <a:ext cx="1519432" cy="473154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339353" y="4174406"/>
            <a:ext cx="4080691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b="true" sz="1275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 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54416" y="4492864"/>
            <a:ext cx="1464995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sz="127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4379699" y="4531220"/>
            <a:ext cx="0" cy="220251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4839864" y="4492864"/>
            <a:ext cx="1464995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sz="127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812645" y="4929714"/>
            <a:ext cx="1519432" cy="473154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198 006 sats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>
            <a:off x="4379699" y="6980830"/>
            <a:ext cx="0" cy="37773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0" id="40"/>
          <p:cNvGrpSpPr/>
          <p:nvPr/>
        </p:nvGrpSpPr>
        <p:grpSpPr>
          <a:xfrm rot="0">
            <a:off x="3619983" y="7358560"/>
            <a:ext cx="1519432" cy="473154"/>
            <a:chOff x="0" y="0"/>
            <a:chExt cx="911226" cy="2837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1 994 sats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713321" y="4124595"/>
            <a:ext cx="4745246" cy="2856235"/>
            <a:chOff x="0" y="0"/>
            <a:chExt cx="2845795" cy="171292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845795" cy="1712927"/>
            </a:xfrm>
            <a:custGeom>
              <a:avLst/>
              <a:gdLst/>
              <a:ahLst/>
              <a:cxnLst/>
              <a:rect r="r" b="b" t="t" l="l"/>
              <a:pathLst>
                <a:path h="171292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712927"/>
                  </a:lnTo>
                  <a:lnTo>
                    <a:pt x="0" y="171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2845795" cy="174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4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133443" y="4929714"/>
            <a:ext cx="1519432" cy="473154"/>
            <a:chOff x="0" y="0"/>
            <a:chExt cx="911226" cy="2837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150 000 sats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8045599" y="4174406"/>
            <a:ext cx="4080691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b="true" sz="1275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 B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160661" y="4492864"/>
            <a:ext cx="1464995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sz="127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51" id="51"/>
          <p:cNvSpPr/>
          <p:nvPr/>
        </p:nvSpPr>
        <p:spPr>
          <a:xfrm>
            <a:off x="10085944" y="4531220"/>
            <a:ext cx="0" cy="220251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2" id="52"/>
          <p:cNvSpPr txBox="true"/>
          <p:nvPr/>
        </p:nvSpPr>
        <p:spPr>
          <a:xfrm rot="0">
            <a:off x="10546109" y="4492864"/>
            <a:ext cx="1464995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sz="127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0518891" y="4929714"/>
            <a:ext cx="1519432" cy="473154"/>
            <a:chOff x="0" y="0"/>
            <a:chExt cx="911226" cy="28375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175 000 sats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0518891" y="5553458"/>
            <a:ext cx="1519432" cy="473154"/>
            <a:chOff x="0" y="0"/>
            <a:chExt cx="911226" cy="283758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22 360 sats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>
            <a:off x="10085944" y="6980830"/>
            <a:ext cx="0" cy="37773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0" id="60"/>
          <p:cNvGrpSpPr/>
          <p:nvPr/>
        </p:nvGrpSpPr>
        <p:grpSpPr>
          <a:xfrm rot="0">
            <a:off x="9326228" y="7358560"/>
            <a:ext cx="1519432" cy="473154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2 640 sats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8133124" y="5553458"/>
            <a:ext cx="1519432" cy="473154"/>
            <a:chOff x="0" y="0"/>
            <a:chExt cx="911226" cy="28375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4.5 - La consolidation et la gestion des UTXOs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la consolidation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007076" y="3697518"/>
            <a:ext cx="4745246" cy="2856235"/>
            <a:chOff x="0" y="0"/>
            <a:chExt cx="2845795" cy="17129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712927"/>
            </a:xfrm>
            <a:custGeom>
              <a:avLst/>
              <a:gdLst/>
              <a:ahLst/>
              <a:cxnLst/>
              <a:rect r="r" b="b" t="t" l="l"/>
              <a:pathLst>
                <a:path h="171292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712927"/>
                  </a:lnTo>
                  <a:lnTo>
                    <a:pt x="0" y="171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2845795" cy="174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4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427198" y="4502637"/>
            <a:ext cx="1519432" cy="473154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339353" y="3747328"/>
            <a:ext cx="4080691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b="true" sz="1275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 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54416" y="4065787"/>
            <a:ext cx="1464995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sz="127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4379699" y="4104143"/>
            <a:ext cx="0" cy="220251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4839864" y="4065787"/>
            <a:ext cx="1464995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sz="127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812645" y="4502637"/>
            <a:ext cx="1519432" cy="473154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198 006 sats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>
            <a:off x="4379699" y="6553753"/>
            <a:ext cx="0" cy="37773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0" id="40"/>
          <p:cNvGrpSpPr/>
          <p:nvPr/>
        </p:nvGrpSpPr>
        <p:grpSpPr>
          <a:xfrm rot="0">
            <a:off x="3619983" y="6931483"/>
            <a:ext cx="1519432" cy="473154"/>
            <a:chOff x="0" y="0"/>
            <a:chExt cx="911226" cy="2837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1 994 sats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713321" y="3697518"/>
            <a:ext cx="4745246" cy="2856235"/>
            <a:chOff x="0" y="0"/>
            <a:chExt cx="2845795" cy="171292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845795" cy="1712927"/>
            </a:xfrm>
            <a:custGeom>
              <a:avLst/>
              <a:gdLst/>
              <a:ahLst/>
              <a:cxnLst/>
              <a:rect r="r" b="b" t="t" l="l"/>
              <a:pathLst>
                <a:path h="171292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712927"/>
                  </a:lnTo>
                  <a:lnTo>
                    <a:pt x="0" y="171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2845795" cy="174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4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133443" y="4502637"/>
            <a:ext cx="1519432" cy="473154"/>
            <a:chOff x="0" y="0"/>
            <a:chExt cx="911226" cy="2837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150 000 sats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8045599" y="3747328"/>
            <a:ext cx="4080691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b="true" sz="1275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 B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160661" y="4065787"/>
            <a:ext cx="1464995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sz="127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51" id="51"/>
          <p:cNvSpPr/>
          <p:nvPr/>
        </p:nvSpPr>
        <p:spPr>
          <a:xfrm>
            <a:off x="10085944" y="4104143"/>
            <a:ext cx="0" cy="220251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2" id="52"/>
          <p:cNvSpPr txBox="true"/>
          <p:nvPr/>
        </p:nvSpPr>
        <p:spPr>
          <a:xfrm rot="0">
            <a:off x="10546109" y="4065787"/>
            <a:ext cx="1464995" cy="22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6"/>
              </a:lnSpc>
            </a:pPr>
            <a:r>
              <a:rPr lang="en-US" sz="127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0518891" y="4502637"/>
            <a:ext cx="1519432" cy="473154"/>
            <a:chOff x="0" y="0"/>
            <a:chExt cx="911226" cy="28375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175 000 sats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0518891" y="5126381"/>
            <a:ext cx="1519432" cy="473154"/>
            <a:chOff x="0" y="0"/>
            <a:chExt cx="911226" cy="283758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22 360 sats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>
            <a:off x="10085944" y="6553753"/>
            <a:ext cx="0" cy="37773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0" id="60"/>
          <p:cNvGrpSpPr/>
          <p:nvPr/>
        </p:nvGrpSpPr>
        <p:grpSpPr>
          <a:xfrm rot="0">
            <a:off x="9326228" y="6931483"/>
            <a:ext cx="1519432" cy="473154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2 640 sats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8133124" y="5126381"/>
            <a:ext cx="1519432" cy="473154"/>
            <a:chOff x="0" y="0"/>
            <a:chExt cx="911226" cy="28375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9326228" y="7785637"/>
            <a:ext cx="1519432" cy="473154"/>
            <a:chOff x="0" y="0"/>
            <a:chExt cx="911226" cy="28375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12 sats/vB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flipH="true">
            <a:off x="10085944" y="7404637"/>
            <a:ext cx="0" cy="38100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4379699" y="7404637"/>
            <a:ext cx="0" cy="38100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3619983" y="7785637"/>
            <a:ext cx="1519432" cy="473154"/>
            <a:chOff x="0" y="0"/>
            <a:chExt cx="911226" cy="28375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14 sats/vB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4.5 - La consolidation et la gestion des UTXOs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la consolidation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62955" y="2437621"/>
            <a:ext cx="13139732" cy="75679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3759718" y="2988615"/>
            <a:ext cx="6905024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Frais moyens en sats/vB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4.5 - La consolidation et la gestion des UTXOs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consolidation et la CIOH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938599" y="4641105"/>
            <a:ext cx="810806" cy="3603580"/>
          </a:xfrm>
          <a:custGeom>
            <a:avLst/>
            <a:gdLst/>
            <a:ahLst/>
            <a:cxnLst/>
            <a:rect r="r" b="b" t="t" l="l"/>
            <a:pathLst>
              <a:path h="3603580" w="810806">
                <a:moveTo>
                  <a:pt x="0" y="0"/>
                </a:moveTo>
                <a:lnTo>
                  <a:pt x="810806" y="0"/>
                </a:lnTo>
                <a:lnTo>
                  <a:pt x="810806" y="3603580"/>
                </a:lnTo>
                <a:lnTo>
                  <a:pt x="0" y="36035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116303" y="5672966"/>
            <a:ext cx="1403196" cy="1539858"/>
          </a:xfrm>
          <a:custGeom>
            <a:avLst/>
            <a:gdLst/>
            <a:ahLst/>
            <a:cxnLst/>
            <a:rect r="r" b="b" t="t" l="l"/>
            <a:pathLst>
              <a:path h="1539858" w="1403196">
                <a:moveTo>
                  <a:pt x="0" y="0"/>
                </a:moveTo>
                <a:lnTo>
                  <a:pt x="1403196" y="0"/>
                </a:lnTo>
                <a:lnTo>
                  <a:pt x="1403196" y="1539858"/>
                </a:lnTo>
                <a:lnTo>
                  <a:pt x="0" y="15398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5170654" y="3423107"/>
            <a:ext cx="7178686" cy="5110095"/>
            <a:chOff x="0" y="0"/>
            <a:chExt cx="2845795" cy="202575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845795" cy="2025759"/>
            </a:xfrm>
            <a:custGeom>
              <a:avLst/>
              <a:gdLst/>
              <a:ahLst/>
              <a:cxnLst/>
              <a:rect r="r" b="b" t="t" l="l"/>
              <a:pathLst>
                <a:path h="2025759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25759"/>
                  </a:lnTo>
                  <a:lnTo>
                    <a:pt x="0" y="20257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2845795" cy="2044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806221" y="4641105"/>
            <a:ext cx="2298622" cy="715795"/>
            <a:chOff x="0" y="0"/>
            <a:chExt cx="911226" cy="2837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>
            <a:off x="8759997" y="4038256"/>
            <a:ext cx="0" cy="432603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5806221" y="5603700"/>
            <a:ext cx="2298622" cy="715795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5806406" y="6566295"/>
            <a:ext cx="2298622" cy="715795"/>
            <a:chOff x="0" y="0"/>
            <a:chExt cx="911226" cy="28375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5806406" y="7528890"/>
            <a:ext cx="2298622" cy="715795"/>
            <a:chOff x="0" y="0"/>
            <a:chExt cx="911226" cy="28375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414965" y="4641105"/>
            <a:ext cx="2298622" cy="715795"/>
            <a:chOff x="0" y="0"/>
            <a:chExt cx="911226" cy="28375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350 000 sats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5673329" y="3484540"/>
            <a:ext cx="6173337" cy="44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b="true" sz="259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CIOH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847397" y="3966310"/>
            <a:ext cx="2216269" cy="44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456142" y="3966310"/>
            <a:ext cx="2216269" cy="44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9414965" y="5596899"/>
            <a:ext cx="2298622" cy="715795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4.5 - La consolidation et la gestion des UTXOs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consolidation et la CIOH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7129742" y="3168159"/>
            <a:ext cx="5062832" cy="3603940"/>
            <a:chOff x="0" y="0"/>
            <a:chExt cx="2845795" cy="20257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025759"/>
            </a:xfrm>
            <a:custGeom>
              <a:avLst/>
              <a:gdLst/>
              <a:ahLst/>
              <a:cxnLst/>
              <a:rect r="r" b="b" t="t" l="l"/>
              <a:pathLst>
                <a:path h="2025759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25759"/>
                  </a:lnTo>
                  <a:lnTo>
                    <a:pt x="0" y="20257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845795" cy="2044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577981" y="4027163"/>
            <a:ext cx="1621124" cy="504821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9661157" y="3601999"/>
            <a:ext cx="0" cy="305097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577981" y="4706042"/>
            <a:ext cx="1621124" cy="504821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123080" y="4027163"/>
            <a:ext cx="1621124" cy="504821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400 000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474734" y="3998725"/>
            <a:ext cx="1950473" cy="566066"/>
            <a:chOff x="0" y="0"/>
            <a:chExt cx="1096352" cy="31818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5877" y="0"/>
                  </a:moveTo>
                  <a:lnTo>
                    <a:pt x="1080475" y="0"/>
                  </a:lnTo>
                  <a:cubicBezTo>
                    <a:pt x="1089244" y="0"/>
                    <a:pt x="1096352" y="7108"/>
                    <a:pt x="1096352" y="15877"/>
                  </a:cubicBezTo>
                  <a:lnTo>
                    <a:pt x="1096352" y="302306"/>
                  </a:lnTo>
                  <a:cubicBezTo>
                    <a:pt x="1096352" y="311075"/>
                    <a:pt x="1089244" y="318183"/>
                    <a:pt x="1080475" y="318183"/>
                  </a:cubicBezTo>
                  <a:lnTo>
                    <a:pt x="15877" y="318183"/>
                  </a:lnTo>
                  <a:cubicBezTo>
                    <a:pt x="7108" y="318183"/>
                    <a:pt x="0" y="311075"/>
                    <a:pt x="0" y="302306"/>
                  </a:cubicBezTo>
                  <a:lnTo>
                    <a:pt x="0" y="15877"/>
                  </a:lnTo>
                  <a:cubicBezTo>
                    <a:pt x="0" y="7108"/>
                    <a:pt x="7108" y="0"/>
                    <a:pt x="1587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Bisq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474734" y="6034561"/>
            <a:ext cx="1950473" cy="566066"/>
            <a:chOff x="0" y="0"/>
            <a:chExt cx="1096352" cy="31818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5877" y="0"/>
                  </a:moveTo>
                  <a:lnTo>
                    <a:pt x="1080475" y="0"/>
                  </a:lnTo>
                  <a:cubicBezTo>
                    <a:pt x="1089244" y="0"/>
                    <a:pt x="1096352" y="7108"/>
                    <a:pt x="1096352" y="15877"/>
                  </a:cubicBezTo>
                  <a:lnTo>
                    <a:pt x="1096352" y="302306"/>
                  </a:lnTo>
                  <a:cubicBezTo>
                    <a:pt x="1096352" y="311075"/>
                    <a:pt x="1089244" y="318183"/>
                    <a:pt x="1080475" y="318183"/>
                  </a:cubicBezTo>
                  <a:lnTo>
                    <a:pt x="15877" y="318183"/>
                  </a:lnTo>
                  <a:cubicBezTo>
                    <a:pt x="7108" y="318183"/>
                    <a:pt x="0" y="311075"/>
                    <a:pt x="0" y="302306"/>
                  </a:cubicBezTo>
                  <a:lnTo>
                    <a:pt x="0" y="15877"/>
                  </a:lnTo>
                  <a:cubicBezTo>
                    <a:pt x="0" y="7108"/>
                    <a:pt x="7108" y="0"/>
                    <a:pt x="1587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Exchange.kyc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6461139" y="7094470"/>
            <a:ext cx="1543365" cy="1693679"/>
          </a:xfrm>
          <a:custGeom>
            <a:avLst/>
            <a:gdLst/>
            <a:ahLst/>
            <a:cxnLst/>
            <a:rect r="r" b="b" t="t" l="l"/>
            <a:pathLst>
              <a:path h="1693679" w="1543365">
                <a:moveTo>
                  <a:pt x="0" y="0"/>
                </a:moveTo>
                <a:lnTo>
                  <a:pt x="1543365" y="0"/>
                </a:lnTo>
                <a:lnTo>
                  <a:pt x="1543365" y="1693680"/>
                </a:lnTo>
                <a:lnTo>
                  <a:pt x="0" y="16936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6" id="46"/>
          <p:cNvSpPr/>
          <p:nvPr/>
        </p:nvSpPr>
        <p:spPr>
          <a:xfrm>
            <a:off x="5425207" y="4281758"/>
            <a:ext cx="2152774" cy="67669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V="true">
            <a:off x="5425207" y="4280023"/>
            <a:ext cx="2152774" cy="119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8" id="48"/>
          <p:cNvSpPr txBox="true"/>
          <p:nvPr/>
        </p:nvSpPr>
        <p:spPr>
          <a:xfrm rot="0">
            <a:off x="7484257" y="3213691"/>
            <a:ext cx="4353800" cy="31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"/>
              </a:lnSpc>
            </a:pPr>
            <a:r>
              <a:rPr lang="en-US" b="true" sz="182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CIOH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607021" y="3553464"/>
            <a:ext cx="1563044" cy="31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"/>
              </a:lnSpc>
            </a:pPr>
            <a:r>
              <a:rPr lang="en-US" sz="182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152120" y="3553464"/>
            <a:ext cx="1563044" cy="31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"/>
              </a:lnSpc>
            </a:pPr>
            <a:r>
              <a:rPr lang="en-US" sz="182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AutoShape 51" id="51"/>
          <p:cNvSpPr/>
          <p:nvPr/>
        </p:nvSpPr>
        <p:spPr>
          <a:xfrm>
            <a:off x="5068923" y="6600627"/>
            <a:ext cx="1557947" cy="712413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52" id="52"/>
          <p:cNvSpPr/>
          <p:nvPr/>
        </p:nvSpPr>
        <p:spPr>
          <a:xfrm flipH="true">
            <a:off x="2376602" y="4281758"/>
            <a:ext cx="1098132" cy="0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53" id="53"/>
          <p:cNvSpPr txBox="true"/>
          <p:nvPr/>
        </p:nvSpPr>
        <p:spPr>
          <a:xfrm rot="0">
            <a:off x="2273070" y="3591415"/>
            <a:ext cx="4353800" cy="31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"/>
              </a:lnSpc>
            </a:pPr>
            <a:r>
              <a:rPr lang="en-US" b="true" sz="182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UTXOs</a:t>
            </a:r>
          </a:p>
        </p:txBody>
      </p:sp>
      <p:sp>
        <p:nvSpPr>
          <p:cNvPr name="AutoShape 54" id="54"/>
          <p:cNvSpPr/>
          <p:nvPr/>
        </p:nvSpPr>
        <p:spPr>
          <a:xfrm flipV="true">
            <a:off x="2376602" y="7941310"/>
            <a:ext cx="4084537" cy="0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>
            <a:off x="2376602" y="4281758"/>
            <a:ext cx="0" cy="3659552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6" id="56"/>
          <p:cNvGrpSpPr/>
          <p:nvPr/>
        </p:nvGrpSpPr>
        <p:grpSpPr>
          <a:xfrm rot="0">
            <a:off x="7577981" y="5386305"/>
            <a:ext cx="1621124" cy="504821"/>
            <a:chOff x="0" y="0"/>
            <a:chExt cx="911226" cy="283758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7577981" y="6065183"/>
            <a:ext cx="1621124" cy="504821"/>
            <a:chOff x="0" y="0"/>
            <a:chExt cx="911226" cy="28375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>
            <a:off x="5425207" y="6317594"/>
            <a:ext cx="21527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3" id="63"/>
          <p:cNvSpPr/>
          <p:nvPr/>
        </p:nvSpPr>
        <p:spPr>
          <a:xfrm>
            <a:off x="5425207" y="4281758"/>
            <a:ext cx="2152774" cy="1356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DAGRNzhiiok</dc:identifier>
  <dcterms:modified xsi:type="dcterms:W3CDTF">2011-08-01T06:04:30Z</dcterms:modified>
  <cp:revision>1</cp:revision>
  <dc:title>45</dc:title>
</cp:coreProperties>
</file>