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ubik Semi-Bold" charset="1" panose="00000000000000000000"/>
      <p:regular r:id="rId11"/>
    </p:embeddedFont>
    <p:embeddedFont>
      <p:font typeface="Rubik Medium" charset="1" panose="00000000000000000000"/>
      <p:regular r:id="rId12"/>
    </p:embeddedFont>
    <p:embeddedFont>
      <p:font typeface="Rubik Italics" charset="1" panose="00000000000000000000"/>
      <p:regular r:id="rId13"/>
    </p:embeddedFont>
    <p:embeddedFont>
      <p:font typeface="JetBrains Mono Italics" charset="1" panose="02010509020102050004"/>
      <p:regular r:id="rId14"/>
    </p:embeddedFont>
    <p:embeddedFont>
      <p:font typeface="Rubik Bold" charset="1" panose="00000000000000000000"/>
      <p:regular r:id="rId15"/>
    </p:embeddedFont>
    <p:embeddedFont>
      <p:font typeface="Rubik Medium Italics" charset="1" panose="00000000000000000000"/>
      <p:regular r:id="rId16"/>
    </p:embeddedFont>
    <p:embeddedFont>
      <p:font typeface="Rubik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autres bonnes pratiques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4.6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4.6 - Les autres bonnes pratiques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nœud complet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816463" y="5815855"/>
            <a:ext cx="370765" cy="37076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044720" y="5734148"/>
            <a:ext cx="534179" cy="534179"/>
            <a:chOff x="0" y="0"/>
            <a:chExt cx="712239" cy="71223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12239" cy="712239"/>
            </a:xfrm>
            <a:custGeom>
              <a:avLst/>
              <a:gdLst/>
              <a:ahLst/>
              <a:cxnLst/>
              <a:rect r="r" b="b" t="t" l="l"/>
              <a:pathLst>
                <a:path h="712239" w="712239">
                  <a:moveTo>
                    <a:pt x="0" y="0"/>
                  </a:moveTo>
                  <a:lnTo>
                    <a:pt x="712239" y="0"/>
                  </a:lnTo>
                  <a:lnTo>
                    <a:pt x="712239" y="712239"/>
                  </a:lnTo>
                  <a:lnTo>
                    <a:pt x="0" y="712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24645" y="239841"/>
              <a:ext cx="383353" cy="383353"/>
            </a:xfrm>
            <a:custGeom>
              <a:avLst/>
              <a:gdLst/>
              <a:ahLst/>
              <a:cxnLst/>
              <a:rect r="r" b="b" t="t" l="l"/>
              <a:pathLst>
                <a:path h="383353" w="383353">
                  <a:moveTo>
                    <a:pt x="0" y="0"/>
                  </a:moveTo>
                  <a:lnTo>
                    <a:pt x="383354" y="0"/>
                  </a:lnTo>
                  <a:lnTo>
                    <a:pt x="383354" y="383354"/>
                  </a:lnTo>
                  <a:lnTo>
                    <a:pt x="0" y="383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2" id="32"/>
          <p:cNvSpPr/>
          <p:nvPr/>
        </p:nvSpPr>
        <p:spPr>
          <a:xfrm flipV="true">
            <a:off x="3578899" y="6001238"/>
            <a:ext cx="12375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3" id="33"/>
          <p:cNvGrpSpPr/>
          <p:nvPr/>
        </p:nvGrpSpPr>
        <p:grpSpPr>
          <a:xfrm rot="0">
            <a:off x="5899387" y="4940882"/>
            <a:ext cx="370765" cy="370765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5714005" y="7180045"/>
            <a:ext cx="370765" cy="37076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929457" y="7964914"/>
            <a:ext cx="370765" cy="370765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394233" y="8022641"/>
            <a:ext cx="370765" cy="370765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667791" y="6407675"/>
            <a:ext cx="370765" cy="370765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938207" y="5445090"/>
            <a:ext cx="370765" cy="370765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3691098" y="4318565"/>
            <a:ext cx="370765" cy="370765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8747503" y="3852178"/>
            <a:ext cx="370765" cy="370765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0515906" y="5318971"/>
            <a:ext cx="370765" cy="370765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613114" y="3966086"/>
            <a:ext cx="370765" cy="370765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187228" y="3795225"/>
            <a:ext cx="370765" cy="370765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7052839" y="3909132"/>
            <a:ext cx="370765" cy="370765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1229561" y="7779532"/>
            <a:ext cx="370765" cy="370765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021273" y="7157215"/>
            <a:ext cx="370765" cy="370765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517402" y="6633874"/>
            <a:ext cx="370765" cy="370765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78" id="78"/>
          <p:cNvSpPr/>
          <p:nvPr/>
        </p:nvSpPr>
        <p:spPr>
          <a:xfrm flipV="true">
            <a:off x="5146047" y="5242776"/>
            <a:ext cx="794521" cy="64195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9" id="79"/>
          <p:cNvSpPr/>
          <p:nvPr/>
        </p:nvSpPr>
        <p:spPr>
          <a:xfrm>
            <a:off x="5103750" y="6156124"/>
            <a:ext cx="693733" cy="105441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0" id="80"/>
          <p:cNvSpPr/>
          <p:nvPr/>
        </p:nvSpPr>
        <p:spPr>
          <a:xfrm>
            <a:off x="5183395" y="6038920"/>
            <a:ext cx="2488228" cy="51645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1" id="81"/>
          <p:cNvSpPr/>
          <p:nvPr/>
        </p:nvSpPr>
        <p:spPr>
          <a:xfrm flipH="true">
            <a:off x="4185586" y="6172643"/>
            <a:ext cx="745514" cy="180624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2" id="82"/>
          <p:cNvSpPr/>
          <p:nvPr/>
        </p:nvSpPr>
        <p:spPr>
          <a:xfrm flipH="true" flipV="true">
            <a:off x="3987868" y="4652148"/>
            <a:ext cx="902589" cy="120088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3" id="83"/>
          <p:cNvSpPr/>
          <p:nvPr/>
        </p:nvSpPr>
        <p:spPr>
          <a:xfrm flipV="true">
            <a:off x="4051514" y="4041833"/>
            <a:ext cx="1146062" cy="40088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4" id="84"/>
          <p:cNvSpPr/>
          <p:nvPr/>
        </p:nvSpPr>
        <p:spPr>
          <a:xfrm flipV="true">
            <a:off x="3900323" y="3074361"/>
            <a:ext cx="161540" cy="1245723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85" id="85"/>
          <p:cNvSpPr/>
          <p:nvPr/>
        </p:nvSpPr>
        <p:spPr>
          <a:xfrm flipH="true" flipV="true">
            <a:off x="2030807" y="3795225"/>
            <a:ext cx="1672565" cy="642251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86" id="86"/>
          <p:cNvSpPr/>
          <p:nvPr/>
        </p:nvSpPr>
        <p:spPr>
          <a:xfrm flipH="true">
            <a:off x="2030807" y="4546663"/>
            <a:ext cx="1665237" cy="394219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87" id="87"/>
          <p:cNvSpPr/>
          <p:nvPr/>
        </p:nvSpPr>
        <p:spPr>
          <a:xfrm flipV="true">
            <a:off x="6222943" y="4218109"/>
            <a:ext cx="877106" cy="78456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8" id="88"/>
          <p:cNvSpPr/>
          <p:nvPr/>
        </p:nvSpPr>
        <p:spPr>
          <a:xfrm>
            <a:off x="6264773" y="5170780"/>
            <a:ext cx="1678814" cy="41517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9" id="89"/>
          <p:cNvSpPr/>
          <p:nvPr/>
        </p:nvSpPr>
        <p:spPr>
          <a:xfrm flipV="true">
            <a:off x="8207577" y="4202871"/>
            <a:ext cx="641320" cy="126229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0" id="90"/>
          <p:cNvSpPr/>
          <p:nvPr/>
        </p:nvSpPr>
        <p:spPr>
          <a:xfrm flipV="true">
            <a:off x="8308755" y="5513413"/>
            <a:ext cx="2207369" cy="10800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1" id="91"/>
          <p:cNvSpPr/>
          <p:nvPr/>
        </p:nvSpPr>
        <p:spPr>
          <a:xfrm>
            <a:off x="8037984" y="6607727"/>
            <a:ext cx="2479990" cy="19686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2" id="92"/>
          <p:cNvSpPr/>
          <p:nvPr/>
        </p:nvSpPr>
        <p:spPr>
          <a:xfrm>
            <a:off x="8015378" y="6682884"/>
            <a:ext cx="1029072" cy="56988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3" id="93"/>
          <p:cNvSpPr/>
          <p:nvPr/>
        </p:nvSpPr>
        <p:spPr>
          <a:xfrm flipH="true">
            <a:off x="7610581" y="6775865"/>
            <a:ext cx="211626" cy="124935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4" id="94"/>
          <p:cNvSpPr/>
          <p:nvPr/>
        </p:nvSpPr>
        <p:spPr>
          <a:xfrm>
            <a:off x="9385133" y="7392894"/>
            <a:ext cx="1851333" cy="52172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5" id="95"/>
          <p:cNvSpPr/>
          <p:nvPr/>
        </p:nvSpPr>
        <p:spPr>
          <a:xfrm flipV="true">
            <a:off x="8285854" y="4241188"/>
            <a:ext cx="2350377" cy="129956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6" id="96"/>
          <p:cNvSpPr/>
          <p:nvPr/>
        </p:nvSpPr>
        <p:spPr>
          <a:xfrm flipH="true" flipV="true">
            <a:off x="5197577" y="2958793"/>
            <a:ext cx="143729" cy="839064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97" id="97"/>
          <p:cNvSpPr/>
          <p:nvPr/>
        </p:nvSpPr>
        <p:spPr>
          <a:xfrm flipV="true">
            <a:off x="5491195" y="2958793"/>
            <a:ext cx="731748" cy="879315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98" id="98"/>
          <p:cNvSpPr/>
          <p:nvPr/>
        </p:nvSpPr>
        <p:spPr>
          <a:xfrm flipH="true" flipV="true">
            <a:off x="6473375" y="3074361"/>
            <a:ext cx="653635" cy="87182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99" id="99"/>
          <p:cNvSpPr/>
          <p:nvPr/>
        </p:nvSpPr>
        <p:spPr>
          <a:xfrm flipV="true">
            <a:off x="7238221" y="3074361"/>
            <a:ext cx="0" cy="834771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0" id="100"/>
          <p:cNvSpPr/>
          <p:nvPr/>
        </p:nvSpPr>
        <p:spPr>
          <a:xfrm flipV="true">
            <a:off x="7318062" y="3186045"/>
            <a:ext cx="353561" cy="741113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1" id="101"/>
          <p:cNvSpPr/>
          <p:nvPr/>
        </p:nvSpPr>
        <p:spPr>
          <a:xfrm flipV="true">
            <a:off x="8949826" y="3074361"/>
            <a:ext cx="71446" cy="778581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2" id="102"/>
          <p:cNvSpPr/>
          <p:nvPr/>
        </p:nvSpPr>
        <p:spPr>
          <a:xfrm flipV="true">
            <a:off x="9037927" y="3186045"/>
            <a:ext cx="480442" cy="698744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3" id="103"/>
          <p:cNvSpPr/>
          <p:nvPr/>
        </p:nvSpPr>
        <p:spPr>
          <a:xfrm>
            <a:off x="10960147" y="4242286"/>
            <a:ext cx="1353443" cy="760384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4" id="104"/>
          <p:cNvSpPr/>
          <p:nvPr/>
        </p:nvSpPr>
        <p:spPr>
          <a:xfrm flipV="true">
            <a:off x="10960814" y="3314914"/>
            <a:ext cx="1352776" cy="746932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5" id="105"/>
          <p:cNvSpPr/>
          <p:nvPr/>
        </p:nvSpPr>
        <p:spPr>
          <a:xfrm flipH="true" flipV="true">
            <a:off x="10515906" y="3074361"/>
            <a:ext cx="235534" cy="89775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6" id="106"/>
          <p:cNvSpPr/>
          <p:nvPr/>
        </p:nvSpPr>
        <p:spPr>
          <a:xfrm flipV="true">
            <a:off x="10882351" y="5122063"/>
            <a:ext cx="1550631" cy="342319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7" id="107"/>
          <p:cNvSpPr/>
          <p:nvPr/>
        </p:nvSpPr>
        <p:spPr>
          <a:xfrm>
            <a:off x="10876214" y="5565888"/>
            <a:ext cx="1344705" cy="473032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8" id="108"/>
          <p:cNvSpPr/>
          <p:nvPr/>
        </p:nvSpPr>
        <p:spPr>
          <a:xfrm flipV="true">
            <a:off x="10888110" y="6775865"/>
            <a:ext cx="1544872" cy="38744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09" id="109"/>
          <p:cNvSpPr/>
          <p:nvPr/>
        </p:nvSpPr>
        <p:spPr>
          <a:xfrm flipH="true">
            <a:off x="4816463" y="7519936"/>
            <a:ext cx="980448" cy="1478272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10" id="110"/>
          <p:cNvSpPr/>
          <p:nvPr/>
        </p:nvSpPr>
        <p:spPr>
          <a:xfrm>
            <a:off x="7684745" y="8360735"/>
            <a:ext cx="438845" cy="637473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11" id="111"/>
          <p:cNvSpPr/>
          <p:nvPr/>
        </p:nvSpPr>
        <p:spPr>
          <a:xfrm flipH="true">
            <a:off x="2820865" y="8241346"/>
            <a:ext cx="1132454" cy="638365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12" id="112"/>
          <p:cNvSpPr/>
          <p:nvPr/>
        </p:nvSpPr>
        <p:spPr>
          <a:xfrm>
            <a:off x="5920303" y="7549643"/>
            <a:ext cx="164467" cy="1448564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13" id="113"/>
          <p:cNvSpPr/>
          <p:nvPr/>
        </p:nvSpPr>
        <p:spPr>
          <a:xfrm flipH="true" flipV="true">
            <a:off x="2030807" y="7550810"/>
            <a:ext cx="1905829" cy="548225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14" id="114"/>
          <p:cNvSpPr/>
          <p:nvPr/>
        </p:nvSpPr>
        <p:spPr>
          <a:xfrm>
            <a:off x="11569395" y="8067476"/>
            <a:ext cx="863586" cy="573451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15" id="115"/>
          <p:cNvSpPr/>
          <p:nvPr/>
        </p:nvSpPr>
        <p:spPr>
          <a:xfrm>
            <a:off x="9206655" y="7527980"/>
            <a:ext cx="0" cy="1470228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16" id="116"/>
          <p:cNvSpPr/>
          <p:nvPr/>
        </p:nvSpPr>
        <p:spPr>
          <a:xfrm flipH="true">
            <a:off x="7127010" y="8361776"/>
            <a:ext cx="349002" cy="517935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4.6 - Les autres bonnes pratiques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nœud complet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565646" y="5826315"/>
            <a:ext cx="380780" cy="38078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952614" y="5742401"/>
            <a:ext cx="548608" cy="548608"/>
            <a:chOff x="0" y="0"/>
            <a:chExt cx="731477" cy="73147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31477" cy="731477"/>
            </a:xfrm>
            <a:custGeom>
              <a:avLst/>
              <a:gdLst/>
              <a:ahLst/>
              <a:cxnLst/>
              <a:rect r="r" b="b" t="t" l="l"/>
              <a:pathLst>
                <a:path h="731477" w="731477">
                  <a:moveTo>
                    <a:pt x="0" y="0"/>
                  </a:moveTo>
                  <a:lnTo>
                    <a:pt x="731477" y="0"/>
                  </a:lnTo>
                  <a:lnTo>
                    <a:pt x="731477" y="731477"/>
                  </a:lnTo>
                  <a:lnTo>
                    <a:pt x="0" y="731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28012" y="246320"/>
              <a:ext cx="393708" cy="393708"/>
            </a:xfrm>
            <a:custGeom>
              <a:avLst/>
              <a:gdLst/>
              <a:ahLst/>
              <a:cxnLst/>
              <a:rect r="r" b="b" t="t" l="l"/>
              <a:pathLst>
                <a:path h="393708" w="393708">
                  <a:moveTo>
                    <a:pt x="0" y="0"/>
                  </a:moveTo>
                  <a:lnTo>
                    <a:pt x="393708" y="0"/>
                  </a:lnTo>
                  <a:lnTo>
                    <a:pt x="393708" y="393708"/>
                  </a:lnTo>
                  <a:lnTo>
                    <a:pt x="0" y="393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2" id="32"/>
          <p:cNvSpPr/>
          <p:nvPr/>
        </p:nvSpPr>
        <p:spPr>
          <a:xfrm>
            <a:off x="2501222" y="5833071"/>
            <a:ext cx="3064424" cy="0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3" id="33"/>
          <p:cNvGrpSpPr/>
          <p:nvPr/>
        </p:nvGrpSpPr>
        <p:grpSpPr>
          <a:xfrm rot="0">
            <a:off x="7753637" y="3944809"/>
            <a:ext cx="380780" cy="380780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772374" y="7699042"/>
            <a:ext cx="380780" cy="380780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850876" y="5445535"/>
            <a:ext cx="380780" cy="380780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42" id="42"/>
          <p:cNvSpPr/>
          <p:nvPr/>
        </p:nvSpPr>
        <p:spPr>
          <a:xfrm flipV="true">
            <a:off x="5900394" y="4259336"/>
            <a:ext cx="1899274" cy="163323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5920469" y="6112734"/>
            <a:ext cx="2877861" cy="168066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flipV="true">
            <a:off x="5945690" y="5652777"/>
            <a:ext cx="3905921" cy="34707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45" id="45"/>
          <p:cNvSpPr txBox="true"/>
          <p:nvPr/>
        </p:nvSpPr>
        <p:spPr>
          <a:xfrm rot="0">
            <a:off x="3444085" y="5473356"/>
            <a:ext cx="1178698" cy="2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4"/>
              </a:lnSpc>
            </a:pPr>
            <a:r>
              <a:rPr lang="en-US" b="true" sz="1367" i="true">
                <a:solidFill>
                  <a:srgbClr val="FF5C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bc1q...xyz = ?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052093" y="6283807"/>
            <a:ext cx="1962681" cy="2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4"/>
              </a:lnSpc>
            </a:pPr>
            <a:r>
              <a:rPr lang="en-US" b="true" sz="1367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bc1q...xyz = 1 BTC</a:t>
            </a:r>
          </a:p>
        </p:txBody>
      </p:sp>
      <p:sp>
        <p:nvSpPr>
          <p:cNvPr name="AutoShape 47" id="47"/>
          <p:cNvSpPr/>
          <p:nvPr/>
        </p:nvSpPr>
        <p:spPr>
          <a:xfrm>
            <a:off x="2501222" y="6200339"/>
            <a:ext cx="306442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 flipV="true">
            <a:off x="9146009" y="7273728"/>
            <a:ext cx="1992908" cy="563858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49" id="49"/>
          <p:cNvSpPr/>
          <p:nvPr/>
        </p:nvSpPr>
        <p:spPr>
          <a:xfrm flipV="true">
            <a:off x="8131271" y="3445097"/>
            <a:ext cx="3541782" cy="65545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50" id="50"/>
          <p:cNvSpPr/>
          <p:nvPr/>
        </p:nvSpPr>
        <p:spPr>
          <a:xfrm flipV="true">
            <a:off x="8028898" y="2880916"/>
            <a:ext cx="539576" cy="108381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>
            <a:off x="9147523" y="7935578"/>
            <a:ext cx="3363198" cy="840011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52" id="52"/>
          <p:cNvSpPr/>
          <p:nvPr/>
        </p:nvSpPr>
        <p:spPr>
          <a:xfrm flipH="true" flipV="true">
            <a:off x="3919235" y="2973848"/>
            <a:ext cx="3841818" cy="1108554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>
            <a:off x="9098979" y="8022450"/>
            <a:ext cx="1073884" cy="1048681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54" id="54"/>
          <p:cNvSpPr/>
          <p:nvPr/>
        </p:nvSpPr>
        <p:spPr>
          <a:xfrm flipV="true">
            <a:off x="10182752" y="3964725"/>
            <a:ext cx="1714521" cy="1543801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 flipH="true">
            <a:off x="6615823" y="7975072"/>
            <a:ext cx="2176853" cy="1096059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10223428" y="5007653"/>
            <a:ext cx="1878521" cy="572733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57" id="57"/>
          <p:cNvSpPr/>
          <p:nvPr/>
        </p:nvSpPr>
        <p:spPr>
          <a:xfrm>
            <a:off x="10172863" y="5773513"/>
            <a:ext cx="1724411" cy="1802912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arrow" len="sm" w="med"/>
            <a:tailEnd type="arrow" len="sm" w="med"/>
          </a:ln>
        </p:spPr>
      </p:sp>
      <p:sp>
        <p:nvSpPr>
          <p:cNvPr name="AutoShape 58" id="58"/>
          <p:cNvSpPr/>
          <p:nvPr/>
        </p:nvSpPr>
        <p:spPr>
          <a:xfrm flipH="true">
            <a:off x="9044974" y="5807700"/>
            <a:ext cx="914083" cy="19099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59" id="59"/>
          <p:cNvSpPr/>
          <p:nvPr/>
        </p:nvSpPr>
        <p:spPr>
          <a:xfrm>
            <a:off x="8098871" y="4246001"/>
            <a:ext cx="1787550" cy="127912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4.6 - Les autres bonnes pratiques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Tromper les heuristiques d'analyse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126845" y="3267438"/>
            <a:ext cx="10211954" cy="5421433"/>
          </a:xfrm>
          <a:custGeom>
            <a:avLst/>
            <a:gdLst/>
            <a:ahLst/>
            <a:cxnLst/>
            <a:rect r="r" b="b" t="t" l="l"/>
            <a:pathLst>
              <a:path h="5421433" w="10211954">
                <a:moveTo>
                  <a:pt x="0" y="0"/>
                </a:moveTo>
                <a:lnTo>
                  <a:pt x="10211954" y="0"/>
                </a:lnTo>
                <a:lnTo>
                  <a:pt x="10211954" y="5421433"/>
                </a:lnTo>
                <a:lnTo>
                  <a:pt x="0" y="542143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4.6 - Les autres bonnes pratiques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Tromper les heuristiques d'analyse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835126" y="3331115"/>
            <a:ext cx="8795390" cy="5294079"/>
            <a:chOff x="0" y="0"/>
            <a:chExt cx="2845795" cy="17129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712927"/>
            </a:xfrm>
            <a:custGeom>
              <a:avLst/>
              <a:gdLst/>
              <a:ahLst/>
              <a:cxnLst/>
              <a:rect r="r" b="b" t="t" l="l"/>
              <a:pathLst>
                <a:path h="171292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712927"/>
                  </a:lnTo>
                  <a:lnTo>
                    <a:pt x="0" y="171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2845795" cy="1741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18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613828" y="4823417"/>
            <a:ext cx="2816293" cy="876999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93465" y="0"/>
                  </a:moveTo>
                  <a:lnTo>
                    <a:pt x="817761" y="0"/>
                  </a:lnTo>
                  <a:cubicBezTo>
                    <a:pt x="869381" y="0"/>
                    <a:pt x="911226" y="41846"/>
                    <a:pt x="911226" y="93465"/>
                  </a:cubicBezTo>
                  <a:lnTo>
                    <a:pt x="911226" y="190292"/>
                  </a:lnTo>
                  <a:cubicBezTo>
                    <a:pt x="911226" y="241912"/>
                    <a:pt x="869381" y="283758"/>
                    <a:pt x="817761" y="283758"/>
                  </a:cubicBezTo>
                  <a:lnTo>
                    <a:pt x="93465" y="283758"/>
                  </a:lnTo>
                  <a:cubicBezTo>
                    <a:pt x="41846" y="283758"/>
                    <a:pt x="0" y="241912"/>
                    <a:pt x="0" y="190292"/>
                  </a:cubicBezTo>
                  <a:lnTo>
                    <a:pt x="0" y="93465"/>
                  </a:lnTo>
                  <a:cubicBezTo>
                    <a:pt x="0" y="41846"/>
                    <a:pt x="41846" y="0"/>
                    <a:pt x="9346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7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415 141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451008" y="3419254"/>
            <a:ext cx="7563628" cy="41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b="true" sz="239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664278" y="4009523"/>
            <a:ext cx="2715393" cy="41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4084801"/>
            <a:ext cx="0" cy="4082394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8085745" y="4009523"/>
            <a:ext cx="2715393" cy="41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5"/>
              </a:lnSpc>
            </a:pPr>
            <a:r>
              <a:rPr lang="en-US" sz="239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8035295" y="4823417"/>
            <a:ext cx="2816293" cy="876999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93465" y="0"/>
                  </a:moveTo>
                  <a:lnTo>
                    <a:pt x="817761" y="0"/>
                  </a:lnTo>
                  <a:cubicBezTo>
                    <a:pt x="869381" y="0"/>
                    <a:pt x="911226" y="41846"/>
                    <a:pt x="911226" y="93465"/>
                  </a:cubicBezTo>
                  <a:lnTo>
                    <a:pt x="911226" y="190292"/>
                  </a:lnTo>
                  <a:cubicBezTo>
                    <a:pt x="911226" y="241912"/>
                    <a:pt x="869381" y="283758"/>
                    <a:pt x="817761" y="283758"/>
                  </a:cubicBezTo>
                  <a:lnTo>
                    <a:pt x="93465" y="283758"/>
                  </a:lnTo>
                  <a:cubicBezTo>
                    <a:pt x="41846" y="283758"/>
                    <a:pt x="0" y="241912"/>
                    <a:pt x="0" y="190292"/>
                  </a:cubicBezTo>
                  <a:lnTo>
                    <a:pt x="0" y="93465"/>
                  </a:lnTo>
                  <a:cubicBezTo>
                    <a:pt x="0" y="41846"/>
                    <a:pt x="41846" y="0"/>
                    <a:pt x="9346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7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205 120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035295" y="5979537"/>
            <a:ext cx="2816293" cy="876999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93465" y="0"/>
                  </a:moveTo>
                  <a:lnTo>
                    <a:pt x="817761" y="0"/>
                  </a:lnTo>
                  <a:cubicBezTo>
                    <a:pt x="869381" y="0"/>
                    <a:pt x="911226" y="41846"/>
                    <a:pt x="911226" y="93465"/>
                  </a:cubicBezTo>
                  <a:lnTo>
                    <a:pt x="911226" y="190292"/>
                  </a:lnTo>
                  <a:cubicBezTo>
                    <a:pt x="911226" y="241912"/>
                    <a:pt x="869381" y="283758"/>
                    <a:pt x="817761" y="283758"/>
                  </a:cubicBezTo>
                  <a:lnTo>
                    <a:pt x="93465" y="283758"/>
                  </a:lnTo>
                  <a:cubicBezTo>
                    <a:pt x="41846" y="283758"/>
                    <a:pt x="0" y="241912"/>
                    <a:pt x="0" y="190292"/>
                  </a:cubicBezTo>
                  <a:lnTo>
                    <a:pt x="0" y="93465"/>
                  </a:lnTo>
                  <a:cubicBezTo>
                    <a:pt x="0" y="41846"/>
                    <a:pt x="41846" y="0"/>
                    <a:pt x="9346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  <a:r>
                <a:rPr lang="en-US" b="true" sz="17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207 867 sats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DAGRN8xcUbM</dc:identifier>
  <dcterms:modified xsi:type="dcterms:W3CDTF">2011-08-01T06:04:30Z</dcterms:modified>
  <cp:revision>1</cp:revision>
  <dc:title>46</dc:title>
</cp:coreProperties>
</file>