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Rubik Semi-Bold" charset="1" panose="00000000000000000000"/>
      <p:regular r:id="rId21"/>
    </p:embeddedFont>
    <p:embeddedFont>
      <p:font typeface="Rubik Medium" charset="1" panose="00000000000000000000"/>
      <p:regular r:id="rId22"/>
    </p:embeddedFont>
    <p:embeddedFont>
      <p:font typeface="Rubik Italics" charset="1" panose="00000000000000000000"/>
      <p:regular r:id="rId23"/>
    </p:embeddedFont>
    <p:embeddedFont>
      <p:font typeface="JetBrains Mono Italics" charset="1" panose="02010509020102050004"/>
      <p:regular r:id="rId24"/>
    </p:embeddedFont>
    <p:embeddedFont>
      <p:font typeface="Rubik Bold" charset="1" panose="00000000000000000000"/>
      <p:regular r:id="rId25"/>
    </p:embeddedFont>
    <p:embeddedFont>
      <p:font typeface="Rubik" charset="1" panose="000000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2.png" Type="http://schemas.openxmlformats.org/officeDocument/2006/relationships/image"/><Relationship Id="rId16" Target="../media/image23.svg" Type="http://schemas.openxmlformats.org/officeDocument/2006/relationships/image"/><Relationship Id="rId17" Target="../media/image24.png" Type="http://schemas.openxmlformats.org/officeDocument/2006/relationships/image"/><Relationship Id="rId18" Target="../media/image25.svg" Type="http://schemas.openxmlformats.org/officeDocument/2006/relationships/image"/><Relationship Id="rId19" Target="../media/image26.png" Type="http://schemas.openxmlformats.org/officeDocument/2006/relationships/image"/><Relationship Id="rId2" Target="../media/image7.png" Type="http://schemas.openxmlformats.org/officeDocument/2006/relationships/image"/><Relationship Id="rId20" Target="../media/image27.sv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8.png" Type="http://schemas.openxmlformats.org/officeDocument/2006/relationships/image"/><Relationship Id="rId14" Target="../media/image19.svg" Type="http://schemas.openxmlformats.org/officeDocument/2006/relationships/image"/><Relationship Id="rId15" Target="../media/image20.png" Type="http://schemas.openxmlformats.org/officeDocument/2006/relationships/image"/><Relationship Id="rId16" Target="../media/image21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8.png" Type="http://schemas.openxmlformats.org/officeDocument/2006/relationships/image"/><Relationship Id="rId14" Target="../media/image19.svg" Type="http://schemas.openxmlformats.org/officeDocument/2006/relationships/image"/><Relationship Id="rId15" Target="../media/image20.png" Type="http://schemas.openxmlformats.org/officeDocument/2006/relationships/image"/><Relationship Id="rId16" Target="../media/image21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2.png" Type="http://schemas.openxmlformats.org/officeDocument/2006/relationships/image"/><Relationship Id="rId16" Target="../media/image23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8.png" Type="http://schemas.openxmlformats.org/officeDocument/2006/relationships/image"/><Relationship Id="rId2" Target="../media/image7.png" Type="http://schemas.openxmlformats.org/officeDocument/2006/relationships/image"/><Relationship Id="rId20" Target="../media/image29.sv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30.png" Type="http://schemas.openxmlformats.org/officeDocument/2006/relationships/image"/><Relationship Id="rId16" Target="../media/image31.svg" Type="http://schemas.openxmlformats.org/officeDocument/2006/relationships/image"/><Relationship Id="rId17" Target="../media/image14.png" Type="http://schemas.openxmlformats.org/officeDocument/2006/relationships/image"/><Relationship Id="rId18" Target="../media/image15.svg" Type="http://schemas.openxmlformats.org/officeDocument/2006/relationships/image"/><Relationship Id="rId19" Target="../media/image32.png" Type="http://schemas.openxmlformats.org/officeDocument/2006/relationships/image"/><Relationship Id="rId2" Target="../media/image7.png" Type="http://schemas.openxmlformats.org/officeDocument/2006/relationships/image"/><Relationship Id="rId20" Target="../media/image33.sv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8.png" Type="http://schemas.openxmlformats.org/officeDocument/2006/relationships/image"/><Relationship Id="rId14" Target="../media/image19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8.png" Type="http://schemas.openxmlformats.org/officeDocument/2006/relationships/image"/><Relationship Id="rId14" Target="../media/image19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8.png" Type="http://schemas.openxmlformats.org/officeDocument/2006/relationships/image"/><Relationship Id="rId14" Target="../media/image19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8.png" Type="http://schemas.openxmlformats.org/officeDocument/2006/relationships/image"/><Relationship Id="rId14" Target="../media/image19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75231" y="-763774"/>
            <a:ext cx="20872126" cy="10852515"/>
            <a:chOff x="0" y="0"/>
            <a:chExt cx="5497185" cy="2858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97185" cy="2858276"/>
            </a:xfrm>
            <a:custGeom>
              <a:avLst/>
              <a:gdLst/>
              <a:ahLst/>
              <a:cxnLst/>
              <a:rect r="r" b="b" t="t" l="l"/>
              <a:pathLst>
                <a:path h="2858276" w="5497185">
                  <a:moveTo>
                    <a:pt x="0" y="0"/>
                  </a:moveTo>
                  <a:lnTo>
                    <a:pt x="5497185" y="0"/>
                  </a:lnTo>
                  <a:lnTo>
                    <a:pt x="5497185" y="2858276"/>
                  </a:lnTo>
                  <a:lnTo>
                    <a:pt x="0" y="2858276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497185" cy="2905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8649" r="0" b="-8657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4242" t="0" r="-4234" b="-2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6822525" y="268584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315" r="0" b="-31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984554" y="4200525"/>
            <a:ext cx="108585" cy="1455420"/>
            <a:chOff x="0" y="0"/>
            <a:chExt cx="28599" cy="3833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599" cy="383320"/>
            </a:xfrm>
            <a:custGeom>
              <a:avLst/>
              <a:gdLst/>
              <a:ahLst/>
              <a:cxnLst/>
              <a:rect r="r" b="b" t="t" l="l"/>
              <a:pathLst>
                <a:path h="383320" w="28599">
                  <a:moveTo>
                    <a:pt x="0" y="0"/>
                  </a:moveTo>
                  <a:lnTo>
                    <a:pt x="28599" y="0"/>
                  </a:lnTo>
                  <a:lnTo>
                    <a:pt x="28599" y="383320"/>
                  </a:lnTo>
                  <a:lnTo>
                    <a:pt x="0" y="3833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28599" cy="430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319795" y="4191000"/>
            <a:ext cx="16414241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5200" b="true">
                <a:solidFill>
                  <a:srgbClr val="FFFFFF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C'est quoi une transaction coinjoin ?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19795" y="5229225"/>
            <a:ext cx="14475936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Par Loïc Morel - Chapitre 5.1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5.1 - C'est quoi une transaction coinjoin ?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Comment fonctionnent les coinjoins 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2524960" y="3708244"/>
            <a:ext cx="4639612" cy="4539821"/>
            <a:chOff x="0" y="0"/>
            <a:chExt cx="2447252" cy="23946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447252" cy="2394615"/>
            </a:xfrm>
            <a:custGeom>
              <a:avLst/>
              <a:gdLst/>
              <a:ahLst/>
              <a:cxnLst/>
              <a:rect r="r" b="b" t="t" l="l"/>
              <a:pathLst>
                <a:path h="2394615" w="2447252">
                  <a:moveTo>
                    <a:pt x="0" y="0"/>
                  </a:moveTo>
                  <a:lnTo>
                    <a:pt x="2447252" y="0"/>
                  </a:lnTo>
                  <a:lnTo>
                    <a:pt x="2447252" y="2394615"/>
                  </a:lnTo>
                  <a:lnTo>
                    <a:pt x="0" y="2394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447252" cy="24327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2812282" y="4623638"/>
            <a:ext cx="1727545" cy="537961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105 000 sats</a:t>
              </a:r>
            </a:p>
          </p:txBody>
        </p:sp>
      </p:grpSp>
      <p:sp>
        <p:nvSpPr>
          <p:cNvPr name="AutoShape 32" id="32"/>
          <p:cNvSpPr/>
          <p:nvPr/>
        </p:nvSpPr>
        <p:spPr>
          <a:xfrm>
            <a:off x="4844766" y="4170563"/>
            <a:ext cx="0" cy="388481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3" id="33"/>
          <p:cNvGrpSpPr/>
          <p:nvPr/>
        </p:nvGrpSpPr>
        <p:grpSpPr>
          <a:xfrm rot="0">
            <a:off x="2812282" y="5347083"/>
            <a:ext cx="1727545" cy="537961"/>
            <a:chOff x="0" y="0"/>
            <a:chExt cx="911226" cy="28375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105 000 sats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2812422" y="6070528"/>
            <a:ext cx="1727545" cy="537961"/>
            <a:chOff x="0" y="0"/>
            <a:chExt cx="911226" cy="28375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105 000 sats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2812422" y="6793972"/>
            <a:ext cx="1727545" cy="537961"/>
            <a:chOff x="0" y="0"/>
            <a:chExt cx="911226" cy="28375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105 000 sats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2812422" y="7517417"/>
            <a:ext cx="1727545" cy="537961"/>
            <a:chOff x="0" y="0"/>
            <a:chExt cx="911226" cy="283758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105 000 sats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5149043" y="4623638"/>
            <a:ext cx="1727545" cy="537961"/>
            <a:chOff x="0" y="0"/>
            <a:chExt cx="911226" cy="283758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5149043" y="5347083"/>
            <a:ext cx="1727545" cy="537961"/>
            <a:chOff x="0" y="0"/>
            <a:chExt cx="911226" cy="283758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5149183" y="6070528"/>
            <a:ext cx="1727545" cy="537961"/>
            <a:chOff x="0" y="0"/>
            <a:chExt cx="911226" cy="283758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5149183" y="6793972"/>
            <a:ext cx="1727545" cy="537961"/>
            <a:chOff x="0" y="0"/>
            <a:chExt cx="911226" cy="283758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5149183" y="7517417"/>
            <a:ext cx="1727545" cy="537961"/>
            <a:chOff x="0" y="0"/>
            <a:chExt cx="911226" cy="283758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8231372" y="3708244"/>
            <a:ext cx="4639612" cy="2176800"/>
            <a:chOff x="0" y="0"/>
            <a:chExt cx="2447252" cy="114819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2447252" cy="1148195"/>
            </a:xfrm>
            <a:custGeom>
              <a:avLst/>
              <a:gdLst/>
              <a:ahLst/>
              <a:cxnLst/>
              <a:rect r="r" b="b" t="t" l="l"/>
              <a:pathLst>
                <a:path h="1148195" w="2447252">
                  <a:moveTo>
                    <a:pt x="0" y="0"/>
                  </a:moveTo>
                  <a:lnTo>
                    <a:pt x="2447252" y="0"/>
                  </a:lnTo>
                  <a:lnTo>
                    <a:pt x="2447252" y="1148195"/>
                  </a:lnTo>
                  <a:lnTo>
                    <a:pt x="0" y="114819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2" id="62"/>
            <p:cNvSpPr txBox="true"/>
            <p:nvPr/>
          </p:nvSpPr>
          <p:spPr>
            <a:xfrm>
              <a:off x="0" y="-38100"/>
              <a:ext cx="2447252" cy="11862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8519287" y="4623638"/>
            <a:ext cx="1727545" cy="537961"/>
            <a:chOff x="0" y="0"/>
            <a:chExt cx="911226" cy="283758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sp>
        <p:nvSpPr>
          <p:cNvPr name="AutoShape 66" id="66"/>
          <p:cNvSpPr/>
          <p:nvPr/>
        </p:nvSpPr>
        <p:spPr>
          <a:xfrm>
            <a:off x="10551178" y="4170563"/>
            <a:ext cx="0" cy="144550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7" id="67"/>
          <p:cNvGrpSpPr/>
          <p:nvPr/>
        </p:nvGrpSpPr>
        <p:grpSpPr>
          <a:xfrm rot="0">
            <a:off x="10855978" y="4623638"/>
            <a:ext cx="1727545" cy="537961"/>
            <a:chOff x="0" y="0"/>
            <a:chExt cx="911226" cy="283758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98 000 sats</a:t>
              </a:r>
            </a:p>
          </p:txBody>
        </p:sp>
      </p:grpSp>
      <p:sp>
        <p:nvSpPr>
          <p:cNvPr name="AutoShape 70" id="70"/>
          <p:cNvSpPr/>
          <p:nvPr/>
        </p:nvSpPr>
        <p:spPr>
          <a:xfrm flipV="true">
            <a:off x="6876727" y="4892619"/>
            <a:ext cx="1642560" cy="1446889"/>
          </a:xfrm>
          <a:prstGeom prst="line">
            <a:avLst/>
          </a:prstGeom>
          <a:ln cap="flat" w="57150">
            <a:solidFill>
              <a:srgbClr val="FF5C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71" id="71"/>
          <p:cNvSpPr/>
          <p:nvPr/>
        </p:nvSpPr>
        <p:spPr>
          <a:xfrm flipH="false" flipV="false" rot="0">
            <a:off x="1594659" y="4580766"/>
            <a:ext cx="568351" cy="623705"/>
          </a:xfrm>
          <a:custGeom>
            <a:avLst/>
            <a:gdLst/>
            <a:ahLst/>
            <a:cxnLst/>
            <a:rect r="r" b="b" t="t" l="l"/>
            <a:pathLst>
              <a:path h="623705" w="568351">
                <a:moveTo>
                  <a:pt x="0" y="0"/>
                </a:moveTo>
                <a:lnTo>
                  <a:pt x="568351" y="0"/>
                </a:lnTo>
                <a:lnTo>
                  <a:pt x="568351" y="623705"/>
                </a:lnTo>
                <a:lnTo>
                  <a:pt x="0" y="62370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2" id="72"/>
          <p:cNvSpPr/>
          <p:nvPr/>
        </p:nvSpPr>
        <p:spPr>
          <a:xfrm flipH="false" flipV="false" rot="0">
            <a:off x="2113153" y="4542666"/>
            <a:ext cx="345132" cy="306736"/>
          </a:xfrm>
          <a:custGeom>
            <a:avLst/>
            <a:gdLst/>
            <a:ahLst/>
            <a:cxnLst/>
            <a:rect r="r" b="b" t="t" l="l"/>
            <a:pathLst>
              <a:path h="306736" w="345132">
                <a:moveTo>
                  <a:pt x="0" y="0"/>
                </a:moveTo>
                <a:lnTo>
                  <a:pt x="345132" y="0"/>
                </a:lnTo>
                <a:lnTo>
                  <a:pt x="345132" y="306737"/>
                </a:lnTo>
                <a:lnTo>
                  <a:pt x="0" y="30673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3" id="73"/>
          <p:cNvSpPr/>
          <p:nvPr/>
        </p:nvSpPr>
        <p:spPr>
          <a:xfrm flipH="false" flipV="false" rot="0">
            <a:off x="1594659" y="5304211"/>
            <a:ext cx="568351" cy="623705"/>
          </a:xfrm>
          <a:custGeom>
            <a:avLst/>
            <a:gdLst/>
            <a:ahLst/>
            <a:cxnLst/>
            <a:rect r="r" b="b" t="t" l="l"/>
            <a:pathLst>
              <a:path h="623705" w="568351">
                <a:moveTo>
                  <a:pt x="0" y="0"/>
                </a:moveTo>
                <a:lnTo>
                  <a:pt x="568351" y="0"/>
                </a:lnTo>
                <a:lnTo>
                  <a:pt x="568351" y="623705"/>
                </a:lnTo>
                <a:lnTo>
                  <a:pt x="0" y="62370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4" id="74"/>
          <p:cNvSpPr/>
          <p:nvPr/>
        </p:nvSpPr>
        <p:spPr>
          <a:xfrm flipH="false" flipV="false" rot="0">
            <a:off x="2113153" y="5266111"/>
            <a:ext cx="345132" cy="306736"/>
          </a:xfrm>
          <a:custGeom>
            <a:avLst/>
            <a:gdLst/>
            <a:ahLst/>
            <a:cxnLst/>
            <a:rect r="r" b="b" t="t" l="l"/>
            <a:pathLst>
              <a:path h="306736" w="345132">
                <a:moveTo>
                  <a:pt x="0" y="0"/>
                </a:moveTo>
                <a:lnTo>
                  <a:pt x="345132" y="0"/>
                </a:lnTo>
                <a:lnTo>
                  <a:pt x="345132" y="306736"/>
                </a:lnTo>
                <a:lnTo>
                  <a:pt x="0" y="30673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5" id="75"/>
          <p:cNvSpPr/>
          <p:nvPr/>
        </p:nvSpPr>
        <p:spPr>
          <a:xfrm flipH="false" flipV="false" rot="0">
            <a:off x="1594659" y="6023166"/>
            <a:ext cx="568351" cy="623705"/>
          </a:xfrm>
          <a:custGeom>
            <a:avLst/>
            <a:gdLst/>
            <a:ahLst/>
            <a:cxnLst/>
            <a:rect r="r" b="b" t="t" l="l"/>
            <a:pathLst>
              <a:path h="623705" w="568351">
                <a:moveTo>
                  <a:pt x="0" y="0"/>
                </a:moveTo>
                <a:lnTo>
                  <a:pt x="568351" y="0"/>
                </a:lnTo>
                <a:lnTo>
                  <a:pt x="568351" y="623705"/>
                </a:lnTo>
                <a:lnTo>
                  <a:pt x="0" y="62370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6" id="76"/>
          <p:cNvSpPr/>
          <p:nvPr/>
        </p:nvSpPr>
        <p:spPr>
          <a:xfrm flipH="false" flipV="false" rot="0">
            <a:off x="2113153" y="5985066"/>
            <a:ext cx="345132" cy="306736"/>
          </a:xfrm>
          <a:custGeom>
            <a:avLst/>
            <a:gdLst/>
            <a:ahLst/>
            <a:cxnLst/>
            <a:rect r="r" b="b" t="t" l="l"/>
            <a:pathLst>
              <a:path h="306736" w="345132">
                <a:moveTo>
                  <a:pt x="0" y="0"/>
                </a:moveTo>
                <a:lnTo>
                  <a:pt x="345132" y="0"/>
                </a:lnTo>
                <a:lnTo>
                  <a:pt x="345132" y="306736"/>
                </a:lnTo>
                <a:lnTo>
                  <a:pt x="0" y="30673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7" id="77"/>
          <p:cNvSpPr/>
          <p:nvPr/>
        </p:nvSpPr>
        <p:spPr>
          <a:xfrm flipH="false" flipV="false" rot="0">
            <a:off x="1594659" y="6746611"/>
            <a:ext cx="568351" cy="623705"/>
          </a:xfrm>
          <a:custGeom>
            <a:avLst/>
            <a:gdLst/>
            <a:ahLst/>
            <a:cxnLst/>
            <a:rect r="r" b="b" t="t" l="l"/>
            <a:pathLst>
              <a:path h="623705" w="568351">
                <a:moveTo>
                  <a:pt x="0" y="0"/>
                </a:moveTo>
                <a:lnTo>
                  <a:pt x="568351" y="0"/>
                </a:lnTo>
                <a:lnTo>
                  <a:pt x="568351" y="623705"/>
                </a:lnTo>
                <a:lnTo>
                  <a:pt x="0" y="62370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8" id="78"/>
          <p:cNvSpPr/>
          <p:nvPr/>
        </p:nvSpPr>
        <p:spPr>
          <a:xfrm flipH="false" flipV="false" rot="0">
            <a:off x="2113153" y="6708511"/>
            <a:ext cx="345132" cy="306736"/>
          </a:xfrm>
          <a:custGeom>
            <a:avLst/>
            <a:gdLst/>
            <a:ahLst/>
            <a:cxnLst/>
            <a:rect r="r" b="b" t="t" l="l"/>
            <a:pathLst>
              <a:path h="306736" w="345132">
                <a:moveTo>
                  <a:pt x="0" y="0"/>
                </a:moveTo>
                <a:lnTo>
                  <a:pt x="345132" y="0"/>
                </a:lnTo>
                <a:lnTo>
                  <a:pt x="345132" y="306736"/>
                </a:lnTo>
                <a:lnTo>
                  <a:pt x="0" y="30673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9" id="79"/>
          <p:cNvSpPr/>
          <p:nvPr/>
        </p:nvSpPr>
        <p:spPr>
          <a:xfrm flipH="false" flipV="false" rot="0">
            <a:off x="1594659" y="7474545"/>
            <a:ext cx="568351" cy="623705"/>
          </a:xfrm>
          <a:custGeom>
            <a:avLst/>
            <a:gdLst/>
            <a:ahLst/>
            <a:cxnLst/>
            <a:rect r="r" b="b" t="t" l="l"/>
            <a:pathLst>
              <a:path h="623705" w="568351">
                <a:moveTo>
                  <a:pt x="0" y="0"/>
                </a:moveTo>
                <a:lnTo>
                  <a:pt x="568351" y="0"/>
                </a:lnTo>
                <a:lnTo>
                  <a:pt x="568351" y="623705"/>
                </a:lnTo>
                <a:lnTo>
                  <a:pt x="0" y="62370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0" id="80"/>
          <p:cNvSpPr/>
          <p:nvPr/>
        </p:nvSpPr>
        <p:spPr>
          <a:xfrm flipH="false" flipV="false" rot="0">
            <a:off x="2113153" y="7436445"/>
            <a:ext cx="345132" cy="306736"/>
          </a:xfrm>
          <a:custGeom>
            <a:avLst/>
            <a:gdLst/>
            <a:ahLst/>
            <a:cxnLst/>
            <a:rect r="r" b="b" t="t" l="l"/>
            <a:pathLst>
              <a:path h="306736" w="345132">
                <a:moveTo>
                  <a:pt x="0" y="0"/>
                </a:moveTo>
                <a:lnTo>
                  <a:pt x="345132" y="0"/>
                </a:lnTo>
                <a:lnTo>
                  <a:pt x="345132" y="306736"/>
                </a:lnTo>
                <a:lnTo>
                  <a:pt x="0" y="30673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1" id="81"/>
          <p:cNvSpPr/>
          <p:nvPr/>
        </p:nvSpPr>
        <p:spPr>
          <a:xfrm flipH="true" flipV="true">
            <a:off x="2163010" y="4892619"/>
            <a:ext cx="649272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2" id="82"/>
          <p:cNvSpPr/>
          <p:nvPr/>
        </p:nvSpPr>
        <p:spPr>
          <a:xfrm flipH="true">
            <a:off x="2163010" y="5616063"/>
            <a:ext cx="649272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3" id="83"/>
          <p:cNvSpPr/>
          <p:nvPr/>
        </p:nvSpPr>
        <p:spPr>
          <a:xfrm flipH="true" flipV="true">
            <a:off x="2163010" y="6335729"/>
            <a:ext cx="649420" cy="1622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4" id="84"/>
          <p:cNvSpPr/>
          <p:nvPr/>
        </p:nvSpPr>
        <p:spPr>
          <a:xfrm flipH="true" flipV="true">
            <a:off x="2163010" y="7059173"/>
            <a:ext cx="649420" cy="1622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5" id="85"/>
          <p:cNvSpPr/>
          <p:nvPr/>
        </p:nvSpPr>
        <p:spPr>
          <a:xfrm flipH="true">
            <a:off x="2163010" y="7786397"/>
            <a:ext cx="649411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6" id="86"/>
          <p:cNvSpPr/>
          <p:nvPr/>
        </p:nvSpPr>
        <p:spPr>
          <a:xfrm flipH="false" flipV="false" rot="0">
            <a:off x="10267003" y="6966108"/>
            <a:ext cx="568351" cy="623705"/>
          </a:xfrm>
          <a:custGeom>
            <a:avLst/>
            <a:gdLst/>
            <a:ahLst/>
            <a:cxnLst/>
            <a:rect r="r" b="b" t="t" l="l"/>
            <a:pathLst>
              <a:path h="623705" w="568351">
                <a:moveTo>
                  <a:pt x="0" y="0"/>
                </a:moveTo>
                <a:lnTo>
                  <a:pt x="568351" y="0"/>
                </a:lnTo>
                <a:lnTo>
                  <a:pt x="568351" y="623705"/>
                </a:lnTo>
                <a:lnTo>
                  <a:pt x="0" y="62370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7" id="87"/>
          <p:cNvSpPr/>
          <p:nvPr/>
        </p:nvSpPr>
        <p:spPr>
          <a:xfrm>
            <a:off x="10551178" y="5885044"/>
            <a:ext cx="0" cy="976835"/>
          </a:xfrm>
          <a:prstGeom prst="line">
            <a:avLst/>
          </a:prstGeom>
          <a:ln cap="flat" w="28575">
            <a:solidFill>
              <a:srgbClr val="FF5C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88" id="88"/>
          <p:cNvSpPr/>
          <p:nvPr/>
        </p:nvSpPr>
        <p:spPr>
          <a:xfrm flipH="false" flipV="false" rot="0">
            <a:off x="10658585" y="6320458"/>
            <a:ext cx="317389" cy="176548"/>
          </a:xfrm>
          <a:custGeom>
            <a:avLst/>
            <a:gdLst/>
            <a:ahLst/>
            <a:cxnLst/>
            <a:rect r="r" b="b" t="t" l="l"/>
            <a:pathLst>
              <a:path h="176548" w="317389">
                <a:moveTo>
                  <a:pt x="0" y="0"/>
                </a:moveTo>
                <a:lnTo>
                  <a:pt x="317389" y="0"/>
                </a:lnTo>
                <a:lnTo>
                  <a:pt x="317389" y="176548"/>
                </a:lnTo>
                <a:lnTo>
                  <a:pt x="0" y="176548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9" id="89"/>
          <p:cNvSpPr txBox="true"/>
          <p:nvPr/>
        </p:nvSpPr>
        <p:spPr>
          <a:xfrm rot="0">
            <a:off x="2524960" y="3749741"/>
            <a:ext cx="4639612" cy="341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9"/>
              </a:lnSpc>
            </a:pPr>
            <a:r>
              <a:rPr lang="en-US" b="true" sz="1956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Coinjoin</a:t>
            </a:r>
          </a:p>
        </p:txBody>
      </p:sp>
      <p:sp>
        <p:nvSpPr>
          <p:cNvPr name="TextBox 90" id="90"/>
          <p:cNvSpPr txBox="true"/>
          <p:nvPr/>
        </p:nvSpPr>
        <p:spPr>
          <a:xfrm rot="0">
            <a:off x="2843229" y="4111818"/>
            <a:ext cx="1665652" cy="341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9"/>
              </a:lnSpc>
            </a:pPr>
            <a:r>
              <a:rPr lang="en-US" sz="1956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TextBox 91" id="91"/>
          <p:cNvSpPr txBox="true"/>
          <p:nvPr/>
        </p:nvSpPr>
        <p:spPr>
          <a:xfrm rot="0">
            <a:off x="5179990" y="4111818"/>
            <a:ext cx="1665652" cy="341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9"/>
              </a:lnSpc>
            </a:pPr>
            <a:r>
              <a:rPr lang="en-US" sz="1956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sp>
        <p:nvSpPr>
          <p:cNvPr name="TextBox 92" id="92"/>
          <p:cNvSpPr txBox="true"/>
          <p:nvPr/>
        </p:nvSpPr>
        <p:spPr>
          <a:xfrm rot="0">
            <a:off x="8231372" y="3749741"/>
            <a:ext cx="4639612" cy="341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9"/>
              </a:lnSpc>
            </a:pPr>
            <a:r>
              <a:rPr lang="en-US" b="true" sz="1956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TX</a:t>
            </a:r>
          </a:p>
        </p:txBody>
      </p:sp>
      <p:sp>
        <p:nvSpPr>
          <p:cNvPr name="TextBox 93" id="93"/>
          <p:cNvSpPr txBox="true"/>
          <p:nvPr/>
        </p:nvSpPr>
        <p:spPr>
          <a:xfrm rot="0">
            <a:off x="8550234" y="4111818"/>
            <a:ext cx="1665652" cy="341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9"/>
              </a:lnSpc>
            </a:pPr>
            <a:r>
              <a:rPr lang="en-US" sz="1956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TextBox 94" id="94"/>
          <p:cNvSpPr txBox="true"/>
          <p:nvPr/>
        </p:nvSpPr>
        <p:spPr>
          <a:xfrm rot="0">
            <a:off x="10886925" y="4111818"/>
            <a:ext cx="1665652" cy="341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9"/>
              </a:lnSpc>
            </a:pPr>
            <a:r>
              <a:rPr lang="en-US" sz="1956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sp>
        <p:nvSpPr>
          <p:cNvPr name="TextBox 95" id="95"/>
          <p:cNvSpPr txBox="true"/>
          <p:nvPr/>
        </p:nvSpPr>
        <p:spPr>
          <a:xfrm rot="0">
            <a:off x="9718352" y="7627913"/>
            <a:ext cx="1665652" cy="340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9"/>
              </a:lnSpc>
            </a:pPr>
            <a:r>
              <a:rPr lang="en-US" sz="1956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Eve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5.1 - C'est quoi une transaction coinjoin ?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Comment fonctionnent les coinjoins 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8794919" y="3864307"/>
            <a:ext cx="3934878" cy="4013283"/>
            <a:chOff x="0" y="0"/>
            <a:chExt cx="2347833" cy="23946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347833" cy="2394615"/>
            </a:xfrm>
            <a:custGeom>
              <a:avLst/>
              <a:gdLst/>
              <a:ahLst/>
              <a:cxnLst/>
              <a:rect r="r" b="b" t="t" l="l"/>
              <a:pathLst>
                <a:path h="2394615" w="2347833">
                  <a:moveTo>
                    <a:pt x="0" y="0"/>
                  </a:moveTo>
                  <a:lnTo>
                    <a:pt x="2347833" y="0"/>
                  </a:lnTo>
                  <a:lnTo>
                    <a:pt x="2347833" y="2394615"/>
                  </a:lnTo>
                  <a:lnTo>
                    <a:pt x="0" y="2394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2347833" cy="24612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9006491" y="4673532"/>
            <a:ext cx="1527181" cy="475567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47625"/>
              <a:ext cx="911226" cy="33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98 000 sats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9012468" y="3904992"/>
            <a:ext cx="3499779" cy="291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b="true" sz="1699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Coinjoin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033848" y="4225075"/>
            <a:ext cx="1472466" cy="291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10757254" y="4273005"/>
            <a:ext cx="0" cy="343424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5" id="35"/>
          <p:cNvGrpSpPr/>
          <p:nvPr/>
        </p:nvGrpSpPr>
        <p:grpSpPr>
          <a:xfrm rot="0">
            <a:off x="9006491" y="5313070"/>
            <a:ext cx="1527181" cy="475567"/>
            <a:chOff x="0" y="0"/>
            <a:chExt cx="911226" cy="28375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47625"/>
              <a:ext cx="911226" cy="33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98 000 sats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7484334" y="6313105"/>
            <a:ext cx="1139350" cy="248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46"/>
              </a:lnSpc>
            </a:pPr>
            <a:r>
              <a:rPr lang="en-US" sz="139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Mallory</a:t>
            </a:r>
          </a:p>
        </p:txBody>
      </p:sp>
      <p:sp>
        <p:nvSpPr>
          <p:cNvPr name="Freeform 39" id="39"/>
          <p:cNvSpPr/>
          <p:nvPr/>
        </p:nvSpPr>
        <p:spPr>
          <a:xfrm flipH="true" flipV="false" rot="10008151">
            <a:off x="8066343" y="6041631"/>
            <a:ext cx="707622" cy="199903"/>
          </a:xfrm>
          <a:custGeom>
            <a:avLst/>
            <a:gdLst/>
            <a:ahLst/>
            <a:cxnLst/>
            <a:rect r="r" b="b" t="t" l="l"/>
            <a:pathLst>
              <a:path h="199903" w="707622">
                <a:moveTo>
                  <a:pt x="707622" y="0"/>
                </a:moveTo>
                <a:lnTo>
                  <a:pt x="0" y="0"/>
                </a:lnTo>
                <a:lnTo>
                  <a:pt x="0" y="199903"/>
                </a:lnTo>
                <a:lnTo>
                  <a:pt x="707622" y="199903"/>
                </a:lnTo>
                <a:lnTo>
                  <a:pt x="707622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0" id="40"/>
          <p:cNvGrpSpPr/>
          <p:nvPr/>
        </p:nvGrpSpPr>
        <p:grpSpPr>
          <a:xfrm rot="0">
            <a:off x="9006614" y="5952608"/>
            <a:ext cx="1527181" cy="475567"/>
            <a:chOff x="0" y="0"/>
            <a:chExt cx="911226" cy="283758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47625"/>
              <a:ext cx="911226" cy="33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98 000 sats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9006614" y="6592146"/>
            <a:ext cx="1527181" cy="475567"/>
            <a:chOff x="0" y="0"/>
            <a:chExt cx="911226" cy="283758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47625"/>
              <a:ext cx="911226" cy="33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98 000 sats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9006614" y="7231684"/>
            <a:ext cx="1527181" cy="475567"/>
            <a:chOff x="0" y="0"/>
            <a:chExt cx="911226" cy="283758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47625"/>
              <a:ext cx="911226" cy="33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98 000 sats</a:t>
              </a:r>
            </a:p>
          </p:txBody>
        </p:sp>
      </p:grpSp>
      <p:sp>
        <p:nvSpPr>
          <p:cNvPr name="TextBox 49" id="49"/>
          <p:cNvSpPr txBox="true"/>
          <p:nvPr/>
        </p:nvSpPr>
        <p:spPr>
          <a:xfrm rot="0">
            <a:off x="7418467" y="5050946"/>
            <a:ext cx="1139350" cy="248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46"/>
              </a:lnSpc>
            </a:pPr>
            <a:r>
              <a:rPr lang="en-US" sz="139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Grace</a:t>
            </a:r>
          </a:p>
        </p:txBody>
      </p:sp>
      <p:sp>
        <p:nvSpPr>
          <p:cNvPr name="Freeform 50" id="50"/>
          <p:cNvSpPr/>
          <p:nvPr/>
        </p:nvSpPr>
        <p:spPr>
          <a:xfrm flipH="false" flipV="false" rot="731840">
            <a:off x="8007579" y="5432154"/>
            <a:ext cx="707622" cy="199903"/>
          </a:xfrm>
          <a:custGeom>
            <a:avLst/>
            <a:gdLst/>
            <a:ahLst/>
            <a:cxnLst/>
            <a:rect r="r" b="b" t="t" l="l"/>
            <a:pathLst>
              <a:path h="199903" w="707622">
                <a:moveTo>
                  <a:pt x="0" y="0"/>
                </a:moveTo>
                <a:lnTo>
                  <a:pt x="707622" y="0"/>
                </a:lnTo>
                <a:lnTo>
                  <a:pt x="707622" y="199903"/>
                </a:lnTo>
                <a:lnTo>
                  <a:pt x="0" y="19990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1" id="51"/>
          <p:cNvSpPr txBox="true"/>
          <p:nvPr/>
        </p:nvSpPr>
        <p:spPr>
          <a:xfrm rot="0">
            <a:off x="7565642" y="7157865"/>
            <a:ext cx="1139350" cy="248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46"/>
              </a:lnSpc>
            </a:pPr>
            <a:r>
              <a:rPr lang="en-US" sz="139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Oscar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7565642" y="7843263"/>
            <a:ext cx="1139350" cy="248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46"/>
              </a:lnSpc>
            </a:pPr>
            <a:r>
              <a:rPr lang="en-US" sz="139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Victor</a:t>
            </a:r>
          </a:p>
        </p:txBody>
      </p:sp>
      <p:sp>
        <p:nvSpPr>
          <p:cNvPr name="Freeform 53" id="53"/>
          <p:cNvSpPr/>
          <p:nvPr/>
        </p:nvSpPr>
        <p:spPr>
          <a:xfrm flipH="true" flipV="false" rot="9117553">
            <a:off x="8074364" y="6809936"/>
            <a:ext cx="707622" cy="199903"/>
          </a:xfrm>
          <a:custGeom>
            <a:avLst/>
            <a:gdLst/>
            <a:ahLst/>
            <a:cxnLst/>
            <a:rect r="r" b="b" t="t" l="l"/>
            <a:pathLst>
              <a:path h="199903" w="707622">
                <a:moveTo>
                  <a:pt x="707622" y="0"/>
                </a:moveTo>
                <a:lnTo>
                  <a:pt x="0" y="0"/>
                </a:lnTo>
                <a:lnTo>
                  <a:pt x="0" y="199903"/>
                </a:lnTo>
                <a:lnTo>
                  <a:pt x="707622" y="199903"/>
                </a:lnTo>
                <a:lnTo>
                  <a:pt x="707622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4" id="54"/>
          <p:cNvSpPr/>
          <p:nvPr/>
        </p:nvSpPr>
        <p:spPr>
          <a:xfrm flipH="true" flipV="false" rot="9379618">
            <a:off x="8067485" y="7516276"/>
            <a:ext cx="707622" cy="199903"/>
          </a:xfrm>
          <a:custGeom>
            <a:avLst/>
            <a:gdLst/>
            <a:ahLst/>
            <a:cxnLst/>
            <a:rect r="r" b="b" t="t" l="l"/>
            <a:pathLst>
              <a:path h="199903" w="707622">
                <a:moveTo>
                  <a:pt x="707622" y="0"/>
                </a:moveTo>
                <a:lnTo>
                  <a:pt x="0" y="0"/>
                </a:lnTo>
                <a:lnTo>
                  <a:pt x="0" y="199903"/>
                </a:lnTo>
                <a:lnTo>
                  <a:pt x="707622" y="199903"/>
                </a:lnTo>
                <a:lnTo>
                  <a:pt x="707622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5" id="55"/>
          <p:cNvGrpSpPr/>
          <p:nvPr/>
        </p:nvGrpSpPr>
        <p:grpSpPr>
          <a:xfrm rot="0">
            <a:off x="3317456" y="3864307"/>
            <a:ext cx="3934878" cy="1563582"/>
            <a:chOff x="0" y="0"/>
            <a:chExt cx="2347833" cy="932946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2347833" cy="932946"/>
            </a:xfrm>
            <a:custGeom>
              <a:avLst/>
              <a:gdLst/>
              <a:ahLst/>
              <a:cxnLst/>
              <a:rect r="r" b="b" t="t" l="l"/>
              <a:pathLst>
                <a:path h="932946" w="2347833">
                  <a:moveTo>
                    <a:pt x="0" y="0"/>
                  </a:moveTo>
                  <a:lnTo>
                    <a:pt x="2347833" y="0"/>
                  </a:lnTo>
                  <a:lnTo>
                    <a:pt x="2347833" y="932946"/>
                  </a:lnTo>
                  <a:lnTo>
                    <a:pt x="0" y="93294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7" id="57"/>
            <p:cNvSpPr txBox="true"/>
            <p:nvPr/>
          </p:nvSpPr>
          <p:spPr>
            <a:xfrm>
              <a:off x="0" y="-66675"/>
              <a:ext cx="2347833" cy="9996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3529027" y="4673532"/>
            <a:ext cx="1527181" cy="475567"/>
            <a:chOff x="0" y="0"/>
            <a:chExt cx="911226" cy="283758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47625"/>
              <a:ext cx="911226" cy="33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sp>
        <p:nvSpPr>
          <p:cNvPr name="TextBox 61" id="61"/>
          <p:cNvSpPr txBox="true"/>
          <p:nvPr/>
        </p:nvSpPr>
        <p:spPr>
          <a:xfrm rot="0">
            <a:off x="3612195" y="3904992"/>
            <a:ext cx="3345398" cy="291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b="true" sz="1699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TX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3556385" y="4225075"/>
            <a:ext cx="1472466" cy="291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63" id="63"/>
          <p:cNvSpPr/>
          <p:nvPr/>
        </p:nvSpPr>
        <p:spPr>
          <a:xfrm>
            <a:off x="5279790" y="4273005"/>
            <a:ext cx="0" cy="104836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4" id="64"/>
          <p:cNvGrpSpPr/>
          <p:nvPr/>
        </p:nvGrpSpPr>
        <p:grpSpPr>
          <a:xfrm rot="0">
            <a:off x="5504615" y="4673532"/>
            <a:ext cx="1527181" cy="475567"/>
            <a:chOff x="0" y="0"/>
            <a:chExt cx="911226" cy="283758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47625"/>
              <a:ext cx="911226" cy="33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98 000 sats</a:t>
              </a:r>
            </a:p>
          </p:txBody>
        </p:sp>
      </p:grpSp>
      <p:sp>
        <p:nvSpPr>
          <p:cNvPr name="AutoShape 67" id="67"/>
          <p:cNvSpPr/>
          <p:nvPr/>
        </p:nvSpPr>
        <p:spPr>
          <a:xfrm flipH="true">
            <a:off x="7031795" y="4911315"/>
            <a:ext cx="1974695" cy="0"/>
          </a:xfrm>
          <a:prstGeom prst="line">
            <a:avLst/>
          </a:prstGeom>
          <a:ln cap="flat" w="28575">
            <a:solidFill>
              <a:srgbClr val="FF5C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68" id="68"/>
          <p:cNvSpPr/>
          <p:nvPr/>
        </p:nvSpPr>
        <p:spPr>
          <a:xfrm flipH="false" flipV="false" rot="0">
            <a:off x="2253852" y="4616881"/>
            <a:ext cx="536606" cy="588868"/>
          </a:xfrm>
          <a:custGeom>
            <a:avLst/>
            <a:gdLst/>
            <a:ahLst/>
            <a:cxnLst/>
            <a:rect r="r" b="b" t="t" l="l"/>
            <a:pathLst>
              <a:path h="588868" w="536606">
                <a:moveTo>
                  <a:pt x="0" y="0"/>
                </a:moveTo>
                <a:lnTo>
                  <a:pt x="536605" y="0"/>
                </a:lnTo>
                <a:lnTo>
                  <a:pt x="536605" y="588868"/>
                </a:lnTo>
                <a:lnTo>
                  <a:pt x="0" y="58886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9" id="69"/>
          <p:cNvSpPr/>
          <p:nvPr/>
        </p:nvSpPr>
        <p:spPr>
          <a:xfrm flipH="true" flipV="true">
            <a:off x="2790457" y="4911315"/>
            <a:ext cx="73857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70" id="70"/>
          <p:cNvSpPr/>
          <p:nvPr/>
        </p:nvSpPr>
        <p:spPr>
          <a:xfrm flipH="false" flipV="false" rot="0">
            <a:off x="2904126" y="4673532"/>
            <a:ext cx="299661" cy="166687"/>
          </a:xfrm>
          <a:custGeom>
            <a:avLst/>
            <a:gdLst/>
            <a:ahLst/>
            <a:cxnLst/>
            <a:rect r="r" b="b" t="t" l="l"/>
            <a:pathLst>
              <a:path h="166687" w="299661">
                <a:moveTo>
                  <a:pt x="0" y="0"/>
                </a:moveTo>
                <a:lnTo>
                  <a:pt x="299661" y="0"/>
                </a:lnTo>
                <a:lnTo>
                  <a:pt x="299661" y="166686"/>
                </a:lnTo>
                <a:lnTo>
                  <a:pt x="0" y="16668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1" id="71"/>
          <p:cNvSpPr txBox="true"/>
          <p:nvPr/>
        </p:nvSpPr>
        <p:spPr>
          <a:xfrm rot="0">
            <a:off x="1735846" y="5235934"/>
            <a:ext cx="1572616" cy="314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6"/>
              </a:lnSpc>
            </a:pPr>
            <a:r>
              <a:rPr lang="en-US" sz="1847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Alice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5.1 - C'est quoi une transaction coinjoin ?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Comment fonctionnent les coinjoins 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8814103" y="3838346"/>
            <a:ext cx="3983202" cy="4062570"/>
            <a:chOff x="0" y="0"/>
            <a:chExt cx="2347833" cy="23946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347833" cy="2394615"/>
            </a:xfrm>
            <a:custGeom>
              <a:avLst/>
              <a:gdLst/>
              <a:ahLst/>
              <a:cxnLst/>
              <a:rect r="r" b="b" t="t" l="l"/>
              <a:pathLst>
                <a:path h="2394615" w="2347833">
                  <a:moveTo>
                    <a:pt x="0" y="0"/>
                  </a:moveTo>
                  <a:lnTo>
                    <a:pt x="2347833" y="0"/>
                  </a:lnTo>
                  <a:lnTo>
                    <a:pt x="2347833" y="2394615"/>
                  </a:lnTo>
                  <a:lnTo>
                    <a:pt x="0" y="2394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2347833" cy="24612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9028273" y="4657510"/>
            <a:ext cx="1545936" cy="481407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47625"/>
              <a:ext cx="911226" cy="33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98 000 sats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9034324" y="3879999"/>
            <a:ext cx="3542760" cy="294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8"/>
              </a:lnSpc>
            </a:pPr>
            <a:r>
              <a:rPr lang="en-US" b="true" sz="172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Coinjoin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055966" y="4204013"/>
            <a:ext cx="1490549" cy="294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8"/>
              </a:lnSpc>
            </a:pPr>
            <a:r>
              <a:rPr lang="en-US" sz="172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10805704" y="4252064"/>
            <a:ext cx="0" cy="3476421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5" id="35"/>
          <p:cNvGrpSpPr/>
          <p:nvPr/>
        </p:nvGrpSpPr>
        <p:grpSpPr>
          <a:xfrm rot="0">
            <a:off x="9028273" y="5304902"/>
            <a:ext cx="1545936" cy="481407"/>
            <a:chOff x="0" y="0"/>
            <a:chExt cx="911226" cy="28375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47625"/>
              <a:ext cx="911226" cy="33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98 000 sats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7487423" y="6327211"/>
            <a:ext cx="1153342" cy="241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70"/>
              </a:lnSpc>
            </a:pPr>
            <a:r>
              <a:rPr lang="en-US" sz="1407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Mallory</a:t>
            </a:r>
          </a:p>
        </p:txBody>
      </p:sp>
      <p:sp>
        <p:nvSpPr>
          <p:cNvPr name="Freeform 39" id="39"/>
          <p:cNvSpPr/>
          <p:nvPr/>
        </p:nvSpPr>
        <p:spPr>
          <a:xfrm flipH="true" flipV="false" rot="10008151">
            <a:off x="8076580" y="6042410"/>
            <a:ext cx="716312" cy="202358"/>
          </a:xfrm>
          <a:custGeom>
            <a:avLst/>
            <a:gdLst/>
            <a:ahLst/>
            <a:cxnLst/>
            <a:rect r="r" b="b" t="t" l="l"/>
            <a:pathLst>
              <a:path h="202358" w="716312">
                <a:moveTo>
                  <a:pt x="716312" y="0"/>
                </a:moveTo>
                <a:lnTo>
                  <a:pt x="0" y="0"/>
                </a:lnTo>
                <a:lnTo>
                  <a:pt x="0" y="202358"/>
                </a:lnTo>
                <a:lnTo>
                  <a:pt x="716312" y="202358"/>
                </a:lnTo>
                <a:lnTo>
                  <a:pt x="716312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0" id="40"/>
          <p:cNvGrpSpPr/>
          <p:nvPr/>
        </p:nvGrpSpPr>
        <p:grpSpPr>
          <a:xfrm rot="0">
            <a:off x="9028398" y="5952294"/>
            <a:ext cx="1545936" cy="481407"/>
            <a:chOff x="0" y="0"/>
            <a:chExt cx="911226" cy="283758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47625"/>
              <a:ext cx="911226" cy="33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98 000 sats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9028398" y="6599686"/>
            <a:ext cx="1545936" cy="481407"/>
            <a:chOff x="0" y="0"/>
            <a:chExt cx="911226" cy="283758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47625"/>
              <a:ext cx="911226" cy="33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98 000 sats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9028398" y="7247078"/>
            <a:ext cx="1545936" cy="481407"/>
            <a:chOff x="0" y="0"/>
            <a:chExt cx="911226" cy="283758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47625"/>
              <a:ext cx="911226" cy="33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98 000 sats</a:t>
              </a:r>
            </a:p>
          </p:txBody>
        </p:sp>
      </p:grpSp>
      <p:sp>
        <p:nvSpPr>
          <p:cNvPr name="TextBox 49" id="49"/>
          <p:cNvSpPr txBox="true"/>
          <p:nvPr/>
        </p:nvSpPr>
        <p:spPr>
          <a:xfrm rot="0">
            <a:off x="7420747" y="5049552"/>
            <a:ext cx="1153342" cy="241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70"/>
              </a:lnSpc>
            </a:pPr>
            <a:r>
              <a:rPr lang="en-US" sz="1407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Grace</a:t>
            </a:r>
          </a:p>
        </p:txBody>
      </p:sp>
      <p:sp>
        <p:nvSpPr>
          <p:cNvPr name="Freeform 50" id="50"/>
          <p:cNvSpPr/>
          <p:nvPr/>
        </p:nvSpPr>
        <p:spPr>
          <a:xfrm flipH="false" flipV="false" rot="731840">
            <a:off x="8017094" y="5425449"/>
            <a:ext cx="716312" cy="202358"/>
          </a:xfrm>
          <a:custGeom>
            <a:avLst/>
            <a:gdLst/>
            <a:ahLst/>
            <a:cxnLst/>
            <a:rect r="r" b="b" t="t" l="l"/>
            <a:pathLst>
              <a:path h="202358" w="716312">
                <a:moveTo>
                  <a:pt x="0" y="0"/>
                </a:moveTo>
                <a:lnTo>
                  <a:pt x="716312" y="0"/>
                </a:lnTo>
                <a:lnTo>
                  <a:pt x="716312" y="202358"/>
                </a:lnTo>
                <a:lnTo>
                  <a:pt x="0" y="20235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1" id="51"/>
          <p:cNvSpPr txBox="true"/>
          <p:nvPr/>
        </p:nvSpPr>
        <p:spPr>
          <a:xfrm rot="0">
            <a:off x="7569729" y="7182346"/>
            <a:ext cx="1153342" cy="241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70"/>
              </a:lnSpc>
            </a:pPr>
            <a:r>
              <a:rPr lang="en-US" sz="1407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Oscar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7569729" y="7876161"/>
            <a:ext cx="1153342" cy="241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70"/>
              </a:lnSpc>
            </a:pPr>
            <a:r>
              <a:rPr lang="en-US" sz="1407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Victor</a:t>
            </a:r>
          </a:p>
        </p:txBody>
      </p:sp>
      <p:sp>
        <p:nvSpPr>
          <p:cNvPr name="Freeform 53" id="53"/>
          <p:cNvSpPr/>
          <p:nvPr/>
        </p:nvSpPr>
        <p:spPr>
          <a:xfrm flipH="true" flipV="false" rot="9117553">
            <a:off x="8084699" y="6820151"/>
            <a:ext cx="716312" cy="202358"/>
          </a:xfrm>
          <a:custGeom>
            <a:avLst/>
            <a:gdLst/>
            <a:ahLst/>
            <a:cxnLst/>
            <a:rect r="r" b="b" t="t" l="l"/>
            <a:pathLst>
              <a:path h="202358" w="716312">
                <a:moveTo>
                  <a:pt x="716312" y="0"/>
                </a:moveTo>
                <a:lnTo>
                  <a:pt x="0" y="0"/>
                </a:lnTo>
                <a:lnTo>
                  <a:pt x="0" y="202358"/>
                </a:lnTo>
                <a:lnTo>
                  <a:pt x="716312" y="202358"/>
                </a:lnTo>
                <a:lnTo>
                  <a:pt x="716312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4" id="54"/>
          <p:cNvSpPr/>
          <p:nvPr/>
        </p:nvSpPr>
        <p:spPr>
          <a:xfrm flipH="true" flipV="false" rot="9379618">
            <a:off x="8077735" y="7535166"/>
            <a:ext cx="716312" cy="202358"/>
          </a:xfrm>
          <a:custGeom>
            <a:avLst/>
            <a:gdLst/>
            <a:ahLst/>
            <a:cxnLst/>
            <a:rect r="r" b="b" t="t" l="l"/>
            <a:pathLst>
              <a:path h="202358" w="716312">
                <a:moveTo>
                  <a:pt x="716312" y="0"/>
                </a:moveTo>
                <a:lnTo>
                  <a:pt x="0" y="0"/>
                </a:lnTo>
                <a:lnTo>
                  <a:pt x="0" y="202358"/>
                </a:lnTo>
                <a:lnTo>
                  <a:pt x="716312" y="202358"/>
                </a:lnTo>
                <a:lnTo>
                  <a:pt x="716312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5" id="55"/>
          <p:cNvGrpSpPr/>
          <p:nvPr/>
        </p:nvGrpSpPr>
        <p:grpSpPr>
          <a:xfrm rot="0">
            <a:off x="3269371" y="3838346"/>
            <a:ext cx="3983202" cy="1582784"/>
            <a:chOff x="0" y="0"/>
            <a:chExt cx="2347833" cy="932946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2347833" cy="932946"/>
            </a:xfrm>
            <a:custGeom>
              <a:avLst/>
              <a:gdLst/>
              <a:ahLst/>
              <a:cxnLst/>
              <a:rect r="r" b="b" t="t" l="l"/>
              <a:pathLst>
                <a:path h="932946" w="2347833">
                  <a:moveTo>
                    <a:pt x="0" y="0"/>
                  </a:moveTo>
                  <a:lnTo>
                    <a:pt x="2347833" y="0"/>
                  </a:lnTo>
                  <a:lnTo>
                    <a:pt x="2347833" y="932946"/>
                  </a:lnTo>
                  <a:lnTo>
                    <a:pt x="0" y="93294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7" id="57"/>
            <p:cNvSpPr txBox="true"/>
            <p:nvPr/>
          </p:nvSpPr>
          <p:spPr>
            <a:xfrm>
              <a:off x="0" y="-66675"/>
              <a:ext cx="2347833" cy="9996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3483541" y="4657510"/>
            <a:ext cx="1545936" cy="481407"/>
            <a:chOff x="0" y="0"/>
            <a:chExt cx="911226" cy="283758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47625"/>
              <a:ext cx="911226" cy="33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sp>
        <p:nvSpPr>
          <p:cNvPr name="TextBox 61" id="61"/>
          <p:cNvSpPr txBox="true"/>
          <p:nvPr/>
        </p:nvSpPr>
        <p:spPr>
          <a:xfrm rot="0">
            <a:off x="3567730" y="3879999"/>
            <a:ext cx="3386483" cy="294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8"/>
              </a:lnSpc>
            </a:pPr>
            <a:r>
              <a:rPr lang="en-US" b="true" sz="172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TX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3511234" y="4204013"/>
            <a:ext cx="1490549" cy="294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8"/>
              </a:lnSpc>
            </a:pPr>
            <a:r>
              <a:rPr lang="en-US" sz="172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63" id="63"/>
          <p:cNvSpPr/>
          <p:nvPr/>
        </p:nvSpPr>
        <p:spPr>
          <a:xfrm>
            <a:off x="5255805" y="4252064"/>
            <a:ext cx="0" cy="106124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4" id="64"/>
          <p:cNvGrpSpPr/>
          <p:nvPr/>
        </p:nvGrpSpPr>
        <p:grpSpPr>
          <a:xfrm rot="0">
            <a:off x="5483390" y="4657510"/>
            <a:ext cx="1545936" cy="481407"/>
            <a:chOff x="0" y="0"/>
            <a:chExt cx="911226" cy="283758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47625"/>
              <a:ext cx="911226" cy="33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98 000 sats</a:t>
              </a:r>
            </a:p>
          </p:txBody>
        </p:sp>
      </p:grpSp>
      <p:sp>
        <p:nvSpPr>
          <p:cNvPr name="AutoShape 67" id="67"/>
          <p:cNvSpPr/>
          <p:nvPr/>
        </p:nvSpPr>
        <p:spPr>
          <a:xfrm flipH="true" flipV="true">
            <a:off x="7029326" y="4898213"/>
            <a:ext cx="1998947" cy="0"/>
          </a:xfrm>
          <a:prstGeom prst="line">
            <a:avLst/>
          </a:prstGeom>
          <a:ln cap="flat" w="28575">
            <a:solidFill>
              <a:srgbClr val="FF5C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68" id="68"/>
          <p:cNvSpPr/>
          <p:nvPr/>
        </p:nvSpPr>
        <p:spPr>
          <a:xfrm flipH="false" flipV="false" rot="0">
            <a:off x="2192705" y="4600163"/>
            <a:ext cx="543196" cy="596100"/>
          </a:xfrm>
          <a:custGeom>
            <a:avLst/>
            <a:gdLst/>
            <a:ahLst/>
            <a:cxnLst/>
            <a:rect r="r" b="b" t="t" l="l"/>
            <a:pathLst>
              <a:path h="596100" w="543196">
                <a:moveTo>
                  <a:pt x="0" y="0"/>
                </a:moveTo>
                <a:lnTo>
                  <a:pt x="543196" y="0"/>
                </a:lnTo>
                <a:lnTo>
                  <a:pt x="543196" y="596100"/>
                </a:lnTo>
                <a:lnTo>
                  <a:pt x="0" y="5961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9" id="69"/>
          <p:cNvSpPr/>
          <p:nvPr/>
        </p:nvSpPr>
        <p:spPr>
          <a:xfrm flipH="true">
            <a:off x="2735901" y="4898213"/>
            <a:ext cx="747640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70" id="70"/>
          <p:cNvSpPr/>
          <p:nvPr/>
        </p:nvSpPr>
        <p:spPr>
          <a:xfrm flipH="false" flipV="false" rot="0">
            <a:off x="2850965" y="4657510"/>
            <a:ext cx="303341" cy="168734"/>
          </a:xfrm>
          <a:custGeom>
            <a:avLst/>
            <a:gdLst/>
            <a:ahLst/>
            <a:cxnLst/>
            <a:rect r="r" b="b" t="t" l="l"/>
            <a:pathLst>
              <a:path h="168734" w="303341">
                <a:moveTo>
                  <a:pt x="0" y="0"/>
                </a:moveTo>
                <a:lnTo>
                  <a:pt x="303341" y="0"/>
                </a:lnTo>
                <a:lnTo>
                  <a:pt x="303341" y="168733"/>
                </a:lnTo>
                <a:lnTo>
                  <a:pt x="0" y="16873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1" id="71"/>
          <p:cNvSpPr txBox="true"/>
          <p:nvPr/>
        </p:nvSpPr>
        <p:spPr>
          <a:xfrm rot="0">
            <a:off x="1668338" y="5217761"/>
            <a:ext cx="1591930" cy="32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8"/>
              </a:lnSpc>
            </a:pPr>
            <a:r>
              <a:rPr lang="en-US" sz="187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Alice</a:t>
            </a:r>
          </a:p>
        </p:txBody>
      </p:sp>
      <p:grpSp>
        <p:nvGrpSpPr>
          <p:cNvPr name="Group 72" id="72"/>
          <p:cNvGrpSpPr/>
          <p:nvPr/>
        </p:nvGrpSpPr>
        <p:grpSpPr>
          <a:xfrm rot="0">
            <a:off x="11037226" y="4657510"/>
            <a:ext cx="1545936" cy="481407"/>
            <a:chOff x="0" y="0"/>
            <a:chExt cx="911226" cy="283758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4" id="74"/>
            <p:cNvSpPr txBox="true"/>
            <p:nvPr/>
          </p:nvSpPr>
          <p:spPr>
            <a:xfrm>
              <a:off x="0" y="-47625"/>
              <a:ext cx="911226" cy="33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97 500 sats</a:t>
              </a: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11037226" y="5304902"/>
            <a:ext cx="1545936" cy="481407"/>
            <a:chOff x="0" y="0"/>
            <a:chExt cx="911226" cy="283758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7" id="77"/>
            <p:cNvSpPr txBox="true"/>
            <p:nvPr/>
          </p:nvSpPr>
          <p:spPr>
            <a:xfrm>
              <a:off x="0" y="-47625"/>
              <a:ext cx="911226" cy="33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97 500 sats</a:t>
              </a: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11037351" y="5952294"/>
            <a:ext cx="1545936" cy="481407"/>
            <a:chOff x="0" y="0"/>
            <a:chExt cx="911226" cy="283758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0" id="80"/>
            <p:cNvSpPr txBox="true"/>
            <p:nvPr/>
          </p:nvSpPr>
          <p:spPr>
            <a:xfrm>
              <a:off x="0" y="-47625"/>
              <a:ext cx="911226" cy="33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97 500 sats</a:t>
              </a: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11037351" y="6599686"/>
            <a:ext cx="1545936" cy="481407"/>
            <a:chOff x="0" y="0"/>
            <a:chExt cx="911226" cy="283758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3" id="83"/>
            <p:cNvSpPr txBox="true"/>
            <p:nvPr/>
          </p:nvSpPr>
          <p:spPr>
            <a:xfrm>
              <a:off x="0" y="-47625"/>
              <a:ext cx="911226" cy="33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97 500 sats</a:t>
              </a: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11037351" y="7247078"/>
            <a:ext cx="1545936" cy="481407"/>
            <a:chOff x="0" y="0"/>
            <a:chExt cx="911226" cy="283758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6" id="86"/>
            <p:cNvSpPr txBox="true"/>
            <p:nvPr/>
          </p:nvSpPr>
          <p:spPr>
            <a:xfrm>
              <a:off x="0" y="-47625"/>
              <a:ext cx="911226" cy="33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97 500 sats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5.1 - C'est quoi une transaction coinjoin ?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Comment fonctionnent les coinjoins 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2321615" y="5342653"/>
            <a:ext cx="393450" cy="431770"/>
          </a:xfrm>
          <a:custGeom>
            <a:avLst/>
            <a:gdLst/>
            <a:ahLst/>
            <a:cxnLst/>
            <a:rect r="r" b="b" t="t" l="l"/>
            <a:pathLst>
              <a:path h="431770" w="393450">
                <a:moveTo>
                  <a:pt x="0" y="0"/>
                </a:moveTo>
                <a:lnTo>
                  <a:pt x="393450" y="0"/>
                </a:lnTo>
                <a:lnTo>
                  <a:pt x="393450" y="431769"/>
                </a:lnTo>
                <a:lnTo>
                  <a:pt x="0" y="43176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2723896" y="5258069"/>
            <a:ext cx="253640" cy="225422"/>
          </a:xfrm>
          <a:custGeom>
            <a:avLst/>
            <a:gdLst/>
            <a:ahLst/>
            <a:cxnLst/>
            <a:rect r="r" b="b" t="t" l="l"/>
            <a:pathLst>
              <a:path h="225422" w="253640">
                <a:moveTo>
                  <a:pt x="0" y="0"/>
                </a:moveTo>
                <a:lnTo>
                  <a:pt x="253640" y="0"/>
                </a:lnTo>
                <a:lnTo>
                  <a:pt x="253640" y="225423"/>
                </a:lnTo>
                <a:lnTo>
                  <a:pt x="0" y="22542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8" id="28"/>
          <p:cNvSpPr/>
          <p:nvPr/>
        </p:nvSpPr>
        <p:spPr>
          <a:xfrm flipV="true">
            <a:off x="11931122" y="5558538"/>
            <a:ext cx="390492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9" id="29"/>
          <p:cNvSpPr/>
          <p:nvPr/>
        </p:nvSpPr>
        <p:spPr>
          <a:xfrm flipH="false" flipV="false" rot="0">
            <a:off x="12321615" y="5957460"/>
            <a:ext cx="393450" cy="431770"/>
          </a:xfrm>
          <a:custGeom>
            <a:avLst/>
            <a:gdLst/>
            <a:ahLst/>
            <a:cxnLst/>
            <a:rect r="r" b="b" t="t" l="l"/>
            <a:pathLst>
              <a:path h="431770" w="393450">
                <a:moveTo>
                  <a:pt x="0" y="0"/>
                </a:moveTo>
                <a:lnTo>
                  <a:pt x="393450" y="0"/>
                </a:lnTo>
                <a:lnTo>
                  <a:pt x="393450" y="431769"/>
                </a:lnTo>
                <a:lnTo>
                  <a:pt x="0" y="43176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2723896" y="5872876"/>
            <a:ext cx="253640" cy="225422"/>
          </a:xfrm>
          <a:custGeom>
            <a:avLst/>
            <a:gdLst/>
            <a:ahLst/>
            <a:cxnLst/>
            <a:rect r="r" b="b" t="t" l="l"/>
            <a:pathLst>
              <a:path h="225422" w="253640">
                <a:moveTo>
                  <a:pt x="0" y="0"/>
                </a:moveTo>
                <a:lnTo>
                  <a:pt x="253640" y="0"/>
                </a:lnTo>
                <a:lnTo>
                  <a:pt x="253640" y="225423"/>
                </a:lnTo>
                <a:lnTo>
                  <a:pt x="0" y="22542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1" id="31"/>
          <p:cNvSpPr/>
          <p:nvPr/>
        </p:nvSpPr>
        <p:spPr>
          <a:xfrm flipV="true">
            <a:off x="11181264" y="6173345"/>
            <a:ext cx="1140351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2" id="32"/>
          <p:cNvSpPr/>
          <p:nvPr/>
        </p:nvSpPr>
        <p:spPr>
          <a:xfrm flipH="false" flipV="false" rot="0">
            <a:off x="12321615" y="6584147"/>
            <a:ext cx="393450" cy="431770"/>
          </a:xfrm>
          <a:custGeom>
            <a:avLst/>
            <a:gdLst/>
            <a:ahLst/>
            <a:cxnLst/>
            <a:rect r="r" b="b" t="t" l="l"/>
            <a:pathLst>
              <a:path h="431770" w="393450">
                <a:moveTo>
                  <a:pt x="0" y="0"/>
                </a:moveTo>
                <a:lnTo>
                  <a:pt x="393450" y="0"/>
                </a:lnTo>
                <a:lnTo>
                  <a:pt x="393450" y="431769"/>
                </a:lnTo>
                <a:lnTo>
                  <a:pt x="0" y="43176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2723896" y="6499563"/>
            <a:ext cx="253640" cy="225422"/>
          </a:xfrm>
          <a:custGeom>
            <a:avLst/>
            <a:gdLst/>
            <a:ahLst/>
            <a:cxnLst/>
            <a:rect r="r" b="b" t="t" l="l"/>
            <a:pathLst>
              <a:path h="225422" w="253640">
                <a:moveTo>
                  <a:pt x="0" y="0"/>
                </a:moveTo>
                <a:lnTo>
                  <a:pt x="253640" y="0"/>
                </a:lnTo>
                <a:lnTo>
                  <a:pt x="253640" y="225422"/>
                </a:lnTo>
                <a:lnTo>
                  <a:pt x="0" y="22542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4" id="34"/>
          <p:cNvSpPr/>
          <p:nvPr/>
        </p:nvSpPr>
        <p:spPr>
          <a:xfrm flipV="true">
            <a:off x="11181264" y="6800031"/>
            <a:ext cx="1140351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5" id="35"/>
          <p:cNvSpPr/>
          <p:nvPr/>
        </p:nvSpPr>
        <p:spPr>
          <a:xfrm flipH="false" flipV="false" rot="0">
            <a:off x="12321615" y="7198954"/>
            <a:ext cx="393450" cy="431770"/>
          </a:xfrm>
          <a:custGeom>
            <a:avLst/>
            <a:gdLst/>
            <a:ahLst/>
            <a:cxnLst/>
            <a:rect r="r" b="b" t="t" l="l"/>
            <a:pathLst>
              <a:path h="431770" w="393450">
                <a:moveTo>
                  <a:pt x="0" y="0"/>
                </a:moveTo>
                <a:lnTo>
                  <a:pt x="393450" y="0"/>
                </a:lnTo>
                <a:lnTo>
                  <a:pt x="393450" y="431769"/>
                </a:lnTo>
                <a:lnTo>
                  <a:pt x="0" y="43176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2723896" y="7114370"/>
            <a:ext cx="253640" cy="225422"/>
          </a:xfrm>
          <a:custGeom>
            <a:avLst/>
            <a:gdLst/>
            <a:ahLst/>
            <a:cxnLst/>
            <a:rect r="r" b="b" t="t" l="l"/>
            <a:pathLst>
              <a:path h="225422" w="253640">
                <a:moveTo>
                  <a:pt x="0" y="0"/>
                </a:moveTo>
                <a:lnTo>
                  <a:pt x="253640" y="0"/>
                </a:lnTo>
                <a:lnTo>
                  <a:pt x="253640" y="225422"/>
                </a:lnTo>
                <a:lnTo>
                  <a:pt x="0" y="22542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7" id="37"/>
          <p:cNvSpPr/>
          <p:nvPr/>
        </p:nvSpPr>
        <p:spPr>
          <a:xfrm>
            <a:off x="11181264" y="7414838"/>
            <a:ext cx="1140351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8" id="38"/>
          <p:cNvSpPr/>
          <p:nvPr/>
        </p:nvSpPr>
        <p:spPr>
          <a:xfrm flipH="false" flipV="false" rot="0">
            <a:off x="12321615" y="4713418"/>
            <a:ext cx="393450" cy="431770"/>
          </a:xfrm>
          <a:custGeom>
            <a:avLst/>
            <a:gdLst/>
            <a:ahLst/>
            <a:cxnLst/>
            <a:rect r="r" b="b" t="t" l="l"/>
            <a:pathLst>
              <a:path h="431770" w="393450">
                <a:moveTo>
                  <a:pt x="0" y="0"/>
                </a:moveTo>
                <a:lnTo>
                  <a:pt x="393450" y="0"/>
                </a:lnTo>
                <a:lnTo>
                  <a:pt x="393450" y="431770"/>
                </a:lnTo>
                <a:lnTo>
                  <a:pt x="0" y="43177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2723896" y="4628834"/>
            <a:ext cx="253640" cy="225422"/>
          </a:xfrm>
          <a:custGeom>
            <a:avLst/>
            <a:gdLst/>
            <a:ahLst/>
            <a:cxnLst/>
            <a:rect r="r" b="b" t="t" l="l"/>
            <a:pathLst>
              <a:path h="225422" w="253640">
                <a:moveTo>
                  <a:pt x="0" y="0"/>
                </a:moveTo>
                <a:lnTo>
                  <a:pt x="253640" y="0"/>
                </a:lnTo>
                <a:lnTo>
                  <a:pt x="253640" y="225423"/>
                </a:lnTo>
                <a:lnTo>
                  <a:pt x="0" y="22542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0" id="40"/>
          <p:cNvSpPr/>
          <p:nvPr/>
        </p:nvSpPr>
        <p:spPr>
          <a:xfrm flipV="true">
            <a:off x="11181264" y="4929303"/>
            <a:ext cx="1140351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1" id="41"/>
          <p:cNvGrpSpPr/>
          <p:nvPr/>
        </p:nvGrpSpPr>
        <p:grpSpPr>
          <a:xfrm rot="0">
            <a:off x="8274749" y="3902321"/>
            <a:ext cx="3864114" cy="3941110"/>
            <a:chOff x="0" y="0"/>
            <a:chExt cx="2347833" cy="2394615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2347833" cy="2394615"/>
            </a:xfrm>
            <a:custGeom>
              <a:avLst/>
              <a:gdLst/>
              <a:ahLst/>
              <a:cxnLst/>
              <a:rect r="r" b="b" t="t" l="l"/>
              <a:pathLst>
                <a:path h="2394615" w="2347833">
                  <a:moveTo>
                    <a:pt x="0" y="0"/>
                  </a:moveTo>
                  <a:lnTo>
                    <a:pt x="2347833" y="0"/>
                  </a:lnTo>
                  <a:lnTo>
                    <a:pt x="2347833" y="2394615"/>
                  </a:lnTo>
                  <a:lnTo>
                    <a:pt x="0" y="2394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0" y="-66675"/>
              <a:ext cx="2347833" cy="24612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8482516" y="4696994"/>
            <a:ext cx="1499716" cy="467014"/>
            <a:chOff x="0" y="0"/>
            <a:chExt cx="911226" cy="283758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47625"/>
              <a:ext cx="911226" cy="33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98 000 sats</a:t>
              </a:r>
            </a:p>
          </p:txBody>
        </p:sp>
      </p:grpSp>
      <p:sp>
        <p:nvSpPr>
          <p:cNvPr name="TextBox 47" id="47"/>
          <p:cNvSpPr txBox="true"/>
          <p:nvPr/>
        </p:nvSpPr>
        <p:spPr>
          <a:xfrm rot="0">
            <a:off x="8488386" y="3941590"/>
            <a:ext cx="3436841" cy="287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36"/>
              </a:lnSpc>
            </a:pPr>
            <a:r>
              <a:rPr lang="en-US" b="true" sz="1668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Coinjoin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8509381" y="4255917"/>
            <a:ext cx="1445986" cy="287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36"/>
              </a:lnSpc>
            </a:pPr>
            <a:r>
              <a:rPr lang="en-US" sz="1668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49" id="49"/>
          <p:cNvSpPr/>
          <p:nvPr/>
        </p:nvSpPr>
        <p:spPr>
          <a:xfrm>
            <a:off x="10206806" y="4303670"/>
            <a:ext cx="0" cy="337248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0" id="50"/>
          <p:cNvGrpSpPr/>
          <p:nvPr/>
        </p:nvGrpSpPr>
        <p:grpSpPr>
          <a:xfrm rot="0">
            <a:off x="8482516" y="5325030"/>
            <a:ext cx="1499716" cy="467014"/>
            <a:chOff x="0" y="0"/>
            <a:chExt cx="911226" cy="283758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47625"/>
              <a:ext cx="911226" cy="33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98 000 sats</a:t>
              </a:r>
            </a:p>
          </p:txBody>
        </p:sp>
      </p:grpSp>
      <p:sp>
        <p:nvSpPr>
          <p:cNvPr name="TextBox 53" id="53"/>
          <p:cNvSpPr txBox="true"/>
          <p:nvPr/>
        </p:nvSpPr>
        <p:spPr>
          <a:xfrm rot="0">
            <a:off x="6987733" y="6306396"/>
            <a:ext cx="1118860" cy="244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1"/>
              </a:lnSpc>
            </a:pPr>
            <a:r>
              <a:rPr lang="en-US" sz="1365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Mallory</a:t>
            </a:r>
          </a:p>
        </p:txBody>
      </p:sp>
      <p:sp>
        <p:nvSpPr>
          <p:cNvPr name="Freeform 54" id="54"/>
          <p:cNvSpPr/>
          <p:nvPr/>
        </p:nvSpPr>
        <p:spPr>
          <a:xfrm flipH="true" flipV="false" rot="10008151">
            <a:off x="7559275" y="6040489"/>
            <a:ext cx="694896" cy="196308"/>
          </a:xfrm>
          <a:custGeom>
            <a:avLst/>
            <a:gdLst/>
            <a:ahLst/>
            <a:cxnLst/>
            <a:rect r="r" b="b" t="t" l="l"/>
            <a:pathLst>
              <a:path h="196308" w="694896">
                <a:moveTo>
                  <a:pt x="694897" y="0"/>
                </a:moveTo>
                <a:lnTo>
                  <a:pt x="0" y="0"/>
                </a:lnTo>
                <a:lnTo>
                  <a:pt x="0" y="196308"/>
                </a:lnTo>
                <a:lnTo>
                  <a:pt x="694897" y="196308"/>
                </a:lnTo>
                <a:lnTo>
                  <a:pt x="694897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5" id="55"/>
          <p:cNvGrpSpPr/>
          <p:nvPr/>
        </p:nvGrpSpPr>
        <p:grpSpPr>
          <a:xfrm rot="0">
            <a:off x="8482637" y="5953067"/>
            <a:ext cx="1499716" cy="467014"/>
            <a:chOff x="0" y="0"/>
            <a:chExt cx="911226" cy="283758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47625"/>
              <a:ext cx="911226" cy="33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98 000 sats</a:t>
              </a: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8482637" y="6581104"/>
            <a:ext cx="1499716" cy="467014"/>
            <a:chOff x="0" y="0"/>
            <a:chExt cx="911226" cy="283758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47625"/>
              <a:ext cx="911226" cy="33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98 000 sats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8482637" y="7209141"/>
            <a:ext cx="1499716" cy="467014"/>
            <a:chOff x="0" y="0"/>
            <a:chExt cx="911226" cy="283758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47625"/>
              <a:ext cx="911226" cy="33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98 000 sats</a:t>
              </a:r>
            </a:p>
          </p:txBody>
        </p:sp>
      </p:grpSp>
      <p:sp>
        <p:nvSpPr>
          <p:cNvPr name="TextBox 64" id="64"/>
          <p:cNvSpPr txBox="true"/>
          <p:nvPr/>
        </p:nvSpPr>
        <p:spPr>
          <a:xfrm rot="0">
            <a:off x="6923050" y="5066935"/>
            <a:ext cx="1118860" cy="244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1"/>
              </a:lnSpc>
            </a:pPr>
            <a:r>
              <a:rPr lang="en-US" sz="1365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Grace</a:t>
            </a:r>
          </a:p>
        </p:txBody>
      </p:sp>
      <p:sp>
        <p:nvSpPr>
          <p:cNvPr name="Freeform 65" id="65"/>
          <p:cNvSpPr/>
          <p:nvPr/>
        </p:nvSpPr>
        <p:spPr>
          <a:xfrm flipH="false" flipV="false" rot="731840">
            <a:off x="7501568" y="5441973"/>
            <a:ext cx="694896" cy="196308"/>
          </a:xfrm>
          <a:custGeom>
            <a:avLst/>
            <a:gdLst/>
            <a:ahLst/>
            <a:cxnLst/>
            <a:rect r="r" b="b" t="t" l="l"/>
            <a:pathLst>
              <a:path h="196308" w="694896">
                <a:moveTo>
                  <a:pt x="0" y="0"/>
                </a:moveTo>
                <a:lnTo>
                  <a:pt x="694897" y="0"/>
                </a:lnTo>
                <a:lnTo>
                  <a:pt x="694897" y="196308"/>
                </a:lnTo>
                <a:lnTo>
                  <a:pt x="0" y="19630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6" id="66"/>
          <p:cNvSpPr txBox="true"/>
          <p:nvPr/>
        </p:nvSpPr>
        <p:spPr>
          <a:xfrm rot="0">
            <a:off x="7067578" y="7135965"/>
            <a:ext cx="1118860" cy="244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1"/>
              </a:lnSpc>
            </a:pPr>
            <a:r>
              <a:rPr lang="en-US" sz="1365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Oscar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7067578" y="7809036"/>
            <a:ext cx="1118860" cy="244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1"/>
              </a:lnSpc>
            </a:pPr>
            <a:r>
              <a:rPr lang="en-US" sz="1365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Victor</a:t>
            </a:r>
          </a:p>
        </p:txBody>
      </p:sp>
      <p:sp>
        <p:nvSpPr>
          <p:cNvPr name="Freeform 68" id="68"/>
          <p:cNvSpPr/>
          <p:nvPr/>
        </p:nvSpPr>
        <p:spPr>
          <a:xfrm flipH="true" flipV="false" rot="9117553">
            <a:off x="7567152" y="6794977"/>
            <a:ext cx="694896" cy="196308"/>
          </a:xfrm>
          <a:custGeom>
            <a:avLst/>
            <a:gdLst/>
            <a:ahLst/>
            <a:cxnLst/>
            <a:rect r="r" b="b" t="t" l="l"/>
            <a:pathLst>
              <a:path h="196308" w="694896">
                <a:moveTo>
                  <a:pt x="694896" y="0"/>
                </a:moveTo>
                <a:lnTo>
                  <a:pt x="0" y="0"/>
                </a:lnTo>
                <a:lnTo>
                  <a:pt x="0" y="196309"/>
                </a:lnTo>
                <a:lnTo>
                  <a:pt x="694896" y="196309"/>
                </a:lnTo>
                <a:lnTo>
                  <a:pt x="694896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9" id="69"/>
          <p:cNvSpPr/>
          <p:nvPr/>
        </p:nvSpPr>
        <p:spPr>
          <a:xfrm flipH="true" flipV="false" rot="9379618">
            <a:off x="7560396" y="7488615"/>
            <a:ext cx="694896" cy="196308"/>
          </a:xfrm>
          <a:custGeom>
            <a:avLst/>
            <a:gdLst/>
            <a:ahLst/>
            <a:cxnLst/>
            <a:rect r="r" b="b" t="t" l="l"/>
            <a:pathLst>
              <a:path h="196308" w="694896">
                <a:moveTo>
                  <a:pt x="694897" y="0"/>
                </a:moveTo>
                <a:lnTo>
                  <a:pt x="0" y="0"/>
                </a:lnTo>
                <a:lnTo>
                  <a:pt x="0" y="196308"/>
                </a:lnTo>
                <a:lnTo>
                  <a:pt x="694897" y="196308"/>
                </a:lnTo>
                <a:lnTo>
                  <a:pt x="694897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0" id="70"/>
          <p:cNvGrpSpPr/>
          <p:nvPr/>
        </p:nvGrpSpPr>
        <p:grpSpPr>
          <a:xfrm rot="0">
            <a:off x="3041273" y="3902321"/>
            <a:ext cx="3864114" cy="1535463"/>
            <a:chOff x="0" y="0"/>
            <a:chExt cx="2347833" cy="932946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2347833" cy="932946"/>
            </a:xfrm>
            <a:custGeom>
              <a:avLst/>
              <a:gdLst/>
              <a:ahLst/>
              <a:cxnLst/>
              <a:rect r="r" b="b" t="t" l="l"/>
              <a:pathLst>
                <a:path h="932946" w="2347833">
                  <a:moveTo>
                    <a:pt x="0" y="0"/>
                  </a:moveTo>
                  <a:lnTo>
                    <a:pt x="2347833" y="0"/>
                  </a:lnTo>
                  <a:lnTo>
                    <a:pt x="2347833" y="932946"/>
                  </a:lnTo>
                  <a:lnTo>
                    <a:pt x="0" y="93294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2" id="72"/>
            <p:cNvSpPr txBox="true"/>
            <p:nvPr/>
          </p:nvSpPr>
          <p:spPr>
            <a:xfrm>
              <a:off x="0" y="-66675"/>
              <a:ext cx="2347833" cy="9996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</a:p>
          </p:txBody>
        </p:sp>
      </p:grpSp>
      <p:grpSp>
        <p:nvGrpSpPr>
          <p:cNvPr name="Group 73" id="73"/>
          <p:cNvGrpSpPr/>
          <p:nvPr/>
        </p:nvGrpSpPr>
        <p:grpSpPr>
          <a:xfrm rot="0">
            <a:off x="3249040" y="4696994"/>
            <a:ext cx="1499716" cy="467014"/>
            <a:chOff x="0" y="0"/>
            <a:chExt cx="911226" cy="283758"/>
          </a:xfrm>
        </p:grpSpPr>
        <p:sp>
          <p:nvSpPr>
            <p:cNvPr name="Freeform 74" id="74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5" id="75"/>
            <p:cNvSpPr txBox="true"/>
            <p:nvPr/>
          </p:nvSpPr>
          <p:spPr>
            <a:xfrm>
              <a:off x="0" y="-47625"/>
              <a:ext cx="911226" cy="33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sp>
        <p:nvSpPr>
          <p:cNvPr name="TextBox 76" id="76"/>
          <p:cNvSpPr txBox="true"/>
          <p:nvPr/>
        </p:nvSpPr>
        <p:spPr>
          <a:xfrm rot="0">
            <a:off x="3330713" y="3941590"/>
            <a:ext cx="3285236" cy="287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36"/>
              </a:lnSpc>
            </a:pPr>
            <a:r>
              <a:rPr lang="en-US" b="true" sz="1668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TX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3275906" y="4255917"/>
            <a:ext cx="1445986" cy="287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36"/>
              </a:lnSpc>
            </a:pPr>
            <a:r>
              <a:rPr lang="en-US" sz="1668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78" id="78"/>
          <p:cNvSpPr/>
          <p:nvPr/>
        </p:nvSpPr>
        <p:spPr>
          <a:xfrm>
            <a:off x="4968318" y="4303670"/>
            <a:ext cx="0" cy="1029511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9" id="79"/>
          <p:cNvGrpSpPr/>
          <p:nvPr/>
        </p:nvGrpSpPr>
        <p:grpSpPr>
          <a:xfrm rot="0">
            <a:off x="5189099" y="4696994"/>
            <a:ext cx="1499716" cy="467014"/>
            <a:chOff x="0" y="0"/>
            <a:chExt cx="911226" cy="283758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81" id="81"/>
            <p:cNvSpPr txBox="true"/>
            <p:nvPr/>
          </p:nvSpPr>
          <p:spPr>
            <a:xfrm>
              <a:off x="0" y="-47625"/>
              <a:ext cx="911226" cy="33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98 000 sats</a:t>
              </a:r>
            </a:p>
          </p:txBody>
        </p:sp>
      </p:grpSp>
      <p:sp>
        <p:nvSpPr>
          <p:cNvPr name="AutoShape 82" id="82"/>
          <p:cNvSpPr/>
          <p:nvPr/>
        </p:nvSpPr>
        <p:spPr>
          <a:xfrm flipH="true" flipV="true">
            <a:off x="6688816" y="4930501"/>
            <a:ext cx="1793700" cy="0"/>
          </a:xfrm>
          <a:prstGeom prst="line">
            <a:avLst/>
          </a:prstGeom>
          <a:ln cap="flat" w="28575">
            <a:solidFill>
              <a:srgbClr val="FF5C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83" id="83"/>
          <p:cNvSpPr/>
          <p:nvPr/>
        </p:nvSpPr>
        <p:spPr>
          <a:xfrm flipH="false" flipV="false" rot="0">
            <a:off x="1996797" y="4641362"/>
            <a:ext cx="526956" cy="578278"/>
          </a:xfrm>
          <a:custGeom>
            <a:avLst/>
            <a:gdLst/>
            <a:ahLst/>
            <a:cxnLst/>
            <a:rect r="r" b="b" t="t" l="l"/>
            <a:pathLst>
              <a:path h="578278" w="526956">
                <a:moveTo>
                  <a:pt x="0" y="0"/>
                </a:moveTo>
                <a:lnTo>
                  <a:pt x="526956" y="0"/>
                </a:lnTo>
                <a:lnTo>
                  <a:pt x="526956" y="578278"/>
                </a:lnTo>
                <a:lnTo>
                  <a:pt x="0" y="57827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4" id="84"/>
          <p:cNvSpPr/>
          <p:nvPr/>
        </p:nvSpPr>
        <p:spPr>
          <a:xfrm flipH="true" flipV="true">
            <a:off x="2523753" y="4930501"/>
            <a:ext cx="725288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85" id="85"/>
          <p:cNvSpPr/>
          <p:nvPr/>
        </p:nvSpPr>
        <p:spPr>
          <a:xfrm flipH="false" flipV="false" rot="0">
            <a:off x="2635377" y="4696994"/>
            <a:ext cx="294272" cy="163689"/>
          </a:xfrm>
          <a:custGeom>
            <a:avLst/>
            <a:gdLst/>
            <a:ahLst/>
            <a:cxnLst/>
            <a:rect r="r" b="b" t="t" l="l"/>
            <a:pathLst>
              <a:path h="163689" w="294272">
                <a:moveTo>
                  <a:pt x="0" y="0"/>
                </a:moveTo>
                <a:lnTo>
                  <a:pt x="294272" y="0"/>
                </a:lnTo>
                <a:lnTo>
                  <a:pt x="294272" y="163689"/>
                </a:lnTo>
                <a:lnTo>
                  <a:pt x="0" y="163689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6" id="86"/>
          <p:cNvSpPr txBox="true"/>
          <p:nvPr/>
        </p:nvSpPr>
        <p:spPr>
          <a:xfrm rot="0">
            <a:off x="1488107" y="5239071"/>
            <a:ext cx="1544335" cy="319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0"/>
              </a:lnSpc>
            </a:pPr>
            <a:r>
              <a:rPr lang="en-US" sz="1814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Alice</a:t>
            </a:r>
          </a:p>
        </p:txBody>
      </p:sp>
      <p:grpSp>
        <p:nvGrpSpPr>
          <p:cNvPr name="Group 87" id="87"/>
          <p:cNvGrpSpPr/>
          <p:nvPr/>
        </p:nvGrpSpPr>
        <p:grpSpPr>
          <a:xfrm rot="0">
            <a:off x="10431406" y="4696994"/>
            <a:ext cx="1499716" cy="467014"/>
            <a:chOff x="0" y="0"/>
            <a:chExt cx="911226" cy="283758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9" id="89"/>
            <p:cNvSpPr txBox="true"/>
            <p:nvPr/>
          </p:nvSpPr>
          <p:spPr>
            <a:xfrm>
              <a:off x="0" y="-47625"/>
              <a:ext cx="911226" cy="33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97 500 sats</a:t>
              </a:r>
            </a:p>
          </p:txBody>
        </p:sp>
      </p:grpSp>
      <p:grpSp>
        <p:nvGrpSpPr>
          <p:cNvPr name="Group 90" id="90"/>
          <p:cNvGrpSpPr/>
          <p:nvPr/>
        </p:nvGrpSpPr>
        <p:grpSpPr>
          <a:xfrm rot="0">
            <a:off x="10431406" y="5325030"/>
            <a:ext cx="1499716" cy="467014"/>
            <a:chOff x="0" y="0"/>
            <a:chExt cx="911226" cy="283758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2" id="92"/>
            <p:cNvSpPr txBox="true"/>
            <p:nvPr/>
          </p:nvSpPr>
          <p:spPr>
            <a:xfrm>
              <a:off x="0" y="-47625"/>
              <a:ext cx="911226" cy="33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97 500 sats</a:t>
              </a:r>
            </a:p>
          </p:txBody>
        </p:sp>
      </p:grpSp>
      <p:grpSp>
        <p:nvGrpSpPr>
          <p:cNvPr name="Group 93" id="93"/>
          <p:cNvGrpSpPr/>
          <p:nvPr/>
        </p:nvGrpSpPr>
        <p:grpSpPr>
          <a:xfrm rot="0">
            <a:off x="10431527" y="5953067"/>
            <a:ext cx="1499716" cy="467014"/>
            <a:chOff x="0" y="0"/>
            <a:chExt cx="911226" cy="283758"/>
          </a:xfrm>
        </p:grpSpPr>
        <p:sp>
          <p:nvSpPr>
            <p:cNvPr name="Freeform 94" id="94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5" id="95"/>
            <p:cNvSpPr txBox="true"/>
            <p:nvPr/>
          </p:nvSpPr>
          <p:spPr>
            <a:xfrm>
              <a:off x="0" y="-47625"/>
              <a:ext cx="911226" cy="33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97 500 sats</a:t>
              </a:r>
            </a:p>
          </p:txBody>
        </p:sp>
      </p:grpSp>
      <p:grpSp>
        <p:nvGrpSpPr>
          <p:cNvPr name="Group 96" id="96"/>
          <p:cNvGrpSpPr/>
          <p:nvPr/>
        </p:nvGrpSpPr>
        <p:grpSpPr>
          <a:xfrm rot="0">
            <a:off x="10431527" y="6581104"/>
            <a:ext cx="1499716" cy="467014"/>
            <a:chOff x="0" y="0"/>
            <a:chExt cx="911226" cy="283758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8" id="98"/>
            <p:cNvSpPr txBox="true"/>
            <p:nvPr/>
          </p:nvSpPr>
          <p:spPr>
            <a:xfrm>
              <a:off x="0" y="-47625"/>
              <a:ext cx="911226" cy="33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97 500 sats</a:t>
              </a:r>
            </a:p>
          </p:txBody>
        </p:sp>
      </p:grpSp>
      <p:grpSp>
        <p:nvGrpSpPr>
          <p:cNvPr name="Group 99" id="99"/>
          <p:cNvGrpSpPr/>
          <p:nvPr/>
        </p:nvGrpSpPr>
        <p:grpSpPr>
          <a:xfrm rot="0">
            <a:off x="10431527" y="7209141"/>
            <a:ext cx="1499716" cy="467014"/>
            <a:chOff x="0" y="0"/>
            <a:chExt cx="911226" cy="283758"/>
          </a:xfrm>
        </p:grpSpPr>
        <p:sp>
          <p:nvSpPr>
            <p:cNvPr name="Freeform 100" id="10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1" id="101"/>
            <p:cNvSpPr txBox="true"/>
            <p:nvPr/>
          </p:nvSpPr>
          <p:spPr>
            <a:xfrm>
              <a:off x="0" y="-47625"/>
              <a:ext cx="911226" cy="33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  <a:r>
                <a:rPr lang="en-US" b="true" sz="16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97 500 sats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5.1 - C'est quoi une transaction coinjoin ?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Mixage, coinjoins, mélangeurs...?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2552471" y="4858586"/>
            <a:ext cx="143903" cy="143903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2745095" y="4858586"/>
            <a:ext cx="143903" cy="143903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2937720" y="4858586"/>
            <a:ext cx="143903" cy="143903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3129248" y="4858586"/>
            <a:ext cx="143903" cy="143903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3321872" y="4858586"/>
            <a:ext cx="143903" cy="143903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3514496" y="4858586"/>
            <a:ext cx="143903" cy="143903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3706024" y="4858586"/>
            <a:ext cx="143903" cy="143903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3898648" y="4858586"/>
            <a:ext cx="143903" cy="143903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4091273" y="4858586"/>
            <a:ext cx="143903" cy="143903"/>
            <a:chOff x="0" y="0"/>
            <a:chExt cx="812800" cy="8128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975695" y="4858586"/>
            <a:ext cx="143903" cy="143903"/>
            <a:chOff x="0" y="0"/>
            <a:chExt cx="812800" cy="8128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2168319" y="4858586"/>
            <a:ext cx="143903" cy="143903"/>
            <a:chOff x="0" y="0"/>
            <a:chExt cx="812800" cy="81280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2360943" y="4858586"/>
            <a:ext cx="143903" cy="143903"/>
            <a:chOff x="0" y="0"/>
            <a:chExt cx="812800" cy="812800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2552471" y="5048058"/>
            <a:ext cx="143903" cy="143903"/>
            <a:chOff x="0" y="0"/>
            <a:chExt cx="812800" cy="812800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2745095" y="5048058"/>
            <a:ext cx="143903" cy="143903"/>
            <a:chOff x="0" y="0"/>
            <a:chExt cx="812800" cy="812800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68" id="68"/>
          <p:cNvGrpSpPr/>
          <p:nvPr/>
        </p:nvGrpSpPr>
        <p:grpSpPr>
          <a:xfrm rot="0">
            <a:off x="2937720" y="5048058"/>
            <a:ext cx="143903" cy="143903"/>
            <a:chOff x="0" y="0"/>
            <a:chExt cx="812800" cy="812800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71" id="71"/>
          <p:cNvGrpSpPr/>
          <p:nvPr/>
        </p:nvGrpSpPr>
        <p:grpSpPr>
          <a:xfrm rot="0">
            <a:off x="3129248" y="5048058"/>
            <a:ext cx="143903" cy="143903"/>
            <a:chOff x="0" y="0"/>
            <a:chExt cx="812800" cy="812800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3321872" y="5048058"/>
            <a:ext cx="143903" cy="143903"/>
            <a:chOff x="0" y="0"/>
            <a:chExt cx="812800" cy="812800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3514496" y="5048058"/>
            <a:ext cx="143903" cy="143903"/>
            <a:chOff x="0" y="0"/>
            <a:chExt cx="812800" cy="812800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9" id="7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80" id="80"/>
          <p:cNvGrpSpPr/>
          <p:nvPr/>
        </p:nvGrpSpPr>
        <p:grpSpPr>
          <a:xfrm rot="0">
            <a:off x="3706024" y="5048058"/>
            <a:ext cx="143903" cy="143903"/>
            <a:chOff x="0" y="0"/>
            <a:chExt cx="812800" cy="812800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2" id="8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83" id="83"/>
          <p:cNvGrpSpPr/>
          <p:nvPr/>
        </p:nvGrpSpPr>
        <p:grpSpPr>
          <a:xfrm rot="0">
            <a:off x="3898648" y="5048058"/>
            <a:ext cx="143903" cy="143903"/>
            <a:chOff x="0" y="0"/>
            <a:chExt cx="812800" cy="812800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5" id="8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86" id="86"/>
          <p:cNvGrpSpPr/>
          <p:nvPr/>
        </p:nvGrpSpPr>
        <p:grpSpPr>
          <a:xfrm rot="0">
            <a:off x="4091273" y="5048058"/>
            <a:ext cx="143903" cy="143903"/>
            <a:chOff x="0" y="0"/>
            <a:chExt cx="812800" cy="812800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8" id="8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89" id="89"/>
          <p:cNvGrpSpPr/>
          <p:nvPr/>
        </p:nvGrpSpPr>
        <p:grpSpPr>
          <a:xfrm rot="0">
            <a:off x="1975695" y="5048058"/>
            <a:ext cx="143903" cy="143903"/>
            <a:chOff x="0" y="0"/>
            <a:chExt cx="812800" cy="812800"/>
          </a:xfrm>
        </p:grpSpPr>
        <p:sp>
          <p:nvSpPr>
            <p:cNvPr name="Freeform 90" id="9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1" id="9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92" id="92"/>
          <p:cNvGrpSpPr/>
          <p:nvPr/>
        </p:nvGrpSpPr>
        <p:grpSpPr>
          <a:xfrm rot="0">
            <a:off x="2168319" y="5048058"/>
            <a:ext cx="143903" cy="143903"/>
            <a:chOff x="0" y="0"/>
            <a:chExt cx="812800" cy="812800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4" id="9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95" id="95"/>
          <p:cNvGrpSpPr/>
          <p:nvPr/>
        </p:nvGrpSpPr>
        <p:grpSpPr>
          <a:xfrm rot="0">
            <a:off x="2360943" y="5048058"/>
            <a:ext cx="143903" cy="143903"/>
            <a:chOff x="0" y="0"/>
            <a:chExt cx="812800" cy="812800"/>
          </a:xfrm>
        </p:grpSpPr>
        <p:sp>
          <p:nvSpPr>
            <p:cNvPr name="Freeform 96" id="9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7" id="9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98" id="98"/>
          <p:cNvGrpSpPr/>
          <p:nvPr/>
        </p:nvGrpSpPr>
        <p:grpSpPr>
          <a:xfrm rot="0">
            <a:off x="2552471" y="5239586"/>
            <a:ext cx="143903" cy="143903"/>
            <a:chOff x="0" y="0"/>
            <a:chExt cx="812800" cy="812800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0" id="10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01" id="101"/>
          <p:cNvGrpSpPr/>
          <p:nvPr/>
        </p:nvGrpSpPr>
        <p:grpSpPr>
          <a:xfrm rot="0">
            <a:off x="2745095" y="5239586"/>
            <a:ext cx="143903" cy="143903"/>
            <a:chOff x="0" y="0"/>
            <a:chExt cx="812800" cy="812800"/>
          </a:xfrm>
        </p:grpSpPr>
        <p:sp>
          <p:nvSpPr>
            <p:cNvPr name="Freeform 102" id="10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3" id="10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04" id="104"/>
          <p:cNvGrpSpPr/>
          <p:nvPr/>
        </p:nvGrpSpPr>
        <p:grpSpPr>
          <a:xfrm rot="0">
            <a:off x="2937720" y="5239586"/>
            <a:ext cx="143903" cy="143903"/>
            <a:chOff x="0" y="0"/>
            <a:chExt cx="812800" cy="812800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6" id="10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07" id="107"/>
          <p:cNvGrpSpPr/>
          <p:nvPr/>
        </p:nvGrpSpPr>
        <p:grpSpPr>
          <a:xfrm rot="0">
            <a:off x="3129248" y="5239586"/>
            <a:ext cx="143903" cy="143903"/>
            <a:chOff x="0" y="0"/>
            <a:chExt cx="812800" cy="812800"/>
          </a:xfrm>
        </p:grpSpPr>
        <p:sp>
          <p:nvSpPr>
            <p:cNvPr name="Freeform 108" id="10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9" id="10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10" id="110"/>
          <p:cNvGrpSpPr/>
          <p:nvPr/>
        </p:nvGrpSpPr>
        <p:grpSpPr>
          <a:xfrm rot="0">
            <a:off x="3321872" y="5239586"/>
            <a:ext cx="143903" cy="143903"/>
            <a:chOff x="0" y="0"/>
            <a:chExt cx="812800" cy="812800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2" id="1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13" id="113"/>
          <p:cNvGrpSpPr/>
          <p:nvPr/>
        </p:nvGrpSpPr>
        <p:grpSpPr>
          <a:xfrm rot="0">
            <a:off x="3514496" y="5239586"/>
            <a:ext cx="143903" cy="143903"/>
            <a:chOff x="0" y="0"/>
            <a:chExt cx="812800" cy="812800"/>
          </a:xfrm>
        </p:grpSpPr>
        <p:sp>
          <p:nvSpPr>
            <p:cNvPr name="Freeform 114" id="1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5" id="1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16" id="116"/>
          <p:cNvGrpSpPr/>
          <p:nvPr/>
        </p:nvGrpSpPr>
        <p:grpSpPr>
          <a:xfrm rot="0">
            <a:off x="3706024" y="5239586"/>
            <a:ext cx="143903" cy="143903"/>
            <a:chOff x="0" y="0"/>
            <a:chExt cx="812800" cy="812800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8" id="11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19" id="119"/>
          <p:cNvGrpSpPr/>
          <p:nvPr/>
        </p:nvGrpSpPr>
        <p:grpSpPr>
          <a:xfrm rot="0">
            <a:off x="3898648" y="5239586"/>
            <a:ext cx="143903" cy="143903"/>
            <a:chOff x="0" y="0"/>
            <a:chExt cx="812800" cy="812800"/>
          </a:xfrm>
        </p:grpSpPr>
        <p:sp>
          <p:nvSpPr>
            <p:cNvPr name="Freeform 120" id="1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1" id="12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22" id="122"/>
          <p:cNvGrpSpPr/>
          <p:nvPr/>
        </p:nvGrpSpPr>
        <p:grpSpPr>
          <a:xfrm rot="0">
            <a:off x="4091273" y="5239586"/>
            <a:ext cx="143903" cy="143903"/>
            <a:chOff x="0" y="0"/>
            <a:chExt cx="812800" cy="812800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4" id="12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25" id="125"/>
          <p:cNvGrpSpPr/>
          <p:nvPr/>
        </p:nvGrpSpPr>
        <p:grpSpPr>
          <a:xfrm rot="0">
            <a:off x="1975695" y="5239586"/>
            <a:ext cx="143903" cy="143903"/>
            <a:chOff x="0" y="0"/>
            <a:chExt cx="812800" cy="812800"/>
          </a:xfrm>
        </p:grpSpPr>
        <p:sp>
          <p:nvSpPr>
            <p:cNvPr name="Freeform 126" id="1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7" id="12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28" id="128"/>
          <p:cNvGrpSpPr/>
          <p:nvPr/>
        </p:nvGrpSpPr>
        <p:grpSpPr>
          <a:xfrm rot="0">
            <a:off x="2168319" y="5239586"/>
            <a:ext cx="143903" cy="143903"/>
            <a:chOff x="0" y="0"/>
            <a:chExt cx="812800" cy="812800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0" id="13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31" id="131"/>
          <p:cNvGrpSpPr/>
          <p:nvPr/>
        </p:nvGrpSpPr>
        <p:grpSpPr>
          <a:xfrm rot="0">
            <a:off x="2360943" y="5239586"/>
            <a:ext cx="143903" cy="143903"/>
            <a:chOff x="0" y="0"/>
            <a:chExt cx="812800" cy="812800"/>
          </a:xfrm>
        </p:grpSpPr>
        <p:sp>
          <p:nvSpPr>
            <p:cNvPr name="Freeform 132" id="1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3" id="13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34" id="134"/>
          <p:cNvGrpSpPr/>
          <p:nvPr/>
        </p:nvGrpSpPr>
        <p:grpSpPr>
          <a:xfrm rot="0">
            <a:off x="2552471" y="5429058"/>
            <a:ext cx="143903" cy="143903"/>
            <a:chOff x="0" y="0"/>
            <a:chExt cx="812800" cy="812800"/>
          </a:xfrm>
        </p:grpSpPr>
        <p:sp>
          <p:nvSpPr>
            <p:cNvPr name="Freeform 135" id="1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6" id="13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37" id="137"/>
          <p:cNvGrpSpPr/>
          <p:nvPr/>
        </p:nvGrpSpPr>
        <p:grpSpPr>
          <a:xfrm rot="0">
            <a:off x="2745095" y="5429058"/>
            <a:ext cx="143903" cy="143903"/>
            <a:chOff x="0" y="0"/>
            <a:chExt cx="812800" cy="812800"/>
          </a:xfrm>
        </p:grpSpPr>
        <p:sp>
          <p:nvSpPr>
            <p:cNvPr name="Freeform 138" id="1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9" id="13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40" id="140"/>
          <p:cNvGrpSpPr/>
          <p:nvPr/>
        </p:nvGrpSpPr>
        <p:grpSpPr>
          <a:xfrm rot="0">
            <a:off x="2937720" y="5429058"/>
            <a:ext cx="143903" cy="143903"/>
            <a:chOff x="0" y="0"/>
            <a:chExt cx="812800" cy="812800"/>
          </a:xfrm>
        </p:grpSpPr>
        <p:sp>
          <p:nvSpPr>
            <p:cNvPr name="Freeform 141" id="1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2" id="14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43" id="143"/>
          <p:cNvGrpSpPr/>
          <p:nvPr/>
        </p:nvGrpSpPr>
        <p:grpSpPr>
          <a:xfrm rot="0">
            <a:off x="3129248" y="5429058"/>
            <a:ext cx="143903" cy="143903"/>
            <a:chOff x="0" y="0"/>
            <a:chExt cx="812800" cy="812800"/>
          </a:xfrm>
        </p:grpSpPr>
        <p:sp>
          <p:nvSpPr>
            <p:cNvPr name="Freeform 144" id="1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5" id="14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46" id="146"/>
          <p:cNvGrpSpPr/>
          <p:nvPr/>
        </p:nvGrpSpPr>
        <p:grpSpPr>
          <a:xfrm rot="0">
            <a:off x="3321872" y="5429058"/>
            <a:ext cx="143903" cy="143903"/>
            <a:chOff x="0" y="0"/>
            <a:chExt cx="812800" cy="812800"/>
          </a:xfrm>
        </p:grpSpPr>
        <p:sp>
          <p:nvSpPr>
            <p:cNvPr name="Freeform 147" id="14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8" id="14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49" id="149"/>
          <p:cNvGrpSpPr/>
          <p:nvPr/>
        </p:nvGrpSpPr>
        <p:grpSpPr>
          <a:xfrm rot="0">
            <a:off x="3514496" y="5429058"/>
            <a:ext cx="143903" cy="143903"/>
            <a:chOff x="0" y="0"/>
            <a:chExt cx="812800" cy="812800"/>
          </a:xfrm>
        </p:grpSpPr>
        <p:sp>
          <p:nvSpPr>
            <p:cNvPr name="Freeform 150" id="15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1" id="15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52" id="152"/>
          <p:cNvGrpSpPr/>
          <p:nvPr/>
        </p:nvGrpSpPr>
        <p:grpSpPr>
          <a:xfrm rot="0">
            <a:off x="3706024" y="5429058"/>
            <a:ext cx="143903" cy="143903"/>
            <a:chOff x="0" y="0"/>
            <a:chExt cx="812800" cy="812800"/>
          </a:xfrm>
        </p:grpSpPr>
        <p:sp>
          <p:nvSpPr>
            <p:cNvPr name="Freeform 153" id="15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4" id="15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55" id="155"/>
          <p:cNvGrpSpPr/>
          <p:nvPr/>
        </p:nvGrpSpPr>
        <p:grpSpPr>
          <a:xfrm rot="0">
            <a:off x="3898648" y="5429058"/>
            <a:ext cx="143903" cy="143903"/>
            <a:chOff x="0" y="0"/>
            <a:chExt cx="812800" cy="812800"/>
          </a:xfrm>
        </p:grpSpPr>
        <p:sp>
          <p:nvSpPr>
            <p:cNvPr name="Freeform 156" id="15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7" id="15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58" id="158"/>
          <p:cNvGrpSpPr/>
          <p:nvPr/>
        </p:nvGrpSpPr>
        <p:grpSpPr>
          <a:xfrm rot="0">
            <a:off x="4091273" y="5429058"/>
            <a:ext cx="143903" cy="143903"/>
            <a:chOff x="0" y="0"/>
            <a:chExt cx="812800" cy="812800"/>
          </a:xfrm>
        </p:grpSpPr>
        <p:sp>
          <p:nvSpPr>
            <p:cNvPr name="Freeform 159" id="15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0" id="16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61" id="161"/>
          <p:cNvGrpSpPr/>
          <p:nvPr/>
        </p:nvGrpSpPr>
        <p:grpSpPr>
          <a:xfrm rot="0">
            <a:off x="1975695" y="5429058"/>
            <a:ext cx="143903" cy="143903"/>
            <a:chOff x="0" y="0"/>
            <a:chExt cx="812800" cy="812800"/>
          </a:xfrm>
        </p:grpSpPr>
        <p:sp>
          <p:nvSpPr>
            <p:cNvPr name="Freeform 162" id="16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3" id="16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64" id="164"/>
          <p:cNvGrpSpPr/>
          <p:nvPr/>
        </p:nvGrpSpPr>
        <p:grpSpPr>
          <a:xfrm rot="0">
            <a:off x="2168319" y="5429058"/>
            <a:ext cx="143903" cy="143903"/>
            <a:chOff x="0" y="0"/>
            <a:chExt cx="812800" cy="812800"/>
          </a:xfrm>
        </p:grpSpPr>
        <p:sp>
          <p:nvSpPr>
            <p:cNvPr name="Freeform 165" id="16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6" id="16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67" id="167"/>
          <p:cNvGrpSpPr/>
          <p:nvPr/>
        </p:nvGrpSpPr>
        <p:grpSpPr>
          <a:xfrm rot="0">
            <a:off x="2360943" y="5429058"/>
            <a:ext cx="143903" cy="143903"/>
            <a:chOff x="0" y="0"/>
            <a:chExt cx="812800" cy="812800"/>
          </a:xfrm>
        </p:grpSpPr>
        <p:sp>
          <p:nvSpPr>
            <p:cNvPr name="Freeform 168" id="16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9" id="16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70" id="170"/>
          <p:cNvGrpSpPr/>
          <p:nvPr/>
        </p:nvGrpSpPr>
        <p:grpSpPr>
          <a:xfrm rot="0">
            <a:off x="2552471" y="5620586"/>
            <a:ext cx="143903" cy="143903"/>
            <a:chOff x="0" y="0"/>
            <a:chExt cx="812800" cy="812800"/>
          </a:xfrm>
        </p:grpSpPr>
        <p:sp>
          <p:nvSpPr>
            <p:cNvPr name="Freeform 171" id="17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2" id="17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73" id="173"/>
          <p:cNvGrpSpPr/>
          <p:nvPr/>
        </p:nvGrpSpPr>
        <p:grpSpPr>
          <a:xfrm rot="0">
            <a:off x="2745095" y="5620586"/>
            <a:ext cx="143903" cy="143903"/>
            <a:chOff x="0" y="0"/>
            <a:chExt cx="812800" cy="812800"/>
          </a:xfrm>
        </p:grpSpPr>
        <p:sp>
          <p:nvSpPr>
            <p:cNvPr name="Freeform 174" id="17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5" id="17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76" id="176"/>
          <p:cNvGrpSpPr/>
          <p:nvPr/>
        </p:nvGrpSpPr>
        <p:grpSpPr>
          <a:xfrm rot="0">
            <a:off x="2937720" y="5620586"/>
            <a:ext cx="143903" cy="143903"/>
            <a:chOff x="0" y="0"/>
            <a:chExt cx="812800" cy="812800"/>
          </a:xfrm>
        </p:grpSpPr>
        <p:sp>
          <p:nvSpPr>
            <p:cNvPr name="Freeform 177" id="17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8" id="17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79" id="179"/>
          <p:cNvGrpSpPr/>
          <p:nvPr/>
        </p:nvGrpSpPr>
        <p:grpSpPr>
          <a:xfrm rot="0">
            <a:off x="3129248" y="5620586"/>
            <a:ext cx="143903" cy="143903"/>
            <a:chOff x="0" y="0"/>
            <a:chExt cx="812800" cy="812800"/>
          </a:xfrm>
        </p:grpSpPr>
        <p:sp>
          <p:nvSpPr>
            <p:cNvPr name="Freeform 180" id="18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81" id="18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82" id="182"/>
          <p:cNvGrpSpPr/>
          <p:nvPr/>
        </p:nvGrpSpPr>
        <p:grpSpPr>
          <a:xfrm rot="0">
            <a:off x="3321872" y="5620586"/>
            <a:ext cx="143903" cy="143903"/>
            <a:chOff x="0" y="0"/>
            <a:chExt cx="812800" cy="812800"/>
          </a:xfrm>
        </p:grpSpPr>
        <p:sp>
          <p:nvSpPr>
            <p:cNvPr name="Freeform 183" id="18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84" id="18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85" id="185"/>
          <p:cNvGrpSpPr/>
          <p:nvPr/>
        </p:nvGrpSpPr>
        <p:grpSpPr>
          <a:xfrm rot="0">
            <a:off x="3514496" y="5620586"/>
            <a:ext cx="143903" cy="143903"/>
            <a:chOff x="0" y="0"/>
            <a:chExt cx="812800" cy="812800"/>
          </a:xfrm>
        </p:grpSpPr>
        <p:sp>
          <p:nvSpPr>
            <p:cNvPr name="Freeform 186" id="18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87" id="18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88" id="188"/>
          <p:cNvGrpSpPr/>
          <p:nvPr/>
        </p:nvGrpSpPr>
        <p:grpSpPr>
          <a:xfrm rot="0">
            <a:off x="3706024" y="5620586"/>
            <a:ext cx="143903" cy="143903"/>
            <a:chOff x="0" y="0"/>
            <a:chExt cx="812800" cy="812800"/>
          </a:xfrm>
        </p:grpSpPr>
        <p:sp>
          <p:nvSpPr>
            <p:cNvPr name="Freeform 189" id="18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0" id="19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91" id="191"/>
          <p:cNvGrpSpPr/>
          <p:nvPr/>
        </p:nvGrpSpPr>
        <p:grpSpPr>
          <a:xfrm rot="0">
            <a:off x="3898648" y="5620586"/>
            <a:ext cx="143903" cy="143903"/>
            <a:chOff x="0" y="0"/>
            <a:chExt cx="812800" cy="812800"/>
          </a:xfrm>
        </p:grpSpPr>
        <p:sp>
          <p:nvSpPr>
            <p:cNvPr name="Freeform 192" id="19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3" id="19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94" id="194"/>
          <p:cNvGrpSpPr/>
          <p:nvPr/>
        </p:nvGrpSpPr>
        <p:grpSpPr>
          <a:xfrm rot="0">
            <a:off x="4091273" y="5620586"/>
            <a:ext cx="143903" cy="143903"/>
            <a:chOff x="0" y="0"/>
            <a:chExt cx="812800" cy="812800"/>
          </a:xfrm>
        </p:grpSpPr>
        <p:sp>
          <p:nvSpPr>
            <p:cNvPr name="Freeform 195" id="19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6" id="19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97" id="197"/>
          <p:cNvGrpSpPr/>
          <p:nvPr/>
        </p:nvGrpSpPr>
        <p:grpSpPr>
          <a:xfrm rot="0">
            <a:off x="1975695" y="5620586"/>
            <a:ext cx="143903" cy="143903"/>
            <a:chOff x="0" y="0"/>
            <a:chExt cx="812800" cy="812800"/>
          </a:xfrm>
        </p:grpSpPr>
        <p:sp>
          <p:nvSpPr>
            <p:cNvPr name="Freeform 198" id="19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9" id="19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200" id="200"/>
          <p:cNvGrpSpPr/>
          <p:nvPr/>
        </p:nvGrpSpPr>
        <p:grpSpPr>
          <a:xfrm rot="0">
            <a:off x="2168319" y="5620586"/>
            <a:ext cx="143903" cy="143903"/>
            <a:chOff x="0" y="0"/>
            <a:chExt cx="812800" cy="812800"/>
          </a:xfrm>
        </p:grpSpPr>
        <p:sp>
          <p:nvSpPr>
            <p:cNvPr name="Freeform 201" id="20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02" id="20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203" id="203"/>
          <p:cNvGrpSpPr/>
          <p:nvPr/>
        </p:nvGrpSpPr>
        <p:grpSpPr>
          <a:xfrm rot="0">
            <a:off x="2360943" y="5620586"/>
            <a:ext cx="143903" cy="143903"/>
            <a:chOff x="0" y="0"/>
            <a:chExt cx="812800" cy="812800"/>
          </a:xfrm>
        </p:grpSpPr>
        <p:sp>
          <p:nvSpPr>
            <p:cNvPr name="Freeform 204" id="20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05" id="20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206" id="206"/>
          <p:cNvGrpSpPr/>
          <p:nvPr/>
        </p:nvGrpSpPr>
        <p:grpSpPr>
          <a:xfrm rot="0">
            <a:off x="2552471" y="5810058"/>
            <a:ext cx="143903" cy="143903"/>
            <a:chOff x="0" y="0"/>
            <a:chExt cx="812800" cy="812800"/>
          </a:xfrm>
        </p:grpSpPr>
        <p:sp>
          <p:nvSpPr>
            <p:cNvPr name="Freeform 207" id="20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08" id="20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209" id="209"/>
          <p:cNvGrpSpPr/>
          <p:nvPr/>
        </p:nvGrpSpPr>
        <p:grpSpPr>
          <a:xfrm rot="0">
            <a:off x="2745095" y="5810058"/>
            <a:ext cx="143903" cy="143903"/>
            <a:chOff x="0" y="0"/>
            <a:chExt cx="812800" cy="812800"/>
          </a:xfrm>
        </p:grpSpPr>
        <p:sp>
          <p:nvSpPr>
            <p:cNvPr name="Freeform 210" id="2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11" id="2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212" id="212"/>
          <p:cNvGrpSpPr/>
          <p:nvPr/>
        </p:nvGrpSpPr>
        <p:grpSpPr>
          <a:xfrm rot="0">
            <a:off x="2937720" y="5810058"/>
            <a:ext cx="143903" cy="143903"/>
            <a:chOff x="0" y="0"/>
            <a:chExt cx="812800" cy="812800"/>
          </a:xfrm>
        </p:grpSpPr>
        <p:sp>
          <p:nvSpPr>
            <p:cNvPr name="Freeform 213" id="2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14" id="21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215" id="215"/>
          <p:cNvGrpSpPr/>
          <p:nvPr/>
        </p:nvGrpSpPr>
        <p:grpSpPr>
          <a:xfrm rot="0">
            <a:off x="3129248" y="5810058"/>
            <a:ext cx="143903" cy="143903"/>
            <a:chOff x="0" y="0"/>
            <a:chExt cx="812800" cy="812800"/>
          </a:xfrm>
        </p:grpSpPr>
        <p:sp>
          <p:nvSpPr>
            <p:cNvPr name="Freeform 216" id="2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17" id="21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218" id="218"/>
          <p:cNvGrpSpPr/>
          <p:nvPr/>
        </p:nvGrpSpPr>
        <p:grpSpPr>
          <a:xfrm rot="0">
            <a:off x="3321872" y="5810058"/>
            <a:ext cx="143903" cy="143903"/>
            <a:chOff x="0" y="0"/>
            <a:chExt cx="812800" cy="812800"/>
          </a:xfrm>
        </p:grpSpPr>
        <p:sp>
          <p:nvSpPr>
            <p:cNvPr name="Freeform 219" id="2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20" id="22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221" id="221"/>
          <p:cNvGrpSpPr/>
          <p:nvPr/>
        </p:nvGrpSpPr>
        <p:grpSpPr>
          <a:xfrm rot="0">
            <a:off x="3514496" y="5810058"/>
            <a:ext cx="143903" cy="143903"/>
            <a:chOff x="0" y="0"/>
            <a:chExt cx="812800" cy="812800"/>
          </a:xfrm>
        </p:grpSpPr>
        <p:sp>
          <p:nvSpPr>
            <p:cNvPr name="Freeform 222" id="2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23" id="22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224" id="224"/>
          <p:cNvGrpSpPr/>
          <p:nvPr/>
        </p:nvGrpSpPr>
        <p:grpSpPr>
          <a:xfrm rot="0">
            <a:off x="3706024" y="5810058"/>
            <a:ext cx="143903" cy="143903"/>
            <a:chOff x="0" y="0"/>
            <a:chExt cx="812800" cy="812800"/>
          </a:xfrm>
        </p:grpSpPr>
        <p:sp>
          <p:nvSpPr>
            <p:cNvPr name="Freeform 225" id="2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26" id="22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227" id="227"/>
          <p:cNvGrpSpPr/>
          <p:nvPr/>
        </p:nvGrpSpPr>
        <p:grpSpPr>
          <a:xfrm rot="0">
            <a:off x="3898648" y="5810058"/>
            <a:ext cx="143903" cy="143903"/>
            <a:chOff x="0" y="0"/>
            <a:chExt cx="812800" cy="812800"/>
          </a:xfrm>
        </p:grpSpPr>
        <p:sp>
          <p:nvSpPr>
            <p:cNvPr name="Freeform 228" id="2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29" id="22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230" id="230"/>
          <p:cNvGrpSpPr/>
          <p:nvPr/>
        </p:nvGrpSpPr>
        <p:grpSpPr>
          <a:xfrm rot="0">
            <a:off x="4091273" y="5810058"/>
            <a:ext cx="143903" cy="143903"/>
            <a:chOff x="0" y="0"/>
            <a:chExt cx="812800" cy="812800"/>
          </a:xfrm>
        </p:grpSpPr>
        <p:sp>
          <p:nvSpPr>
            <p:cNvPr name="Freeform 231" id="2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32" id="23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233" id="233"/>
          <p:cNvGrpSpPr/>
          <p:nvPr/>
        </p:nvGrpSpPr>
        <p:grpSpPr>
          <a:xfrm rot="0">
            <a:off x="1975695" y="5810058"/>
            <a:ext cx="143903" cy="143903"/>
            <a:chOff x="0" y="0"/>
            <a:chExt cx="812800" cy="812800"/>
          </a:xfrm>
        </p:grpSpPr>
        <p:sp>
          <p:nvSpPr>
            <p:cNvPr name="Freeform 234" id="2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35" id="23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236" id="236"/>
          <p:cNvGrpSpPr/>
          <p:nvPr/>
        </p:nvGrpSpPr>
        <p:grpSpPr>
          <a:xfrm rot="0">
            <a:off x="2168319" y="5810058"/>
            <a:ext cx="143903" cy="143903"/>
            <a:chOff x="0" y="0"/>
            <a:chExt cx="812800" cy="812800"/>
          </a:xfrm>
        </p:grpSpPr>
        <p:sp>
          <p:nvSpPr>
            <p:cNvPr name="Freeform 237" id="2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38" id="23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239" id="239"/>
          <p:cNvGrpSpPr/>
          <p:nvPr/>
        </p:nvGrpSpPr>
        <p:grpSpPr>
          <a:xfrm rot="0">
            <a:off x="2360943" y="5810058"/>
            <a:ext cx="143903" cy="143903"/>
            <a:chOff x="0" y="0"/>
            <a:chExt cx="812800" cy="812800"/>
          </a:xfrm>
        </p:grpSpPr>
        <p:sp>
          <p:nvSpPr>
            <p:cNvPr name="Freeform 240" id="2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41" id="24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242" id="242"/>
          <p:cNvGrpSpPr/>
          <p:nvPr/>
        </p:nvGrpSpPr>
        <p:grpSpPr>
          <a:xfrm rot="0">
            <a:off x="2552471" y="6003375"/>
            <a:ext cx="143903" cy="143903"/>
            <a:chOff x="0" y="0"/>
            <a:chExt cx="812800" cy="812800"/>
          </a:xfrm>
        </p:grpSpPr>
        <p:sp>
          <p:nvSpPr>
            <p:cNvPr name="Freeform 243" id="2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244" id="24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245" id="245"/>
          <p:cNvGrpSpPr/>
          <p:nvPr/>
        </p:nvGrpSpPr>
        <p:grpSpPr>
          <a:xfrm rot="0">
            <a:off x="2745095" y="6003375"/>
            <a:ext cx="143903" cy="143903"/>
            <a:chOff x="0" y="0"/>
            <a:chExt cx="812800" cy="812800"/>
          </a:xfrm>
        </p:grpSpPr>
        <p:sp>
          <p:nvSpPr>
            <p:cNvPr name="Freeform 246" id="2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247" id="24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248" id="248"/>
          <p:cNvGrpSpPr/>
          <p:nvPr/>
        </p:nvGrpSpPr>
        <p:grpSpPr>
          <a:xfrm rot="0">
            <a:off x="2937720" y="6003375"/>
            <a:ext cx="143903" cy="143903"/>
            <a:chOff x="0" y="0"/>
            <a:chExt cx="812800" cy="812800"/>
          </a:xfrm>
        </p:grpSpPr>
        <p:sp>
          <p:nvSpPr>
            <p:cNvPr name="Freeform 249" id="24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250" id="25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251" id="251"/>
          <p:cNvGrpSpPr/>
          <p:nvPr/>
        </p:nvGrpSpPr>
        <p:grpSpPr>
          <a:xfrm rot="0">
            <a:off x="3129248" y="6003375"/>
            <a:ext cx="143903" cy="143903"/>
            <a:chOff x="0" y="0"/>
            <a:chExt cx="812800" cy="812800"/>
          </a:xfrm>
        </p:grpSpPr>
        <p:sp>
          <p:nvSpPr>
            <p:cNvPr name="Freeform 252" id="25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253" id="25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254" id="254"/>
          <p:cNvGrpSpPr/>
          <p:nvPr/>
        </p:nvGrpSpPr>
        <p:grpSpPr>
          <a:xfrm rot="0">
            <a:off x="3321872" y="6003375"/>
            <a:ext cx="143903" cy="143903"/>
            <a:chOff x="0" y="0"/>
            <a:chExt cx="812800" cy="812800"/>
          </a:xfrm>
        </p:grpSpPr>
        <p:sp>
          <p:nvSpPr>
            <p:cNvPr name="Freeform 255" id="25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256" id="25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257" id="257"/>
          <p:cNvGrpSpPr/>
          <p:nvPr/>
        </p:nvGrpSpPr>
        <p:grpSpPr>
          <a:xfrm rot="0">
            <a:off x="3514496" y="6003375"/>
            <a:ext cx="143903" cy="143903"/>
            <a:chOff x="0" y="0"/>
            <a:chExt cx="812800" cy="812800"/>
          </a:xfrm>
        </p:grpSpPr>
        <p:sp>
          <p:nvSpPr>
            <p:cNvPr name="Freeform 258" id="25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259" id="25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260" id="260"/>
          <p:cNvGrpSpPr/>
          <p:nvPr/>
        </p:nvGrpSpPr>
        <p:grpSpPr>
          <a:xfrm rot="0">
            <a:off x="3706024" y="6003375"/>
            <a:ext cx="143903" cy="143903"/>
            <a:chOff x="0" y="0"/>
            <a:chExt cx="812800" cy="812800"/>
          </a:xfrm>
        </p:grpSpPr>
        <p:sp>
          <p:nvSpPr>
            <p:cNvPr name="Freeform 261" id="26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262" id="26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263" id="263"/>
          <p:cNvGrpSpPr/>
          <p:nvPr/>
        </p:nvGrpSpPr>
        <p:grpSpPr>
          <a:xfrm rot="0">
            <a:off x="3898648" y="6003375"/>
            <a:ext cx="143903" cy="143903"/>
            <a:chOff x="0" y="0"/>
            <a:chExt cx="812800" cy="812800"/>
          </a:xfrm>
        </p:grpSpPr>
        <p:sp>
          <p:nvSpPr>
            <p:cNvPr name="Freeform 264" id="26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265" id="26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266" id="266"/>
          <p:cNvGrpSpPr/>
          <p:nvPr/>
        </p:nvGrpSpPr>
        <p:grpSpPr>
          <a:xfrm rot="0">
            <a:off x="4091273" y="6003375"/>
            <a:ext cx="143903" cy="143903"/>
            <a:chOff x="0" y="0"/>
            <a:chExt cx="812800" cy="812800"/>
          </a:xfrm>
        </p:grpSpPr>
        <p:sp>
          <p:nvSpPr>
            <p:cNvPr name="Freeform 267" id="26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268" id="26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269" id="269"/>
          <p:cNvGrpSpPr/>
          <p:nvPr/>
        </p:nvGrpSpPr>
        <p:grpSpPr>
          <a:xfrm rot="0">
            <a:off x="1975695" y="6003375"/>
            <a:ext cx="143903" cy="143903"/>
            <a:chOff x="0" y="0"/>
            <a:chExt cx="812800" cy="812800"/>
          </a:xfrm>
        </p:grpSpPr>
        <p:sp>
          <p:nvSpPr>
            <p:cNvPr name="Freeform 270" id="27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271" id="27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272" id="272"/>
          <p:cNvGrpSpPr/>
          <p:nvPr/>
        </p:nvGrpSpPr>
        <p:grpSpPr>
          <a:xfrm rot="0">
            <a:off x="2168319" y="6003375"/>
            <a:ext cx="143903" cy="143903"/>
            <a:chOff x="0" y="0"/>
            <a:chExt cx="812800" cy="812800"/>
          </a:xfrm>
        </p:grpSpPr>
        <p:sp>
          <p:nvSpPr>
            <p:cNvPr name="Freeform 273" id="27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274" id="27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275" id="275"/>
          <p:cNvGrpSpPr/>
          <p:nvPr/>
        </p:nvGrpSpPr>
        <p:grpSpPr>
          <a:xfrm rot="0">
            <a:off x="2360943" y="6003375"/>
            <a:ext cx="143903" cy="143903"/>
            <a:chOff x="0" y="0"/>
            <a:chExt cx="812800" cy="812800"/>
          </a:xfrm>
        </p:grpSpPr>
        <p:sp>
          <p:nvSpPr>
            <p:cNvPr name="Freeform 276" id="27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277" id="27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278" id="278"/>
          <p:cNvGrpSpPr/>
          <p:nvPr/>
        </p:nvGrpSpPr>
        <p:grpSpPr>
          <a:xfrm rot="0">
            <a:off x="2552471" y="6192847"/>
            <a:ext cx="143903" cy="143903"/>
            <a:chOff x="0" y="0"/>
            <a:chExt cx="812800" cy="812800"/>
          </a:xfrm>
        </p:grpSpPr>
        <p:sp>
          <p:nvSpPr>
            <p:cNvPr name="Freeform 279" id="27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280" id="28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281" id="281"/>
          <p:cNvGrpSpPr/>
          <p:nvPr/>
        </p:nvGrpSpPr>
        <p:grpSpPr>
          <a:xfrm rot="0">
            <a:off x="2745095" y="6192847"/>
            <a:ext cx="143903" cy="143903"/>
            <a:chOff x="0" y="0"/>
            <a:chExt cx="812800" cy="812800"/>
          </a:xfrm>
        </p:grpSpPr>
        <p:sp>
          <p:nvSpPr>
            <p:cNvPr name="Freeform 282" id="28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283" id="28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284" id="284"/>
          <p:cNvGrpSpPr/>
          <p:nvPr/>
        </p:nvGrpSpPr>
        <p:grpSpPr>
          <a:xfrm rot="0">
            <a:off x="2937720" y="6192847"/>
            <a:ext cx="143903" cy="143903"/>
            <a:chOff x="0" y="0"/>
            <a:chExt cx="812800" cy="812800"/>
          </a:xfrm>
        </p:grpSpPr>
        <p:sp>
          <p:nvSpPr>
            <p:cNvPr name="Freeform 285" id="28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286" id="28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287" id="287"/>
          <p:cNvGrpSpPr/>
          <p:nvPr/>
        </p:nvGrpSpPr>
        <p:grpSpPr>
          <a:xfrm rot="0">
            <a:off x="3129248" y="6192847"/>
            <a:ext cx="143903" cy="143903"/>
            <a:chOff x="0" y="0"/>
            <a:chExt cx="812800" cy="812800"/>
          </a:xfrm>
        </p:grpSpPr>
        <p:sp>
          <p:nvSpPr>
            <p:cNvPr name="Freeform 288" id="28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289" id="28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290" id="290"/>
          <p:cNvGrpSpPr/>
          <p:nvPr/>
        </p:nvGrpSpPr>
        <p:grpSpPr>
          <a:xfrm rot="0">
            <a:off x="3321872" y="6192847"/>
            <a:ext cx="143903" cy="143903"/>
            <a:chOff x="0" y="0"/>
            <a:chExt cx="812800" cy="812800"/>
          </a:xfrm>
        </p:grpSpPr>
        <p:sp>
          <p:nvSpPr>
            <p:cNvPr name="Freeform 291" id="29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292" id="29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293" id="293"/>
          <p:cNvGrpSpPr/>
          <p:nvPr/>
        </p:nvGrpSpPr>
        <p:grpSpPr>
          <a:xfrm rot="0">
            <a:off x="3514496" y="6192847"/>
            <a:ext cx="143903" cy="143903"/>
            <a:chOff x="0" y="0"/>
            <a:chExt cx="812800" cy="812800"/>
          </a:xfrm>
        </p:grpSpPr>
        <p:sp>
          <p:nvSpPr>
            <p:cNvPr name="Freeform 294" id="29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295" id="29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296" id="296"/>
          <p:cNvGrpSpPr/>
          <p:nvPr/>
        </p:nvGrpSpPr>
        <p:grpSpPr>
          <a:xfrm rot="0">
            <a:off x="3706024" y="6192847"/>
            <a:ext cx="143903" cy="143903"/>
            <a:chOff x="0" y="0"/>
            <a:chExt cx="812800" cy="812800"/>
          </a:xfrm>
        </p:grpSpPr>
        <p:sp>
          <p:nvSpPr>
            <p:cNvPr name="Freeform 297" id="29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298" id="29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299" id="299"/>
          <p:cNvGrpSpPr/>
          <p:nvPr/>
        </p:nvGrpSpPr>
        <p:grpSpPr>
          <a:xfrm rot="0">
            <a:off x="3898648" y="6192847"/>
            <a:ext cx="143903" cy="143903"/>
            <a:chOff x="0" y="0"/>
            <a:chExt cx="812800" cy="812800"/>
          </a:xfrm>
        </p:grpSpPr>
        <p:sp>
          <p:nvSpPr>
            <p:cNvPr name="Freeform 300" id="30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01" id="30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302" id="302"/>
          <p:cNvGrpSpPr/>
          <p:nvPr/>
        </p:nvGrpSpPr>
        <p:grpSpPr>
          <a:xfrm rot="0">
            <a:off x="4091273" y="6192847"/>
            <a:ext cx="143903" cy="143903"/>
            <a:chOff x="0" y="0"/>
            <a:chExt cx="812800" cy="812800"/>
          </a:xfrm>
        </p:grpSpPr>
        <p:sp>
          <p:nvSpPr>
            <p:cNvPr name="Freeform 303" id="30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04" id="30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305" id="305"/>
          <p:cNvGrpSpPr/>
          <p:nvPr/>
        </p:nvGrpSpPr>
        <p:grpSpPr>
          <a:xfrm rot="0">
            <a:off x="1975695" y="6192847"/>
            <a:ext cx="143903" cy="143903"/>
            <a:chOff x="0" y="0"/>
            <a:chExt cx="812800" cy="812800"/>
          </a:xfrm>
        </p:grpSpPr>
        <p:sp>
          <p:nvSpPr>
            <p:cNvPr name="Freeform 306" id="30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07" id="30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308" id="308"/>
          <p:cNvGrpSpPr/>
          <p:nvPr/>
        </p:nvGrpSpPr>
        <p:grpSpPr>
          <a:xfrm rot="0">
            <a:off x="2168319" y="6192847"/>
            <a:ext cx="143903" cy="143903"/>
            <a:chOff x="0" y="0"/>
            <a:chExt cx="812800" cy="812800"/>
          </a:xfrm>
        </p:grpSpPr>
        <p:sp>
          <p:nvSpPr>
            <p:cNvPr name="Freeform 309" id="30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0" id="3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311" id="311"/>
          <p:cNvGrpSpPr/>
          <p:nvPr/>
        </p:nvGrpSpPr>
        <p:grpSpPr>
          <a:xfrm rot="0">
            <a:off x="2360943" y="6192847"/>
            <a:ext cx="143903" cy="143903"/>
            <a:chOff x="0" y="0"/>
            <a:chExt cx="812800" cy="812800"/>
          </a:xfrm>
        </p:grpSpPr>
        <p:sp>
          <p:nvSpPr>
            <p:cNvPr name="Freeform 312" id="3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3" id="3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314" id="314"/>
          <p:cNvGrpSpPr/>
          <p:nvPr/>
        </p:nvGrpSpPr>
        <p:grpSpPr>
          <a:xfrm rot="0">
            <a:off x="2552471" y="6384375"/>
            <a:ext cx="143903" cy="143903"/>
            <a:chOff x="0" y="0"/>
            <a:chExt cx="812800" cy="812800"/>
          </a:xfrm>
        </p:grpSpPr>
        <p:sp>
          <p:nvSpPr>
            <p:cNvPr name="Freeform 315" id="3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6" id="31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317" id="317"/>
          <p:cNvGrpSpPr/>
          <p:nvPr/>
        </p:nvGrpSpPr>
        <p:grpSpPr>
          <a:xfrm rot="0">
            <a:off x="2745095" y="6384375"/>
            <a:ext cx="143903" cy="143903"/>
            <a:chOff x="0" y="0"/>
            <a:chExt cx="812800" cy="812800"/>
          </a:xfrm>
        </p:grpSpPr>
        <p:sp>
          <p:nvSpPr>
            <p:cNvPr name="Freeform 318" id="3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9" id="31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320" id="320"/>
          <p:cNvGrpSpPr/>
          <p:nvPr/>
        </p:nvGrpSpPr>
        <p:grpSpPr>
          <a:xfrm rot="0">
            <a:off x="2937720" y="6384375"/>
            <a:ext cx="143903" cy="143903"/>
            <a:chOff x="0" y="0"/>
            <a:chExt cx="812800" cy="812800"/>
          </a:xfrm>
        </p:grpSpPr>
        <p:sp>
          <p:nvSpPr>
            <p:cNvPr name="Freeform 321" id="3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22" id="32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323" id="323"/>
          <p:cNvGrpSpPr/>
          <p:nvPr/>
        </p:nvGrpSpPr>
        <p:grpSpPr>
          <a:xfrm rot="0">
            <a:off x="3129248" y="6384375"/>
            <a:ext cx="143903" cy="143903"/>
            <a:chOff x="0" y="0"/>
            <a:chExt cx="812800" cy="812800"/>
          </a:xfrm>
        </p:grpSpPr>
        <p:sp>
          <p:nvSpPr>
            <p:cNvPr name="Freeform 324" id="3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25" id="32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326" id="326"/>
          <p:cNvGrpSpPr/>
          <p:nvPr/>
        </p:nvGrpSpPr>
        <p:grpSpPr>
          <a:xfrm rot="0">
            <a:off x="3321872" y="6384375"/>
            <a:ext cx="143903" cy="143903"/>
            <a:chOff x="0" y="0"/>
            <a:chExt cx="812800" cy="812800"/>
          </a:xfrm>
        </p:grpSpPr>
        <p:sp>
          <p:nvSpPr>
            <p:cNvPr name="Freeform 327" id="3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28" id="32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329" id="329"/>
          <p:cNvGrpSpPr/>
          <p:nvPr/>
        </p:nvGrpSpPr>
        <p:grpSpPr>
          <a:xfrm rot="0">
            <a:off x="3514496" y="6384375"/>
            <a:ext cx="143903" cy="143903"/>
            <a:chOff x="0" y="0"/>
            <a:chExt cx="812800" cy="812800"/>
          </a:xfrm>
        </p:grpSpPr>
        <p:sp>
          <p:nvSpPr>
            <p:cNvPr name="Freeform 330" id="3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31" id="33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332" id="332"/>
          <p:cNvGrpSpPr/>
          <p:nvPr/>
        </p:nvGrpSpPr>
        <p:grpSpPr>
          <a:xfrm rot="0">
            <a:off x="3706024" y="6384375"/>
            <a:ext cx="143903" cy="143903"/>
            <a:chOff x="0" y="0"/>
            <a:chExt cx="812800" cy="812800"/>
          </a:xfrm>
        </p:grpSpPr>
        <p:sp>
          <p:nvSpPr>
            <p:cNvPr name="Freeform 333" id="3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34" id="33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335" id="335"/>
          <p:cNvGrpSpPr/>
          <p:nvPr/>
        </p:nvGrpSpPr>
        <p:grpSpPr>
          <a:xfrm rot="0">
            <a:off x="3898648" y="6384375"/>
            <a:ext cx="143903" cy="143903"/>
            <a:chOff x="0" y="0"/>
            <a:chExt cx="812800" cy="812800"/>
          </a:xfrm>
        </p:grpSpPr>
        <p:sp>
          <p:nvSpPr>
            <p:cNvPr name="Freeform 336" id="3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37" id="33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338" id="338"/>
          <p:cNvGrpSpPr/>
          <p:nvPr/>
        </p:nvGrpSpPr>
        <p:grpSpPr>
          <a:xfrm rot="0">
            <a:off x="4091273" y="6384375"/>
            <a:ext cx="143903" cy="143903"/>
            <a:chOff x="0" y="0"/>
            <a:chExt cx="812800" cy="812800"/>
          </a:xfrm>
        </p:grpSpPr>
        <p:sp>
          <p:nvSpPr>
            <p:cNvPr name="Freeform 339" id="3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40" id="34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341" id="341"/>
          <p:cNvGrpSpPr/>
          <p:nvPr/>
        </p:nvGrpSpPr>
        <p:grpSpPr>
          <a:xfrm rot="0">
            <a:off x="1975695" y="6384375"/>
            <a:ext cx="143903" cy="143903"/>
            <a:chOff x="0" y="0"/>
            <a:chExt cx="812800" cy="812800"/>
          </a:xfrm>
        </p:grpSpPr>
        <p:sp>
          <p:nvSpPr>
            <p:cNvPr name="Freeform 342" id="3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43" id="34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344" id="344"/>
          <p:cNvGrpSpPr/>
          <p:nvPr/>
        </p:nvGrpSpPr>
        <p:grpSpPr>
          <a:xfrm rot="0">
            <a:off x="2168319" y="6384375"/>
            <a:ext cx="143903" cy="143903"/>
            <a:chOff x="0" y="0"/>
            <a:chExt cx="812800" cy="812800"/>
          </a:xfrm>
        </p:grpSpPr>
        <p:sp>
          <p:nvSpPr>
            <p:cNvPr name="Freeform 345" id="3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46" id="34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347" id="347"/>
          <p:cNvGrpSpPr/>
          <p:nvPr/>
        </p:nvGrpSpPr>
        <p:grpSpPr>
          <a:xfrm rot="0">
            <a:off x="2360943" y="6384375"/>
            <a:ext cx="143903" cy="143903"/>
            <a:chOff x="0" y="0"/>
            <a:chExt cx="812800" cy="812800"/>
          </a:xfrm>
        </p:grpSpPr>
        <p:sp>
          <p:nvSpPr>
            <p:cNvPr name="Freeform 348" id="3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49" id="34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350" id="350"/>
          <p:cNvGrpSpPr/>
          <p:nvPr/>
        </p:nvGrpSpPr>
        <p:grpSpPr>
          <a:xfrm rot="0">
            <a:off x="2552471" y="6573847"/>
            <a:ext cx="143903" cy="143903"/>
            <a:chOff x="0" y="0"/>
            <a:chExt cx="812800" cy="812800"/>
          </a:xfrm>
        </p:grpSpPr>
        <p:sp>
          <p:nvSpPr>
            <p:cNvPr name="Freeform 351" id="35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52" id="35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353" id="353"/>
          <p:cNvGrpSpPr/>
          <p:nvPr/>
        </p:nvGrpSpPr>
        <p:grpSpPr>
          <a:xfrm rot="0">
            <a:off x="2745095" y="6573847"/>
            <a:ext cx="143903" cy="143903"/>
            <a:chOff x="0" y="0"/>
            <a:chExt cx="812800" cy="812800"/>
          </a:xfrm>
        </p:grpSpPr>
        <p:sp>
          <p:nvSpPr>
            <p:cNvPr name="Freeform 354" id="35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55" id="35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356" id="356"/>
          <p:cNvGrpSpPr/>
          <p:nvPr/>
        </p:nvGrpSpPr>
        <p:grpSpPr>
          <a:xfrm rot="0">
            <a:off x="2937720" y="6573847"/>
            <a:ext cx="143903" cy="143903"/>
            <a:chOff x="0" y="0"/>
            <a:chExt cx="812800" cy="812800"/>
          </a:xfrm>
        </p:grpSpPr>
        <p:sp>
          <p:nvSpPr>
            <p:cNvPr name="Freeform 357" id="35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58" id="35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359" id="359"/>
          <p:cNvGrpSpPr/>
          <p:nvPr/>
        </p:nvGrpSpPr>
        <p:grpSpPr>
          <a:xfrm rot="0">
            <a:off x="3129248" y="6573847"/>
            <a:ext cx="143903" cy="143903"/>
            <a:chOff x="0" y="0"/>
            <a:chExt cx="812800" cy="812800"/>
          </a:xfrm>
        </p:grpSpPr>
        <p:sp>
          <p:nvSpPr>
            <p:cNvPr name="Freeform 360" id="36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61" id="36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362" id="362"/>
          <p:cNvGrpSpPr/>
          <p:nvPr/>
        </p:nvGrpSpPr>
        <p:grpSpPr>
          <a:xfrm rot="0">
            <a:off x="3321872" y="6573847"/>
            <a:ext cx="143903" cy="143903"/>
            <a:chOff x="0" y="0"/>
            <a:chExt cx="812800" cy="812800"/>
          </a:xfrm>
        </p:grpSpPr>
        <p:sp>
          <p:nvSpPr>
            <p:cNvPr name="Freeform 363" id="36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64" id="36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365" id="365"/>
          <p:cNvGrpSpPr/>
          <p:nvPr/>
        </p:nvGrpSpPr>
        <p:grpSpPr>
          <a:xfrm rot="0">
            <a:off x="3514496" y="6573847"/>
            <a:ext cx="143903" cy="143903"/>
            <a:chOff x="0" y="0"/>
            <a:chExt cx="812800" cy="812800"/>
          </a:xfrm>
        </p:grpSpPr>
        <p:sp>
          <p:nvSpPr>
            <p:cNvPr name="Freeform 366" id="36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67" id="36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368" id="368"/>
          <p:cNvGrpSpPr/>
          <p:nvPr/>
        </p:nvGrpSpPr>
        <p:grpSpPr>
          <a:xfrm rot="0">
            <a:off x="3706024" y="6573847"/>
            <a:ext cx="143903" cy="143903"/>
            <a:chOff x="0" y="0"/>
            <a:chExt cx="812800" cy="812800"/>
          </a:xfrm>
        </p:grpSpPr>
        <p:sp>
          <p:nvSpPr>
            <p:cNvPr name="Freeform 369" id="36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70" id="37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371" id="371"/>
          <p:cNvGrpSpPr/>
          <p:nvPr/>
        </p:nvGrpSpPr>
        <p:grpSpPr>
          <a:xfrm rot="0">
            <a:off x="3898648" y="6573847"/>
            <a:ext cx="143903" cy="143903"/>
            <a:chOff x="0" y="0"/>
            <a:chExt cx="812800" cy="812800"/>
          </a:xfrm>
        </p:grpSpPr>
        <p:sp>
          <p:nvSpPr>
            <p:cNvPr name="Freeform 372" id="37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73" id="37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374" id="374"/>
          <p:cNvGrpSpPr/>
          <p:nvPr/>
        </p:nvGrpSpPr>
        <p:grpSpPr>
          <a:xfrm rot="0">
            <a:off x="4091273" y="6573847"/>
            <a:ext cx="143903" cy="143903"/>
            <a:chOff x="0" y="0"/>
            <a:chExt cx="812800" cy="812800"/>
          </a:xfrm>
        </p:grpSpPr>
        <p:sp>
          <p:nvSpPr>
            <p:cNvPr name="Freeform 375" id="37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76" id="37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377" id="377"/>
          <p:cNvGrpSpPr/>
          <p:nvPr/>
        </p:nvGrpSpPr>
        <p:grpSpPr>
          <a:xfrm rot="0">
            <a:off x="1975695" y="6573847"/>
            <a:ext cx="143903" cy="143903"/>
            <a:chOff x="0" y="0"/>
            <a:chExt cx="812800" cy="812800"/>
          </a:xfrm>
        </p:grpSpPr>
        <p:sp>
          <p:nvSpPr>
            <p:cNvPr name="Freeform 378" id="37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79" id="37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380" id="380"/>
          <p:cNvGrpSpPr/>
          <p:nvPr/>
        </p:nvGrpSpPr>
        <p:grpSpPr>
          <a:xfrm rot="0">
            <a:off x="2168319" y="6573847"/>
            <a:ext cx="143903" cy="143903"/>
            <a:chOff x="0" y="0"/>
            <a:chExt cx="812800" cy="812800"/>
          </a:xfrm>
        </p:grpSpPr>
        <p:sp>
          <p:nvSpPr>
            <p:cNvPr name="Freeform 381" id="38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82" id="38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383" id="383"/>
          <p:cNvGrpSpPr/>
          <p:nvPr/>
        </p:nvGrpSpPr>
        <p:grpSpPr>
          <a:xfrm rot="0">
            <a:off x="2360943" y="6573847"/>
            <a:ext cx="143903" cy="143903"/>
            <a:chOff x="0" y="0"/>
            <a:chExt cx="812800" cy="812800"/>
          </a:xfrm>
        </p:grpSpPr>
        <p:sp>
          <p:nvSpPr>
            <p:cNvPr name="Freeform 384" id="38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85" id="38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386" id="386"/>
          <p:cNvGrpSpPr/>
          <p:nvPr/>
        </p:nvGrpSpPr>
        <p:grpSpPr>
          <a:xfrm rot="0">
            <a:off x="2552471" y="6765375"/>
            <a:ext cx="143903" cy="143903"/>
            <a:chOff x="0" y="0"/>
            <a:chExt cx="812800" cy="812800"/>
          </a:xfrm>
        </p:grpSpPr>
        <p:sp>
          <p:nvSpPr>
            <p:cNvPr name="Freeform 387" id="38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88" id="38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389" id="389"/>
          <p:cNvGrpSpPr/>
          <p:nvPr/>
        </p:nvGrpSpPr>
        <p:grpSpPr>
          <a:xfrm rot="0">
            <a:off x="2745095" y="6765375"/>
            <a:ext cx="143903" cy="143903"/>
            <a:chOff x="0" y="0"/>
            <a:chExt cx="812800" cy="812800"/>
          </a:xfrm>
        </p:grpSpPr>
        <p:sp>
          <p:nvSpPr>
            <p:cNvPr name="Freeform 390" id="39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91" id="39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392" id="392"/>
          <p:cNvGrpSpPr/>
          <p:nvPr/>
        </p:nvGrpSpPr>
        <p:grpSpPr>
          <a:xfrm rot="0">
            <a:off x="2937720" y="6765375"/>
            <a:ext cx="143903" cy="143903"/>
            <a:chOff x="0" y="0"/>
            <a:chExt cx="812800" cy="812800"/>
          </a:xfrm>
        </p:grpSpPr>
        <p:sp>
          <p:nvSpPr>
            <p:cNvPr name="Freeform 393" id="39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94" id="39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395" id="395"/>
          <p:cNvGrpSpPr/>
          <p:nvPr/>
        </p:nvGrpSpPr>
        <p:grpSpPr>
          <a:xfrm rot="0">
            <a:off x="3129248" y="6765375"/>
            <a:ext cx="143903" cy="143903"/>
            <a:chOff x="0" y="0"/>
            <a:chExt cx="812800" cy="812800"/>
          </a:xfrm>
        </p:grpSpPr>
        <p:sp>
          <p:nvSpPr>
            <p:cNvPr name="Freeform 396" id="39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97" id="39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398" id="398"/>
          <p:cNvGrpSpPr/>
          <p:nvPr/>
        </p:nvGrpSpPr>
        <p:grpSpPr>
          <a:xfrm rot="0">
            <a:off x="3321872" y="6765375"/>
            <a:ext cx="143903" cy="143903"/>
            <a:chOff x="0" y="0"/>
            <a:chExt cx="812800" cy="812800"/>
          </a:xfrm>
        </p:grpSpPr>
        <p:sp>
          <p:nvSpPr>
            <p:cNvPr name="Freeform 399" id="39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00" id="40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401" id="401"/>
          <p:cNvGrpSpPr/>
          <p:nvPr/>
        </p:nvGrpSpPr>
        <p:grpSpPr>
          <a:xfrm rot="0">
            <a:off x="3514496" y="6765375"/>
            <a:ext cx="143903" cy="143903"/>
            <a:chOff x="0" y="0"/>
            <a:chExt cx="812800" cy="812800"/>
          </a:xfrm>
        </p:grpSpPr>
        <p:sp>
          <p:nvSpPr>
            <p:cNvPr name="Freeform 402" id="40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03" id="40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404" id="404"/>
          <p:cNvGrpSpPr/>
          <p:nvPr/>
        </p:nvGrpSpPr>
        <p:grpSpPr>
          <a:xfrm rot="0">
            <a:off x="3706024" y="6765375"/>
            <a:ext cx="143903" cy="143903"/>
            <a:chOff x="0" y="0"/>
            <a:chExt cx="812800" cy="812800"/>
          </a:xfrm>
        </p:grpSpPr>
        <p:sp>
          <p:nvSpPr>
            <p:cNvPr name="Freeform 405" id="40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06" id="40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407" id="407"/>
          <p:cNvGrpSpPr/>
          <p:nvPr/>
        </p:nvGrpSpPr>
        <p:grpSpPr>
          <a:xfrm rot="0">
            <a:off x="3898648" y="6765375"/>
            <a:ext cx="143903" cy="143903"/>
            <a:chOff x="0" y="0"/>
            <a:chExt cx="812800" cy="812800"/>
          </a:xfrm>
        </p:grpSpPr>
        <p:sp>
          <p:nvSpPr>
            <p:cNvPr name="Freeform 408" id="40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09" id="40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410" id="410"/>
          <p:cNvGrpSpPr/>
          <p:nvPr/>
        </p:nvGrpSpPr>
        <p:grpSpPr>
          <a:xfrm rot="0">
            <a:off x="4091273" y="6765375"/>
            <a:ext cx="143903" cy="143903"/>
            <a:chOff x="0" y="0"/>
            <a:chExt cx="812800" cy="812800"/>
          </a:xfrm>
        </p:grpSpPr>
        <p:sp>
          <p:nvSpPr>
            <p:cNvPr name="Freeform 411" id="4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12" id="4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413" id="413"/>
          <p:cNvGrpSpPr/>
          <p:nvPr/>
        </p:nvGrpSpPr>
        <p:grpSpPr>
          <a:xfrm rot="0">
            <a:off x="1975695" y="6765375"/>
            <a:ext cx="143903" cy="143903"/>
            <a:chOff x="0" y="0"/>
            <a:chExt cx="812800" cy="812800"/>
          </a:xfrm>
        </p:grpSpPr>
        <p:sp>
          <p:nvSpPr>
            <p:cNvPr name="Freeform 414" id="4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15" id="4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416" id="416"/>
          <p:cNvGrpSpPr/>
          <p:nvPr/>
        </p:nvGrpSpPr>
        <p:grpSpPr>
          <a:xfrm rot="0">
            <a:off x="2168319" y="6765375"/>
            <a:ext cx="143903" cy="143903"/>
            <a:chOff x="0" y="0"/>
            <a:chExt cx="812800" cy="812800"/>
          </a:xfrm>
        </p:grpSpPr>
        <p:sp>
          <p:nvSpPr>
            <p:cNvPr name="Freeform 417" id="4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18" id="41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419" id="419"/>
          <p:cNvGrpSpPr/>
          <p:nvPr/>
        </p:nvGrpSpPr>
        <p:grpSpPr>
          <a:xfrm rot="0">
            <a:off x="2360943" y="6765375"/>
            <a:ext cx="143903" cy="143903"/>
            <a:chOff x="0" y="0"/>
            <a:chExt cx="812800" cy="812800"/>
          </a:xfrm>
        </p:grpSpPr>
        <p:sp>
          <p:nvSpPr>
            <p:cNvPr name="Freeform 420" id="4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21" id="42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422" id="422"/>
          <p:cNvGrpSpPr/>
          <p:nvPr/>
        </p:nvGrpSpPr>
        <p:grpSpPr>
          <a:xfrm rot="0">
            <a:off x="2552471" y="6954847"/>
            <a:ext cx="143903" cy="143903"/>
            <a:chOff x="0" y="0"/>
            <a:chExt cx="812800" cy="812800"/>
          </a:xfrm>
        </p:grpSpPr>
        <p:sp>
          <p:nvSpPr>
            <p:cNvPr name="Freeform 423" id="4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24" id="42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425" id="425"/>
          <p:cNvGrpSpPr/>
          <p:nvPr/>
        </p:nvGrpSpPr>
        <p:grpSpPr>
          <a:xfrm rot="0">
            <a:off x="2745095" y="6954847"/>
            <a:ext cx="143903" cy="143903"/>
            <a:chOff x="0" y="0"/>
            <a:chExt cx="812800" cy="812800"/>
          </a:xfrm>
        </p:grpSpPr>
        <p:sp>
          <p:nvSpPr>
            <p:cNvPr name="Freeform 426" id="4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27" id="42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428" id="428"/>
          <p:cNvGrpSpPr/>
          <p:nvPr/>
        </p:nvGrpSpPr>
        <p:grpSpPr>
          <a:xfrm rot="0">
            <a:off x="2937720" y="6954847"/>
            <a:ext cx="143903" cy="143903"/>
            <a:chOff x="0" y="0"/>
            <a:chExt cx="812800" cy="812800"/>
          </a:xfrm>
        </p:grpSpPr>
        <p:sp>
          <p:nvSpPr>
            <p:cNvPr name="Freeform 429" id="4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30" id="43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431" id="431"/>
          <p:cNvGrpSpPr/>
          <p:nvPr/>
        </p:nvGrpSpPr>
        <p:grpSpPr>
          <a:xfrm rot="0">
            <a:off x="3129248" y="6954847"/>
            <a:ext cx="143903" cy="143903"/>
            <a:chOff x="0" y="0"/>
            <a:chExt cx="812800" cy="812800"/>
          </a:xfrm>
        </p:grpSpPr>
        <p:sp>
          <p:nvSpPr>
            <p:cNvPr name="Freeform 432" id="4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33" id="43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434" id="434"/>
          <p:cNvGrpSpPr/>
          <p:nvPr/>
        </p:nvGrpSpPr>
        <p:grpSpPr>
          <a:xfrm rot="0">
            <a:off x="3321872" y="6954847"/>
            <a:ext cx="143903" cy="143903"/>
            <a:chOff x="0" y="0"/>
            <a:chExt cx="812800" cy="812800"/>
          </a:xfrm>
        </p:grpSpPr>
        <p:sp>
          <p:nvSpPr>
            <p:cNvPr name="Freeform 435" id="4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36" id="43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437" id="437"/>
          <p:cNvGrpSpPr/>
          <p:nvPr/>
        </p:nvGrpSpPr>
        <p:grpSpPr>
          <a:xfrm rot="0">
            <a:off x="3514496" y="6954847"/>
            <a:ext cx="143903" cy="143903"/>
            <a:chOff x="0" y="0"/>
            <a:chExt cx="812800" cy="812800"/>
          </a:xfrm>
        </p:grpSpPr>
        <p:sp>
          <p:nvSpPr>
            <p:cNvPr name="Freeform 438" id="4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39" id="43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440" id="440"/>
          <p:cNvGrpSpPr/>
          <p:nvPr/>
        </p:nvGrpSpPr>
        <p:grpSpPr>
          <a:xfrm rot="0">
            <a:off x="3706024" y="6954847"/>
            <a:ext cx="143903" cy="143903"/>
            <a:chOff x="0" y="0"/>
            <a:chExt cx="812800" cy="812800"/>
          </a:xfrm>
        </p:grpSpPr>
        <p:sp>
          <p:nvSpPr>
            <p:cNvPr name="Freeform 441" id="4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42" id="44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443" id="443"/>
          <p:cNvGrpSpPr/>
          <p:nvPr/>
        </p:nvGrpSpPr>
        <p:grpSpPr>
          <a:xfrm rot="0">
            <a:off x="3898648" y="6954847"/>
            <a:ext cx="143903" cy="143903"/>
            <a:chOff x="0" y="0"/>
            <a:chExt cx="812800" cy="812800"/>
          </a:xfrm>
        </p:grpSpPr>
        <p:sp>
          <p:nvSpPr>
            <p:cNvPr name="Freeform 444" id="4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45" id="44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446" id="446"/>
          <p:cNvGrpSpPr/>
          <p:nvPr/>
        </p:nvGrpSpPr>
        <p:grpSpPr>
          <a:xfrm rot="0">
            <a:off x="4091273" y="6954847"/>
            <a:ext cx="143903" cy="143903"/>
            <a:chOff x="0" y="0"/>
            <a:chExt cx="812800" cy="812800"/>
          </a:xfrm>
        </p:grpSpPr>
        <p:sp>
          <p:nvSpPr>
            <p:cNvPr name="Freeform 447" id="44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48" id="44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449" id="449"/>
          <p:cNvGrpSpPr/>
          <p:nvPr/>
        </p:nvGrpSpPr>
        <p:grpSpPr>
          <a:xfrm rot="0">
            <a:off x="1975695" y="6954847"/>
            <a:ext cx="143903" cy="143903"/>
            <a:chOff x="0" y="0"/>
            <a:chExt cx="812800" cy="812800"/>
          </a:xfrm>
        </p:grpSpPr>
        <p:sp>
          <p:nvSpPr>
            <p:cNvPr name="Freeform 450" id="45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51" id="45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452" id="452"/>
          <p:cNvGrpSpPr/>
          <p:nvPr/>
        </p:nvGrpSpPr>
        <p:grpSpPr>
          <a:xfrm rot="0">
            <a:off x="2168319" y="6954847"/>
            <a:ext cx="143903" cy="143903"/>
            <a:chOff x="0" y="0"/>
            <a:chExt cx="812800" cy="812800"/>
          </a:xfrm>
        </p:grpSpPr>
        <p:sp>
          <p:nvSpPr>
            <p:cNvPr name="Freeform 453" id="45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54" id="45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455" id="455"/>
          <p:cNvGrpSpPr/>
          <p:nvPr/>
        </p:nvGrpSpPr>
        <p:grpSpPr>
          <a:xfrm rot="0">
            <a:off x="2360943" y="6954847"/>
            <a:ext cx="143903" cy="143903"/>
            <a:chOff x="0" y="0"/>
            <a:chExt cx="812800" cy="812800"/>
          </a:xfrm>
        </p:grpSpPr>
        <p:sp>
          <p:nvSpPr>
            <p:cNvPr name="Freeform 456" id="45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57" id="45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458" id="458"/>
          <p:cNvGrpSpPr/>
          <p:nvPr/>
        </p:nvGrpSpPr>
        <p:grpSpPr>
          <a:xfrm rot="0">
            <a:off x="2552471" y="4477586"/>
            <a:ext cx="143903" cy="143903"/>
            <a:chOff x="0" y="0"/>
            <a:chExt cx="812800" cy="812800"/>
          </a:xfrm>
        </p:grpSpPr>
        <p:sp>
          <p:nvSpPr>
            <p:cNvPr name="Freeform 459" id="45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60" id="46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461" id="461"/>
          <p:cNvGrpSpPr/>
          <p:nvPr/>
        </p:nvGrpSpPr>
        <p:grpSpPr>
          <a:xfrm rot="0">
            <a:off x="2745095" y="4477586"/>
            <a:ext cx="143903" cy="143903"/>
            <a:chOff x="0" y="0"/>
            <a:chExt cx="812800" cy="812800"/>
          </a:xfrm>
        </p:grpSpPr>
        <p:sp>
          <p:nvSpPr>
            <p:cNvPr name="Freeform 462" id="46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63" id="46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464" id="464"/>
          <p:cNvGrpSpPr/>
          <p:nvPr/>
        </p:nvGrpSpPr>
        <p:grpSpPr>
          <a:xfrm rot="0">
            <a:off x="2937720" y="4477586"/>
            <a:ext cx="143903" cy="143903"/>
            <a:chOff x="0" y="0"/>
            <a:chExt cx="812800" cy="812800"/>
          </a:xfrm>
        </p:grpSpPr>
        <p:sp>
          <p:nvSpPr>
            <p:cNvPr name="Freeform 465" id="46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66" id="46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467" id="467"/>
          <p:cNvGrpSpPr/>
          <p:nvPr/>
        </p:nvGrpSpPr>
        <p:grpSpPr>
          <a:xfrm rot="0">
            <a:off x="3129248" y="4477586"/>
            <a:ext cx="143903" cy="143903"/>
            <a:chOff x="0" y="0"/>
            <a:chExt cx="812800" cy="812800"/>
          </a:xfrm>
        </p:grpSpPr>
        <p:sp>
          <p:nvSpPr>
            <p:cNvPr name="Freeform 468" id="46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69" id="46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470" id="470"/>
          <p:cNvGrpSpPr/>
          <p:nvPr/>
        </p:nvGrpSpPr>
        <p:grpSpPr>
          <a:xfrm rot="0">
            <a:off x="3321872" y="4477586"/>
            <a:ext cx="143903" cy="143903"/>
            <a:chOff x="0" y="0"/>
            <a:chExt cx="812800" cy="812800"/>
          </a:xfrm>
        </p:grpSpPr>
        <p:sp>
          <p:nvSpPr>
            <p:cNvPr name="Freeform 471" id="47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72" id="47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473" id="473"/>
          <p:cNvGrpSpPr/>
          <p:nvPr/>
        </p:nvGrpSpPr>
        <p:grpSpPr>
          <a:xfrm rot="0">
            <a:off x="3514496" y="4477586"/>
            <a:ext cx="143903" cy="143903"/>
            <a:chOff x="0" y="0"/>
            <a:chExt cx="812800" cy="812800"/>
          </a:xfrm>
        </p:grpSpPr>
        <p:sp>
          <p:nvSpPr>
            <p:cNvPr name="Freeform 474" id="47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75" id="47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476" id="476"/>
          <p:cNvGrpSpPr/>
          <p:nvPr/>
        </p:nvGrpSpPr>
        <p:grpSpPr>
          <a:xfrm rot="0">
            <a:off x="3706024" y="4477586"/>
            <a:ext cx="143903" cy="143903"/>
            <a:chOff x="0" y="0"/>
            <a:chExt cx="812800" cy="812800"/>
          </a:xfrm>
        </p:grpSpPr>
        <p:sp>
          <p:nvSpPr>
            <p:cNvPr name="Freeform 477" id="47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78" id="47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479" id="479"/>
          <p:cNvGrpSpPr/>
          <p:nvPr/>
        </p:nvGrpSpPr>
        <p:grpSpPr>
          <a:xfrm rot="0">
            <a:off x="3898648" y="4477586"/>
            <a:ext cx="143903" cy="143903"/>
            <a:chOff x="0" y="0"/>
            <a:chExt cx="812800" cy="812800"/>
          </a:xfrm>
        </p:grpSpPr>
        <p:sp>
          <p:nvSpPr>
            <p:cNvPr name="Freeform 480" id="48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81" id="48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482" id="482"/>
          <p:cNvGrpSpPr/>
          <p:nvPr/>
        </p:nvGrpSpPr>
        <p:grpSpPr>
          <a:xfrm rot="0">
            <a:off x="4091273" y="4477586"/>
            <a:ext cx="143903" cy="143903"/>
            <a:chOff x="0" y="0"/>
            <a:chExt cx="812800" cy="812800"/>
          </a:xfrm>
        </p:grpSpPr>
        <p:sp>
          <p:nvSpPr>
            <p:cNvPr name="Freeform 483" id="48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84" id="48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485" id="485"/>
          <p:cNvGrpSpPr/>
          <p:nvPr/>
        </p:nvGrpSpPr>
        <p:grpSpPr>
          <a:xfrm rot="0">
            <a:off x="1975695" y="4477586"/>
            <a:ext cx="143903" cy="143903"/>
            <a:chOff x="0" y="0"/>
            <a:chExt cx="812800" cy="812800"/>
          </a:xfrm>
        </p:grpSpPr>
        <p:sp>
          <p:nvSpPr>
            <p:cNvPr name="Freeform 486" id="48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87" id="48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488" id="488"/>
          <p:cNvGrpSpPr/>
          <p:nvPr/>
        </p:nvGrpSpPr>
        <p:grpSpPr>
          <a:xfrm rot="0">
            <a:off x="2168319" y="4477586"/>
            <a:ext cx="143903" cy="143903"/>
            <a:chOff x="0" y="0"/>
            <a:chExt cx="812800" cy="812800"/>
          </a:xfrm>
        </p:grpSpPr>
        <p:sp>
          <p:nvSpPr>
            <p:cNvPr name="Freeform 489" id="48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90" id="49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491" id="491"/>
          <p:cNvGrpSpPr/>
          <p:nvPr/>
        </p:nvGrpSpPr>
        <p:grpSpPr>
          <a:xfrm rot="0">
            <a:off x="2360943" y="4477586"/>
            <a:ext cx="143903" cy="143903"/>
            <a:chOff x="0" y="0"/>
            <a:chExt cx="812800" cy="812800"/>
          </a:xfrm>
        </p:grpSpPr>
        <p:sp>
          <p:nvSpPr>
            <p:cNvPr name="Freeform 492" id="49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93" id="49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494" id="494"/>
          <p:cNvGrpSpPr/>
          <p:nvPr/>
        </p:nvGrpSpPr>
        <p:grpSpPr>
          <a:xfrm rot="0">
            <a:off x="2552471" y="4667058"/>
            <a:ext cx="143903" cy="143903"/>
            <a:chOff x="0" y="0"/>
            <a:chExt cx="812800" cy="812800"/>
          </a:xfrm>
        </p:grpSpPr>
        <p:sp>
          <p:nvSpPr>
            <p:cNvPr name="Freeform 495" id="49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96" id="49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497" id="497"/>
          <p:cNvGrpSpPr/>
          <p:nvPr/>
        </p:nvGrpSpPr>
        <p:grpSpPr>
          <a:xfrm rot="0">
            <a:off x="2745095" y="4667058"/>
            <a:ext cx="143903" cy="143903"/>
            <a:chOff x="0" y="0"/>
            <a:chExt cx="812800" cy="812800"/>
          </a:xfrm>
        </p:grpSpPr>
        <p:sp>
          <p:nvSpPr>
            <p:cNvPr name="Freeform 498" id="49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99" id="49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500" id="500"/>
          <p:cNvGrpSpPr/>
          <p:nvPr/>
        </p:nvGrpSpPr>
        <p:grpSpPr>
          <a:xfrm rot="0">
            <a:off x="2937720" y="4667058"/>
            <a:ext cx="143903" cy="143903"/>
            <a:chOff x="0" y="0"/>
            <a:chExt cx="812800" cy="812800"/>
          </a:xfrm>
        </p:grpSpPr>
        <p:sp>
          <p:nvSpPr>
            <p:cNvPr name="Freeform 501" id="50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02" id="50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503" id="503"/>
          <p:cNvGrpSpPr/>
          <p:nvPr/>
        </p:nvGrpSpPr>
        <p:grpSpPr>
          <a:xfrm rot="0">
            <a:off x="3129248" y="4667058"/>
            <a:ext cx="143903" cy="143903"/>
            <a:chOff x="0" y="0"/>
            <a:chExt cx="812800" cy="812800"/>
          </a:xfrm>
        </p:grpSpPr>
        <p:sp>
          <p:nvSpPr>
            <p:cNvPr name="Freeform 504" id="50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05" id="50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506" id="506"/>
          <p:cNvGrpSpPr/>
          <p:nvPr/>
        </p:nvGrpSpPr>
        <p:grpSpPr>
          <a:xfrm rot="0">
            <a:off x="3321872" y="4667058"/>
            <a:ext cx="143903" cy="143903"/>
            <a:chOff x="0" y="0"/>
            <a:chExt cx="812800" cy="812800"/>
          </a:xfrm>
        </p:grpSpPr>
        <p:sp>
          <p:nvSpPr>
            <p:cNvPr name="Freeform 507" id="50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08" id="50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509" id="509"/>
          <p:cNvGrpSpPr/>
          <p:nvPr/>
        </p:nvGrpSpPr>
        <p:grpSpPr>
          <a:xfrm rot="0">
            <a:off x="3514496" y="4667058"/>
            <a:ext cx="143903" cy="143903"/>
            <a:chOff x="0" y="0"/>
            <a:chExt cx="812800" cy="812800"/>
          </a:xfrm>
        </p:grpSpPr>
        <p:sp>
          <p:nvSpPr>
            <p:cNvPr name="Freeform 510" id="5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11" id="5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512" id="512"/>
          <p:cNvGrpSpPr/>
          <p:nvPr/>
        </p:nvGrpSpPr>
        <p:grpSpPr>
          <a:xfrm rot="0">
            <a:off x="3706024" y="4667058"/>
            <a:ext cx="143903" cy="143903"/>
            <a:chOff x="0" y="0"/>
            <a:chExt cx="812800" cy="812800"/>
          </a:xfrm>
        </p:grpSpPr>
        <p:sp>
          <p:nvSpPr>
            <p:cNvPr name="Freeform 513" id="5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14" id="51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515" id="515"/>
          <p:cNvGrpSpPr/>
          <p:nvPr/>
        </p:nvGrpSpPr>
        <p:grpSpPr>
          <a:xfrm rot="0">
            <a:off x="3898648" y="4667058"/>
            <a:ext cx="143903" cy="143903"/>
            <a:chOff x="0" y="0"/>
            <a:chExt cx="812800" cy="812800"/>
          </a:xfrm>
        </p:grpSpPr>
        <p:sp>
          <p:nvSpPr>
            <p:cNvPr name="Freeform 516" id="5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17" id="51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518" id="518"/>
          <p:cNvGrpSpPr/>
          <p:nvPr/>
        </p:nvGrpSpPr>
        <p:grpSpPr>
          <a:xfrm rot="0">
            <a:off x="4091273" y="4667058"/>
            <a:ext cx="143903" cy="143903"/>
            <a:chOff x="0" y="0"/>
            <a:chExt cx="812800" cy="812800"/>
          </a:xfrm>
        </p:grpSpPr>
        <p:sp>
          <p:nvSpPr>
            <p:cNvPr name="Freeform 519" id="5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20" id="52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521" id="521"/>
          <p:cNvGrpSpPr/>
          <p:nvPr/>
        </p:nvGrpSpPr>
        <p:grpSpPr>
          <a:xfrm rot="0">
            <a:off x="1975695" y="4667058"/>
            <a:ext cx="143903" cy="143903"/>
            <a:chOff x="0" y="0"/>
            <a:chExt cx="812800" cy="812800"/>
          </a:xfrm>
        </p:grpSpPr>
        <p:sp>
          <p:nvSpPr>
            <p:cNvPr name="Freeform 522" id="5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23" id="52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524" id="524"/>
          <p:cNvGrpSpPr/>
          <p:nvPr/>
        </p:nvGrpSpPr>
        <p:grpSpPr>
          <a:xfrm rot="0">
            <a:off x="2168319" y="4667058"/>
            <a:ext cx="143903" cy="143903"/>
            <a:chOff x="0" y="0"/>
            <a:chExt cx="812800" cy="812800"/>
          </a:xfrm>
        </p:grpSpPr>
        <p:sp>
          <p:nvSpPr>
            <p:cNvPr name="Freeform 525" id="5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26" id="52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527" id="527"/>
          <p:cNvGrpSpPr/>
          <p:nvPr/>
        </p:nvGrpSpPr>
        <p:grpSpPr>
          <a:xfrm rot="0">
            <a:off x="2360943" y="4667058"/>
            <a:ext cx="143903" cy="143903"/>
            <a:chOff x="0" y="0"/>
            <a:chExt cx="812800" cy="812800"/>
          </a:xfrm>
        </p:grpSpPr>
        <p:sp>
          <p:nvSpPr>
            <p:cNvPr name="Freeform 528" id="5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29" id="52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530" id="530"/>
          <p:cNvGrpSpPr/>
          <p:nvPr/>
        </p:nvGrpSpPr>
        <p:grpSpPr>
          <a:xfrm rot="0">
            <a:off x="2552471" y="7145347"/>
            <a:ext cx="143903" cy="143903"/>
            <a:chOff x="0" y="0"/>
            <a:chExt cx="812800" cy="812800"/>
          </a:xfrm>
        </p:grpSpPr>
        <p:sp>
          <p:nvSpPr>
            <p:cNvPr name="Freeform 531" id="5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32" id="53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533" id="533"/>
          <p:cNvGrpSpPr/>
          <p:nvPr/>
        </p:nvGrpSpPr>
        <p:grpSpPr>
          <a:xfrm rot="0">
            <a:off x="2745095" y="7145347"/>
            <a:ext cx="143903" cy="143903"/>
            <a:chOff x="0" y="0"/>
            <a:chExt cx="812800" cy="812800"/>
          </a:xfrm>
        </p:grpSpPr>
        <p:sp>
          <p:nvSpPr>
            <p:cNvPr name="Freeform 534" id="5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35" id="53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536" id="536"/>
          <p:cNvGrpSpPr/>
          <p:nvPr/>
        </p:nvGrpSpPr>
        <p:grpSpPr>
          <a:xfrm rot="0">
            <a:off x="2937720" y="7145347"/>
            <a:ext cx="143903" cy="143903"/>
            <a:chOff x="0" y="0"/>
            <a:chExt cx="812800" cy="812800"/>
          </a:xfrm>
        </p:grpSpPr>
        <p:sp>
          <p:nvSpPr>
            <p:cNvPr name="Freeform 537" id="5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38" id="53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539" id="539"/>
          <p:cNvGrpSpPr/>
          <p:nvPr/>
        </p:nvGrpSpPr>
        <p:grpSpPr>
          <a:xfrm rot="0">
            <a:off x="3129248" y="7145347"/>
            <a:ext cx="143903" cy="143903"/>
            <a:chOff x="0" y="0"/>
            <a:chExt cx="812800" cy="812800"/>
          </a:xfrm>
        </p:grpSpPr>
        <p:sp>
          <p:nvSpPr>
            <p:cNvPr name="Freeform 540" id="5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41" id="54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542" id="542"/>
          <p:cNvGrpSpPr/>
          <p:nvPr/>
        </p:nvGrpSpPr>
        <p:grpSpPr>
          <a:xfrm rot="0">
            <a:off x="3321872" y="7145347"/>
            <a:ext cx="143903" cy="143903"/>
            <a:chOff x="0" y="0"/>
            <a:chExt cx="812800" cy="812800"/>
          </a:xfrm>
        </p:grpSpPr>
        <p:sp>
          <p:nvSpPr>
            <p:cNvPr name="Freeform 543" id="5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44" id="54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545" id="545"/>
          <p:cNvGrpSpPr/>
          <p:nvPr/>
        </p:nvGrpSpPr>
        <p:grpSpPr>
          <a:xfrm rot="0">
            <a:off x="3514496" y="7145347"/>
            <a:ext cx="143903" cy="143903"/>
            <a:chOff x="0" y="0"/>
            <a:chExt cx="812800" cy="812800"/>
          </a:xfrm>
        </p:grpSpPr>
        <p:sp>
          <p:nvSpPr>
            <p:cNvPr name="Freeform 546" id="5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47" id="54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548" id="548"/>
          <p:cNvGrpSpPr/>
          <p:nvPr/>
        </p:nvGrpSpPr>
        <p:grpSpPr>
          <a:xfrm rot="0">
            <a:off x="3706024" y="7145347"/>
            <a:ext cx="143903" cy="143903"/>
            <a:chOff x="0" y="0"/>
            <a:chExt cx="812800" cy="812800"/>
          </a:xfrm>
        </p:grpSpPr>
        <p:sp>
          <p:nvSpPr>
            <p:cNvPr name="Freeform 549" id="54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50" id="55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551" id="551"/>
          <p:cNvGrpSpPr/>
          <p:nvPr/>
        </p:nvGrpSpPr>
        <p:grpSpPr>
          <a:xfrm rot="0">
            <a:off x="3898648" y="7145347"/>
            <a:ext cx="143903" cy="143903"/>
            <a:chOff x="0" y="0"/>
            <a:chExt cx="812800" cy="812800"/>
          </a:xfrm>
        </p:grpSpPr>
        <p:sp>
          <p:nvSpPr>
            <p:cNvPr name="Freeform 552" id="55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53" id="55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554" id="554"/>
          <p:cNvGrpSpPr/>
          <p:nvPr/>
        </p:nvGrpSpPr>
        <p:grpSpPr>
          <a:xfrm rot="0">
            <a:off x="4091273" y="7145347"/>
            <a:ext cx="143903" cy="143903"/>
            <a:chOff x="0" y="0"/>
            <a:chExt cx="812800" cy="812800"/>
          </a:xfrm>
        </p:grpSpPr>
        <p:sp>
          <p:nvSpPr>
            <p:cNvPr name="Freeform 555" id="55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56" id="55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557" id="557"/>
          <p:cNvGrpSpPr/>
          <p:nvPr/>
        </p:nvGrpSpPr>
        <p:grpSpPr>
          <a:xfrm rot="0">
            <a:off x="1975695" y="7145347"/>
            <a:ext cx="143903" cy="143903"/>
            <a:chOff x="0" y="0"/>
            <a:chExt cx="812800" cy="812800"/>
          </a:xfrm>
        </p:grpSpPr>
        <p:sp>
          <p:nvSpPr>
            <p:cNvPr name="Freeform 558" id="55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59" id="55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560" id="560"/>
          <p:cNvGrpSpPr/>
          <p:nvPr/>
        </p:nvGrpSpPr>
        <p:grpSpPr>
          <a:xfrm rot="0">
            <a:off x="2168319" y="7145347"/>
            <a:ext cx="143903" cy="143903"/>
            <a:chOff x="0" y="0"/>
            <a:chExt cx="812800" cy="812800"/>
          </a:xfrm>
        </p:grpSpPr>
        <p:sp>
          <p:nvSpPr>
            <p:cNvPr name="Freeform 561" id="56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62" id="56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563" id="563"/>
          <p:cNvGrpSpPr/>
          <p:nvPr/>
        </p:nvGrpSpPr>
        <p:grpSpPr>
          <a:xfrm rot="0">
            <a:off x="2360943" y="7145347"/>
            <a:ext cx="143903" cy="143903"/>
            <a:chOff x="0" y="0"/>
            <a:chExt cx="812800" cy="812800"/>
          </a:xfrm>
        </p:grpSpPr>
        <p:sp>
          <p:nvSpPr>
            <p:cNvPr name="Freeform 564" id="56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65" id="56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566" id="566"/>
          <p:cNvGrpSpPr/>
          <p:nvPr/>
        </p:nvGrpSpPr>
        <p:grpSpPr>
          <a:xfrm rot="0">
            <a:off x="2552471" y="7334819"/>
            <a:ext cx="143903" cy="143903"/>
            <a:chOff x="0" y="0"/>
            <a:chExt cx="812800" cy="812800"/>
          </a:xfrm>
        </p:grpSpPr>
        <p:sp>
          <p:nvSpPr>
            <p:cNvPr name="Freeform 567" id="56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68" id="56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569" id="569"/>
          <p:cNvGrpSpPr/>
          <p:nvPr/>
        </p:nvGrpSpPr>
        <p:grpSpPr>
          <a:xfrm rot="0">
            <a:off x="2745095" y="7334819"/>
            <a:ext cx="143903" cy="143903"/>
            <a:chOff x="0" y="0"/>
            <a:chExt cx="812800" cy="812800"/>
          </a:xfrm>
        </p:grpSpPr>
        <p:sp>
          <p:nvSpPr>
            <p:cNvPr name="Freeform 570" id="57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71" id="57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572" id="572"/>
          <p:cNvGrpSpPr/>
          <p:nvPr/>
        </p:nvGrpSpPr>
        <p:grpSpPr>
          <a:xfrm rot="0">
            <a:off x="2937720" y="7334819"/>
            <a:ext cx="143903" cy="143903"/>
            <a:chOff x="0" y="0"/>
            <a:chExt cx="812800" cy="812800"/>
          </a:xfrm>
        </p:grpSpPr>
        <p:sp>
          <p:nvSpPr>
            <p:cNvPr name="Freeform 573" id="57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74" id="57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575" id="575"/>
          <p:cNvGrpSpPr/>
          <p:nvPr/>
        </p:nvGrpSpPr>
        <p:grpSpPr>
          <a:xfrm rot="0">
            <a:off x="3129248" y="7334819"/>
            <a:ext cx="143903" cy="143903"/>
            <a:chOff x="0" y="0"/>
            <a:chExt cx="812800" cy="812800"/>
          </a:xfrm>
        </p:grpSpPr>
        <p:sp>
          <p:nvSpPr>
            <p:cNvPr name="Freeform 576" id="57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77" id="57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578" id="578"/>
          <p:cNvGrpSpPr/>
          <p:nvPr/>
        </p:nvGrpSpPr>
        <p:grpSpPr>
          <a:xfrm rot="0">
            <a:off x="3321872" y="7334819"/>
            <a:ext cx="143903" cy="143903"/>
            <a:chOff x="0" y="0"/>
            <a:chExt cx="812800" cy="812800"/>
          </a:xfrm>
        </p:grpSpPr>
        <p:sp>
          <p:nvSpPr>
            <p:cNvPr name="Freeform 579" id="57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80" id="58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581" id="581"/>
          <p:cNvGrpSpPr/>
          <p:nvPr/>
        </p:nvGrpSpPr>
        <p:grpSpPr>
          <a:xfrm rot="0">
            <a:off x="3514496" y="7334819"/>
            <a:ext cx="143903" cy="143903"/>
            <a:chOff x="0" y="0"/>
            <a:chExt cx="812800" cy="812800"/>
          </a:xfrm>
        </p:grpSpPr>
        <p:sp>
          <p:nvSpPr>
            <p:cNvPr name="Freeform 582" id="58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83" id="58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584" id="584"/>
          <p:cNvGrpSpPr/>
          <p:nvPr/>
        </p:nvGrpSpPr>
        <p:grpSpPr>
          <a:xfrm rot="0">
            <a:off x="3706024" y="7334819"/>
            <a:ext cx="143903" cy="143903"/>
            <a:chOff x="0" y="0"/>
            <a:chExt cx="812800" cy="812800"/>
          </a:xfrm>
        </p:grpSpPr>
        <p:sp>
          <p:nvSpPr>
            <p:cNvPr name="Freeform 585" id="58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86" id="58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587" id="587"/>
          <p:cNvGrpSpPr/>
          <p:nvPr/>
        </p:nvGrpSpPr>
        <p:grpSpPr>
          <a:xfrm rot="0">
            <a:off x="3898648" y="7334819"/>
            <a:ext cx="143903" cy="143903"/>
            <a:chOff x="0" y="0"/>
            <a:chExt cx="812800" cy="812800"/>
          </a:xfrm>
        </p:grpSpPr>
        <p:sp>
          <p:nvSpPr>
            <p:cNvPr name="Freeform 588" id="58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89" id="58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590" id="590"/>
          <p:cNvGrpSpPr/>
          <p:nvPr/>
        </p:nvGrpSpPr>
        <p:grpSpPr>
          <a:xfrm rot="0">
            <a:off x="4091273" y="7334819"/>
            <a:ext cx="143903" cy="143903"/>
            <a:chOff x="0" y="0"/>
            <a:chExt cx="812800" cy="812800"/>
          </a:xfrm>
        </p:grpSpPr>
        <p:sp>
          <p:nvSpPr>
            <p:cNvPr name="Freeform 591" id="59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92" id="59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593" id="593"/>
          <p:cNvGrpSpPr/>
          <p:nvPr/>
        </p:nvGrpSpPr>
        <p:grpSpPr>
          <a:xfrm rot="0">
            <a:off x="1975695" y="7334819"/>
            <a:ext cx="143903" cy="143903"/>
            <a:chOff x="0" y="0"/>
            <a:chExt cx="812800" cy="812800"/>
          </a:xfrm>
        </p:grpSpPr>
        <p:sp>
          <p:nvSpPr>
            <p:cNvPr name="Freeform 594" id="59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95" id="59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596" id="596"/>
          <p:cNvGrpSpPr/>
          <p:nvPr/>
        </p:nvGrpSpPr>
        <p:grpSpPr>
          <a:xfrm rot="0">
            <a:off x="2168319" y="7334819"/>
            <a:ext cx="143903" cy="143903"/>
            <a:chOff x="0" y="0"/>
            <a:chExt cx="812800" cy="812800"/>
          </a:xfrm>
        </p:grpSpPr>
        <p:sp>
          <p:nvSpPr>
            <p:cNvPr name="Freeform 597" id="59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98" id="59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599" id="599"/>
          <p:cNvGrpSpPr/>
          <p:nvPr/>
        </p:nvGrpSpPr>
        <p:grpSpPr>
          <a:xfrm rot="0">
            <a:off x="2360943" y="7334819"/>
            <a:ext cx="143903" cy="143903"/>
            <a:chOff x="0" y="0"/>
            <a:chExt cx="812800" cy="812800"/>
          </a:xfrm>
        </p:grpSpPr>
        <p:sp>
          <p:nvSpPr>
            <p:cNvPr name="Freeform 600" id="60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01" id="60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602" id="602"/>
          <p:cNvGrpSpPr/>
          <p:nvPr/>
        </p:nvGrpSpPr>
        <p:grpSpPr>
          <a:xfrm rot="0">
            <a:off x="6678837" y="4858586"/>
            <a:ext cx="143903" cy="143903"/>
            <a:chOff x="0" y="0"/>
            <a:chExt cx="812800" cy="812800"/>
          </a:xfrm>
        </p:grpSpPr>
        <p:sp>
          <p:nvSpPr>
            <p:cNvPr name="Freeform 603" id="60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04" id="60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605" id="605"/>
          <p:cNvGrpSpPr/>
          <p:nvPr/>
        </p:nvGrpSpPr>
        <p:grpSpPr>
          <a:xfrm rot="0">
            <a:off x="6871461" y="4858586"/>
            <a:ext cx="143903" cy="143903"/>
            <a:chOff x="0" y="0"/>
            <a:chExt cx="812800" cy="812800"/>
          </a:xfrm>
        </p:grpSpPr>
        <p:sp>
          <p:nvSpPr>
            <p:cNvPr name="Freeform 606" id="60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07" id="60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608" id="608"/>
          <p:cNvGrpSpPr/>
          <p:nvPr/>
        </p:nvGrpSpPr>
        <p:grpSpPr>
          <a:xfrm rot="0">
            <a:off x="7064086" y="4858586"/>
            <a:ext cx="143903" cy="143903"/>
            <a:chOff x="0" y="0"/>
            <a:chExt cx="812800" cy="812800"/>
          </a:xfrm>
        </p:grpSpPr>
        <p:sp>
          <p:nvSpPr>
            <p:cNvPr name="Freeform 609" id="60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10" id="6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611" id="611"/>
          <p:cNvGrpSpPr/>
          <p:nvPr/>
        </p:nvGrpSpPr>
        <p:grpSpPr>
          <a:xfrm rot="0">
            <a:off x="7255614" y="4858586"/>
            <a:ext cx="143903" cy="143903"/>
            <a:chOff x="0" y="0"/>
            <a:chExt cx="812800" cy="812800"/>
          </a:xfrm>
        </p:grpSpPr>
        <p:sp>
          <p:nvSpPr>
            <p:cNvPr name="Freeform 612" id="6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13" id="6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614" id="614"/>
          <p:cNvGrpSpPr/>
          <p:nvPr/>
        </p:nvGrpSpPr>
        <p:grpSpPr>
          <a:xfrm rot="0">
            <a:off x="7448238" y="4858586"/>
            <a:ext cx="143903" cy="143903"/>
            <a:chOff x="0" y="0"/>
            <a:chExt cx="812800" cy="812800"/>
          </a:xfrm>
        </p:grpSpPr>
        <p:sp>
          <p:nvSpPr>
            <p:cNvPr name="Freeform 615" id="6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16" id="61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617" id="617"/>
          <p:cNvGrpSpPr/>
          <p:nvPr/>
        </p:nvGrpSpPr>
        <p:grpSpPr>
          <a:xfrm rot="0">
            <a:off x="7640862" y="4858586"/>
            <a:ext cx="143903" cy="143903"/>
            <a:chOff x="0" y="0"/>
            <a:chExt cx="812800" cy="812800"/>
          </a:xfrm>
        </p:grpSpPr>
        <p:sp>
          <p:nvSpPr>
            <p:cNvPr name="Freeform 618" id="6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19" id="61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620" id="620"/>
          <p:cNvGrpSpPr/>
          <p:nvPr/>
        </p:nvGrpSpPr>
        <p:grpSpPr>
          <a:xfrm rot="0">
            <a:off x="7832390" y="4858586"/>
            <a:ext cx="143903" cy="143903"/>
            <a:chOff x="0" y="0"/>
            <a:chExt cx="812800" cy="812800"/>
          </a:xfrm>
        </p:grpSpPr>
        <p:sp>
          <p:nvSpPr>
            <p:cNvPr name="Freeform 621" id="6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22" id="62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623" id="623"/>
          <p:cNvGrpSpPr/>
          <p:nvPr/>
        </p:nvGrpSpPr>
        <p:grpSpPr>
          <a:xfrm rot="0">
            <a:off x="8025014" y="4858586"/>
            <a:ext cx="143903" cy="143903"/>
            <a:chOff x="0" y="0"/>
            <a:chExt cx="812800" cy="812800"/>
          </a:xfrm>
        </p:grpSpPr>
        <p:sp>
          <p:nvSpPr>
            <p:cNvPr name="Freeform 624" id="6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25" id="62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626" id="626"/>
          <p:cNvGrpSpPr/>
          <p:nvPr/>
        </p:nvGrpSpPr>
        <p:grpSpPr>
          <a:xfrm rot="0">
            <a:off x="8217639" y="4858586"/>
            <a:ext cx="143903" cy="143903"/>
            <a:chOff x="0" y="0"/>
            <a:chExt cx="812800" cy="812800"/>
          </a:xfrm>
        </p:grpSpPr>
        <p:sp>
          <p:nvSpPr>
            <p:cNvPr name="Freeform 627" id="6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28" id="62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629" id="629"/>
          <p:cNvGrpSpPr/>
          <p:nvPr/>
        </p:nvGrpSpPr>
        <p:grpSpPr>
          <a:xfrm rot="0">
            <a:off x="6102061" y="4858586"/>
            <a:ext cx="143903" cy="143903"/>
            <a:chOff x="0" y="0"/>
            <a:chExt cx="812800" cy="812800"/>
          </a:xfrm>
        </p:grpSpPr>
        <p:sp>
          <p:nvSpPr>
            <p:cNvPr name="Freeform 630" id="6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31" id="63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632" id="632"/>
          <p:cNvGrpSpPr/>
          <p:nvPr/>
        </p:nvGrpSpPr>
        <p:grpSpPr>
          <a:xfrm rot="0">
            <a:off x="6294685" y="4858586"/>
            <a:ext cx="143903" cy="143903"/>
            <a:chOff x="0" y="0"/>
            <a:chExt cx="812800" cy="812800"/>
          </a:xfrm>
        </p:grpSpPr>
        <p:sp>
          <p:nvSpPr>
            <p:cNvPr name="Freeform 633" id="6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34" id="63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635" id="635"/>
          <p:cNvGrpSpPr/>
          <p:nvPr/>
        </p:nvGrpSpPr>
        <p:grpSpPr>
          <a:xfrm rot="0">
            <a:off x="6487309" y="4858586"/>
            <a:ext cx="143903" cy="143903"/>
            <a:chOff x="0" y="0"/>
            <a:chExt cx="812800" cy="812800"/>
          </a:xfrm>
        </p:grpSpPr>
        <p:sp>
          <p:nvSpPr>
            <p:cNvPr name="Freeform 636" id="6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37" id="63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638" id="638"/>
          <p:cNvGrpSpPr/>
          <p:nvPr/>
        </p:nvGrpSpPr>
        <p:grpSpPr>
          <a:xfrm rot="0">
            <a:off x="6678837" y="5048058"/>
            <a:ext cx="143903" cy="143903"/>
            <a:chOff x="0" y="0"/>
            <a:chExt cx="812800" cy="812800"/>
          </a:xfrm>
        </p:grpSpPr>
        <p:sp>
          <p:nvSpPr>
            <p:cNvPr name="Freeform 639" id="6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40" id="64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641" id="641"/>
          <p:cNvGrpSpPr/>
          <p:nvPr/>
        </p:nvGrpSpPr>
        <p:grpSpPr>
          <a:xfrm rot="0">
            <a:off x="6871461" y="5048058"/>
            <a:ext cx="143903" cy="143903"/>
            <a:chOff x="0" y="0"/>
            <a:chExt cx="812800" cy="812800"/>
          </a:xfrm>
        </p:grpSpPr>
        <p:sp>
          <p:nvSpPr>
            <p:cNvPr name="Freeform 642" id="6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43" id="64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644" id="644"/>
          <p:cNvGrpSpPr/>
          <p:nvPr/>
        </p:nvGrpSpPr>
        <p:grpSpPr>
          <a:xfrm rot="0">
            <a:off x="7064086" y="5048058"/>
            <a:ext cx="143903" cy="143903"/>
            <a:chOff x="0" y="0"/>
            <a:chExt cx="812800" cy="812800"/>
          </a:xfrm>
        </p:grpSpPr>
        <p:sp>
          <p:nvSpPr>
            <p:cNvPr name="Freeform 645" id="6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46" id="64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647" id="647"/>
          <p:cNvGrpSpPr/>
          <p:nvPr/>
        </p:nvGrpSpPr>
        <p:grpSpPr>
          <a:xfrm rot="0">
            <a:off x="7255614" y="5048058"/>
            <a:ext cx="143903" cy="143903"/>
            <a:chOff x="0" y="0"/>
            <a:chExt cx="812800" cy="812800"/>
          </a:xfrm>
        </p:grpSpPr>
        <p:sp>
          <p:nvSpPr>
            <p:cNvPr name="Freeform 648" id="6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49" id="64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650" id="650"/>
          <p:cNvGrpSpPr/>
          <p:nvPr/>
        </p:nvGrpSpPr>
        <p:grpSpPr>
          <a:xfrm rot="0">
            <a:off x="7448238" y="5048058"/>
            <a:ext cx="143903" cy="143903"/>
            <a:chOff x="0" y="0"/>
            <a:chExt cx="812800" cy="812800"/>
          </a:xfrm>
        </p:grpSpPr>
        <p:sp>
          <p:nvSpPr>
            <p:cNvPr name="Freeform 651" id="65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52" id="65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653" id="653"/>
          <p:cNvGrpSpPr/>
          <p:nvPr/>
        </p:nvGrpSpPr>
        <p:grpSpPr>
          <a:xfrm rot="0">
            <a:off x="7640862" y="5048058"/>
            <a:ext cx="143903" cy="143903"/>
            <a:chOff x="0" y="0"/>
            <a:chExt cx="812800" cy="812800"/>
          </a:xfrm>
        </p:grpSpPr>
        <p:sp>
          <p:nvSpPr>
            <p:cNvPr name="Freeform 654" id="65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55" id="65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656" id="656"/>
          <p:cNvGrpSpPr/>
          <p:nvPr/>
        </p:nvGrpSpPr>
        <p:grpSpPr>
          <a:xfrm rot="0">
            <a:off x="7832390" y="5048058"/>
            <a:ext cx="143903" cy="143903"/>
            <a:chOff x="0" y="0"/>
            <a:chExt cx="812800" cy="812800"/>
          </a:xfrm>
        </p:grpSpPr>
        <p:sp>
          <p:nvSpPr>
            <p:cNvPr name="Freeform 657" id="65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58" id="65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659" id="659"/>
          <p:cNvGrpSpPr/>
          <p:nvPr/>
        </p:nvGrpSpPr>
        <p:grpSpPr>
          <a:xfrm rot="0">
            <a:off x="8025014" y="5048058"/>
            <a:ext cx="143903" cy="143903"/>
            <a:chOff x="0" y="0"/>
            <a:chExt cx="812800" cy="812800"/>
          </a:xfrm>
        </p:grpSpPr>
        <p:sp>
          <p:nvSpPr>
            <p:cNvPr name="Freeform 660" id="66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61" id="66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662" id="662"/>
          <p:cNvGrpSpPr/>
          <p:nvPr/>
        </p:nvGrpSpPr>
        <p:grpSpPr>
          <a:xfrm rot="0">
            <a:off x="8217639" y="5048058"/>
            <a:ext cx="143903" cy="143903"/>
            <a:chOff x="0" y="0"/>
            <a:chExt cx="812800" cy="812800"/>
          </a:xfrm>
        </p:grpSpPr>
        <p:sp>
          <p:nvSpPr>
            <p:cNvPr name="Freeform 663" id="66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64" id="66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665" id="665"/>
          <p:cNvGrpSpPr/>
          <p:nvPr/>
        </p:nvGrpSpPr>
        <p:grpSpPr>
          <a:xfrm rot="0">
            <a:off x="6102061" y="5048058"/>
            <a:ext cx="143903" cy="143903"/>
            <a:chOff x="0" y="0"/>
            <a:chExt cx="812800" cy="812800"/>
          </a:xfrm>
        </p:grpSpPr>
        <p:sp>
          <p:nvSpPr>
            <p:cNvPr name="Freeform 666" id="66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67" id="66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668" id="668"/>
          <p:cNvGrpSpPr/>
          <p:nvPr/>
        </p:nvGrpSpPr>
        <p:grpSpPr>
          <a:xfrm rot="0">
            <a:off x="6294685" y="5048058"/>
            <a:ext cx="143903" cy="143903"/>
            <a:chOff x="0" y="0"/>
            <a:chExt cx="812800" cy="812800"/>
          </a:xfrm>
        </p:grpSpPr>
        <p:sp>
          <p:nvSpPr>
            <p:cNvPr name="Freeform 669" id="66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70" id="67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671" id="671"/>
          <p:cNvGrpSpPr/>
          <p:nvPr/>
        </p:nvGrpSpPr>
        <p:grpSpPr>
          <a:xfrm rot="0">
            <a:off x="6487309" y="5048058"/>
            <a:ext cx="143903" cy="143903"/>
            <a:chOff x="0" y="0"/>
            <a:chExt cx="812800" cy="812800"/>
          </a:xfrm>
        </p:grpSpPr>
        <p:sp>
          <p:nvSpPr>
            <p:cNvPr name="Freeform 672" id="67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73" id="67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674" id="674"/>
          <p:cNvGrpSpPr/>
          <p:nvPr/>
        </p:nvGrpSpPr>
        <p:grpSpPr>
          <a:xfrm rot="0">
            <a:off x="6678837" y="5239586"/>
            <a:ext cx="143903" cy="143903"/>
            <a:chOff x="0" y="0"/>
            <a:chExt cx="812800" cy="812800"/>
          </a:xfrm>
        </p:grpSpPr>
        <p:sp>
          <p:nvSpPr>
            <p:cNvPr name="Freeform 675" id="67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76" id="67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677" id="677"/>
          <p:cNvGrpSpPr/>
          <p:nvPr/>
        </p:nvGrpSpPr>
        <p:grpSpPr>
          <a:xfrm rot="0">
            <a:off x="6871461" y="5239586"/>
            <a:ext cx="143903" cy="143903"/>
            <a:chOff x="0" y="0"/>
            <a:chExt cx="812800" cy="812800"/>
          </a:xfrm>
        </p:grpSpPr>
        <p:sp>
          <p:nvSpPr>
            <p:cNvPr name="Freeform 678" id="67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79" id="67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680" id="680"/>
          <p:cNvGrpSpPr/>
          <p:nvPr/>
        </p:nvGrpSpPr>
        <p:grpSpPr>
          <a:xfrm rot="0">
            <a:off x="7064086" y="5239586"/>
            <a:ext cx="143903" cy="143903"/>
            <a:chOff x="0" y="0"/>
            <a:chExt cx="812800" cy="812800"/>
          </a:xfrm>
        </p:grpSpPr>
        <p:sp>
          <p:nvSpPr>
            <p:cNvPr name="Freeform 681" id="68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82" id="68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683" id="683"/>
          <p:cNvGrpSpPr/>
          <p:nvPr/>
        </p:nvGrpSpPr>
        <p:grpSpPr>
          <a:xfrm rot="0">
            <a:off x="7255614" y="5239586"/>
            <a:ext cx="143903" cy="143903"/>
            <a:chOff x="0" y="0"/>
            <a:chExt cx="812800" cy="812800"/>
          </a:xfrm>
        </p:grpSpPr>
        <p:sp>
          <p:nvSpPr>
            <p:cNvPr name="Freeform 684" id="68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85" id="68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686" id="686"/>
          <p:cNvGrpSpPr/>
          <p:nvPr/>
        </p:nvGrpSpPr>
        <p:grpSpPr>
          <a:xfrm rot="0">
            <a:off x="7448238" y="5239586"/>
            <a:ext cx="143903" cy="143903"/>
            <a:chOff x="0" y="0"/>
            <a:chExt cx="812800" cy="812800"/>
          </a:xfrm>
        </p:grpSpPr>
        <p:sp>
          <p:nvSpPr>
            <p:cNvPr name="Freeform 687" id="68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88" id="68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689" id="689"/>
          <p:cNvGrpSpPr/>
          <p:nvPr/>
        </p:nvGrpSpPr>
        <p:grpSpPr>
          <a:xfrm rot="0">
            <a:off x="7640862" y="5239586"/>
            <a:ext cx="143903" cy="143903"/>
            <a:chOff x="0" y="0"/>
            <a:chExt cx="812800" cy="812800"/>
          </a:xfrm>
        </p:grpSpPr>
        <p:sp>
          <p:nvSpPr>
            <p:cNvPr name="Freeform 690" id="69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91" id="69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692" id="692"/>
          <p:cNvGrpSpPr/>
          <p:nvPr/>
        </p:nvGrpSpPr>
        <p:grpSpPr>
          <a:xfrm rot="0">
            <a:off x="7832390" y="5239586"/>
            <a:ext cx="143903" cy="143903"/>
            <a:chOff x="0" y="0"/>
            <a:chExt cx="812800" cy="812800"/>
          </a:xfrm>
        </p:grpSpPr>
        <p:sp>
          <p:nvSpPr>
            <p:cNvPr name="Freeform 693" id="69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94" id="69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695" id="695"/>
          <p:cNvGrpSpPr/>
          <p:nvPr/>
        </p:nvGrpSpPr>
        <p:grpSpPr>
          <a:xfrm rot="0">
            <a:off x="8025014" y="5239586"/>
            <a:ext cx="143903" cy="143903"/>
            <a:chOff x="0" y="0"/>
            <a:chExt cx="812800" cy="812800"/>
          </a:xfrm>
        </p:grpSpPr>
        <p:sp>
          <p:nvSpPr>
            <p:cNvPr name="Freeform 696" id="69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97" id="69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698" id="698"/>
          <p:cNvGrpSpPr/>
          <p:nvPr/>
        </p:nvGrpSpPr>
        <p:grpSpPr>
          <a:xfrm rot="0">
            <a:off x="8217639" y="5239586"/>
            <a:ext cx="143903" cy="143903"/>
            <a:chOff x="0" y="0"/>
            <a:chExt cx="812800" cy="812800"/>
          </a:xfrm>
        </p:grpSpPr>
        <p:sp>
          <p:nvSpPr>
            <p:cNvPr name="Freeform 699" id="69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700" id="70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701" id="701"/>
          <p:cNvGrpSpPr/>
          <p:nvPr/>
        </p:nvGrpSpPr>
        <p:grpSpPr>
          <a:xfrm rot="0">
            <a:off x="6102061" y="5239586"/>
            <a:ext cx="143903" cy="143903"/>
            <a:chOff x="0" y="0"/>
            <a:chExt cx="812800" cy="812800"/>
          </a:xfrm>
        </p:grpSpPr>
        <p:sp>
          <p:nvSpPr>
            <p:cNvPr name="Freeform 702" id="70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703" id="70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704" id="704"/>
          <p:cNvGrpSpPr/>
          <p:nvPr/>
        </p:nvGrpSpPr>
        <p:grpSpPr>
          <a:xfrm rot="0">
            <a:off x="6294685" y="5239586"/>
            <a:ext cx="143903" cy="143903"/>
            <a:chOff x="0" y="0"/>
            <a:chExt cx="812800" cy="812800"/>
          </a:xfrm>
        </p:grpSpPr>
        <p:sp>
          <p:nvSpPr>
            <p:cNvPr name="Freeform 705" id="70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706" id="70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707" id="707"/>
          <p:cNvGrpSpPr/>
          <p:nvPr/>
        </p:nvGrpSpPr>
        <p:grpSpPr>
          <a:xfrm rot="0">
            <a:off x="6487309" y="5239586"/>
            <a:ext cx="143903" cy="143903"/>
            <a:chOff x="0" y="0"/>
            <a:chExt cx="812800" cy="812800"/>
          </a:xfrm>
        </p:grpSpPr>
        <p:sp>
          <p:nvSpPr>
            <p:cNvPr name="Freeform 708" id="70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709" id="70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710" id="710"/>
          <p:cNvGrpSpPr/>
          <p:nvPr/>
        </p:nvGrpSpPr>
        <p:grpSpPr>
          <a:xfrm rot="0">
            <a:off x="6678837" y="5429058"/>
            <a:ext cx="143903" cy="143903"/>
            <a:chOff x="0" y="0"/>
            <a:chExt cx="812800" cy="812800"/>
          </a:xfrm>
        </p:grpSpPr>
        <p:sp>
          <p:nvSpPr>
            <p:cNvPr name="Freeform 711" id="7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12" id="7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713" id="713"/>
          <p:cNvGrpSpPr/>
          <p:nvPr/>
        </p:nvGrpSpPr>
        <p:grpSpPr>
          <a:xfrm rot="0">
            <a:off x="6871461" y="5429058"/>
            <a:ext cx="143903" cy="143903"/>
            <a:chOff x="0" y="0"/>
            <a:chExt cx="812800" cy="812800"/>
          </a:xfrm>
        </p:grpSpPr>
        <p:sp>
          <p:nvSpPr>
            <p:cNvPr name="Freeform 714" id="7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15" id="7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716" id="716"/>
          <p:cNvGrpSpPr/>
          <p:nvPr/>
        </p:nvGrpSpPr>
        <p:grpSpPr>
          <a:xfrm rot="0">
            <a:off x="7064086" y="5429058"/>
            <a:ext cx="143903" cy="143903"/>
            <a:chOff x="0" y="0"/>
            <a:chExt cx="812800" cy="812800"/>
          </a:xfrm>
        </p:grpSpPr>
        <p:sp>
          <p:nvSpPr>
            <p:cNvPr name="Freeform 717" id="7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18" id="71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719" id="719"/>
          <p:cNvGrpSpPr/>
          <p:nvPr/>
        </p:nvGrpSpPr>
        <p:grpSpPr>
          <a:xfrm rot="0">
            <a:off x="7255614" y="5429058"/>
            <a:ext cx="143903" cy="143903"/>
            <a:chOff x="0" y="0"/>
            <a:chExt cx="812800" cy="812800"/>
          </a:xfrm>
        </p:grpSpPr>
        <p:sp>
          <p:nvSpPr>
            <p:cNvPr name="Freeform 720" id="7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21" id="72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722" id="722"/>
          <p:cNvGrpSpPr/>
          <p:nvPr/>
        </p:nvGrpSpPr>
        <p:grpSpPr>
          <a:xfrm rot="0">
            <a:off x="7448238" y="5429058"/>
            <a:ext cx="143903" cy="143903"/>
            <a:chOff x="0" y="0"/>
            <a:chExt cx="812800" cy="812800"/>
          </a:xfrm>
        </p:grpSpPr>
        <p:sp>
          <p:nvSpPr>
            <p:cNvPr name="Freeform 723" id="7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24" id="72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725" id="725"/>
          <p:cNvGrpSpPr/>
          <p:nvPr/>
        </p:nvGrpSpPr>
        <p:grpSpPr>
          <a:xfrm rot="0">
            <a:off x="7640862" y="5429058"/>
            <a:ext cx="143903" cy="143903"/>
            <a:chOff x="0" y="0"/>
            <a:chExt cx="812800" cy="812800"/>
          </a:xfrm>
        </p:grpSpPr>
        <p:sp>
          <p:nvSpPr>
            <p:cNvPr name="Freeform 726" id="7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27" id="72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728" id="728"/>
          <p:cNvGrpSpPr/>
          <p:nvPr/>
        </p:nvGrpSpPr>
        <p:grpSpPr>
          <a:xfrm rot="0">
            <a:off x="7832390" y="5429058"/>
            <a:ext cx="143903" cy="143903"/>
            <a:chOff x="0" y="0"/>
            <a:chExt cx="812800" cy="812800"/>
          </a:xfrm>
        </p:grpSpPr>
        <p:sp>
          <p:nvSpPr>
            <p:cNvPr name="Freeform 729" id="7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30" id="73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731" id="731"/>
          <p:cNvGrpSpPr/>
          <p:nvPr/>
        </p:nvGrpSpPr>
        <p:grpSpPr>
          <a:xfrm rot="0">
            <a:off x="8025014" y="5429058"/>
            <a:ext cx="143903" cy="143903"/>
            <a:chOff x="0" y="0"/>
            <a:chExt cx="812800" cy="812800"/>
          </a:xfrm>
        </p:grpSpPr>
        <p:sp>
          <p:nvSpPr>
            <p:cNvPr name="Freeform 732" id="7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33" id="73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734" id="734"/>
          <p:cNvGrpSpPr/>
          <p:nvPr/>
        </p:nvGrpSpPr>
        <p:grpSpPr>
          <a:xfrm rot="0">
            <a:off x="8217639" y="5429058"/>
            <a:ext cx="143903" cy="143903"/>
            <a:chOff x="0" y="0"/>
            <a:chExt cx="812800" cy="812800"/>
          </a:xfrm>
        </p:grpSpPr>
        <p:sp>
          <p:nvSpPr>
            <p:cNvPr name="Freeform 735" id="7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36" id="73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737" id="737"/>
          <p:cNvGrpSpPr/>
          <p:nvPr/>
        </p:nvGrpSpPr>
        <p:grpSpPr>
          <a:xfrm rot="0">
            <a:off x="6102061" y="5429058"/>
            <a:ext cx="143903" cy="143903"/>
            <a:chOff x="0" y="0"/>
            <a:chExt cx="812800" cy="812800"/>
          </a:xfrm>
        </p:grpSpPr>
        <p:sp>
          <p:nvSpPr>
            <p:cNvPr name="Freeform 738" id="7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39" id="73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740" id="740"/>
          <p:cNvGrpSpPr/>
          <p:nvPr/>
        </p:nvGrpSpPr>
        <p:grpSpPr>
          <a:xfrm rot="0">
            <a:off x="6294685" y="5429058"/>
            <a:ext cx="143903" cy="143903"/>
            <a:chOff x="0" y="0"/>
            <a:chExt cx="812800" cy="812800"/>
          </a:xfrm>
        </p:grpSpPr>
        <p:sp>
          <p:nvSpPr>
            <p:cNvPr name="Freeform 741" id="7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42" id="74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743" id="743"/>
          <p:cNvGrpSpPr/>
          <p:nvPr/>
        </p:nvGrpSpPr>
        <p:grpSpPr>
          <a:xfrm rot="0">
            <a:off x="6487309" y="5429058"/>
            <a:ext cx="143903" cy="143903"/>
            <a:chOff x="0" y="0"/>
            <a:chExt cx="812800" cy="812800"/>
          </a:xfrm>
        </p:grpSpPr>
        <p:sp>
          <p:nvSpPr>
            <p:cNvPr name="Freeform 744" id="7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45" id="74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746" id="746"/>
          <p:cNvGrpSpPr/>
          <p:nvPr/>
        </p:nvGrpSpPr>
        <p:grpSpPr>
          <a:xfrm rot="0">
            <a:off x="6678837" y="5620586"/>
            <a:ext cx="143903" cy="143903"/>
            <a:chOff x="0" y="0"/>
            <a:chExt cx="812800" cy="812800"/>
          </a:xfrm>
        </p:grpSpPr>
        <p:sp>
          <p:nvSpPr>
            <p:cNvPr name="Freeform 747" id="74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748" id="74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749" id="749"/>
          <p:cNvGrpSpPr/>
          <p:nvPr/>
        </p:nvGrpSpPr>
        <p:grpSpPr>
          <a:xfrm rot="0">
            <a:off x="6871461" y="5620586"/>
            <a:ext cx="143903" cy="143903"/>
            <a:chOff x="0" y="0"/>
            <a:chExt cx="812800" cy="812800"/>
          </a:xfrm>
        </p:grpSpPr>
        <p:sp>
          <p:nvSpPr>
            <p:cNvPr name="Freeform 750" id="75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751" id="75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752" id="752"/>
          <p:cNvGrpSpPr/>
          <p:nvPr/>
        </p:nvGrpSpPr>
        <p:grpSpPr>
          <a:xfrm rot="0">
            <a:off x="7064086" y="5620586"/>
            <a:ext cx="143903" cy="143903"/>
            <a:chOff x="0" y="0"/>
            <a:chExt cx="812800" cy="812800"/>
          </a:xfrm>
        </p:grpSpPr>
        <p:sp>
          <p:nvSpPr>
            <p:cNvPr name="Freeform 753" id="75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754" id="75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755" id="755"/>
          <p:cNvGrpSpPr/>
          <p:nvPr/>
        </p:nvGrpSpPr>
        <p:grpSpPr>
          <a:xfrm rot="0">
            <a:off x="7255614" y="5620586"/>
            <a:ext cx="143903" cy="143903"/>
            <a:chOff x="0" y="0"/>
            <a:chExt cx="812800" cy="812800"/>
          </a:xfrm>
        </p:grpSpPr>
        <p:sp>
          <p:nvSpPr>
            <p:cNvPr name="Freeform 756" id="75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757" id="75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758" id="758"/>
          <p:cNvGrpSpPr/>
          <p:nvPr/>
        </p:nvGrpSpPr>
        <p:grpSpPr>
          <a:xfrm rot="0">
            <a:off x="7448238" y="5620586"/>
            <a:ext cx="143903" cy="143903"/>
            <a:chOff x="0" y="0"/>
            <a:chExt cx="812800" cy="812800"/>
          </a:xfrm>
        </p:grpSpPr>
        <p:sp>
          <p:nvSpPr>
            <p:cNvPr name="Freeform 759" id="75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760" id="76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761" id="761"/>
          <p:cNvGrpSpPr/>
          <p:nvPr/>
        </p:nvGrpSpPr>
        <p:grpSpPr>
          <a:xfrm rot="0">
            <a:off x="7640862" y="5620586"/>
            <a:ext cx="143903" cy="143903"/>
            <a:chOff x="0" y="0"/>
            <a:chExt cx="812800" cy="812800"/>
          </a:xfrm>
        </p:grpSpPr>
        <p:sp>
          <p:nvSpPr>
            <p:cNvPr name="Freeform 762" id="76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763" id="76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764" id="764"/>
          <p:cNvGrpSpPr/>
          <p:nvPr/>
        </p:nvGrpSpPr>
        <p:grpSpPr>
          <a:xfrm rot="0">
            <a:off x="7832390" y="5620586"/>
            <a:ext cx="143903" cy="143903"/>
            <a:chOff x="0" y="0"/>
            <a:chExt cx="812800" cy="812800"/>
          </a:xfrm>
        </p:grpSpPr>
        <p:sp>
          <p:nvSpPr>
            <p:cNvPr name="Freeform 765" id="76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766" id="76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767" id="767"/>
          <p:cNvGrpSpPr/>
          <p:nvPr/>
        </p:nvGrpSpPr>
        <p:grpSpPr>
          <a:xfrm rot="0">
            <a:off x="8025014" y="5620586"/>
            <a:ext cx="143903" cy="143903"/>
            <a:chOff x="0" y="0"/>
            <a:chExt cx="812800" cy="812800"/>
          </a:xfrm>
        </p:grpSpPr>
        <p:sp>
          <p:nvSpPr>
            <p:cNvPr name="Freeform 768" id="76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769" id="76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770" id="770"/>
          <p:cNvGrpSpPr/>
          <p:nvPr/>
        </p:nvGrpSpPr>
        <p:grpSpPr>
          <a:xfrm rot="0">
            <a:off x="8217639" y="5620586"/>
            <a:ext cx="143903" cy="143903"/>
            <a:chOff x="0" y="0"/>
            <a:chExt cx="812800" cy="812800"/>
          </a:xfrm>
        </p:grpSpPr>
        <p:sp>
          <p:nvSpPr>
            <p:cNvPr name="Freeform 771" id="77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772" id="77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773" id="773"/>
          <p:cNvGrpSpPr/>
          <p:nvPr/>
        </p:nvGrpSpPr>
        <p:grpSpPr>
          <a:xfrm rot="0">
            <a:off x="6102061" y="5620586"/>
            <a:ext cx="143903" cy="143903"/>
            <a:chOff x="0" y="0"/>
            <a:chExt cx="812800" cy="812800"/>
          </a:xfrm>
        </p:grpSpPr>
        <p:sp>
          <p:nvSpPr>
            <p:cNvPr name="Freeform 774" id="77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775" id="77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776" id="776"/>
          <p:cNvGrpSpPr/>
          <p:nvPr/>
        </p:nvGrpSpPr>
        <p:grpSpPr>
          <a:xfrm rot="0">
            <a:off x="6294685" y="5620586"/>
            <a:ext cx="143903" cy="143903"/>
            <a:chOff x="0" y="0"/>
            <a:chExt cx="812800" cy="812800"/>
          </a:xfrm>
        </p:grpSpPr>
        <p:sp>
          <p:nvSpPr>
            <p:cNvPr name="Freeform 777" id="77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778" id="77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779" id="779"/>
          <p:cNvGrpSpPr/>
          <p:nvPr/>
        </p:nvGrpSpPr>
        <p:grpSpPr>
          <a:xfrm rot="0">
            <a:off x="6487309" y="5620586"/>
            <a:ext cx="143903" cy="143903"/>
            <a:chOff x="0" y="0"/>
            <a:chExt cx="812800" cy="812800"/>
          </a:xfrm>
        </p:grpSpPr>
        <p:sp>
          <p:nvSpPr>
            <p:cNvPr name="Freeform 780" id="78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781" id="78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782" id="782"/>
          <p:cNvGrpSpPr/>
          <p:nvPr/>
        </p:nvGrpSpPr>
        <p:grpSpPr>
          <a:xfrm rot="0">
            <a:off x="6678837" y="5810058"/>
            <a:ext cx="143903" cy="143903"/>
            <a:chOff x="0" y="0"/>
            <a:chExt cx="812800" cy="812800"/>
          </a:xfrm>
        </p:grpSpPr>
        <p:sp>
          <p:nvSpPr>
            <p:cNvPr name="Freeform 783" id="78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84" id="78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785" id="785"/>
          <p:cNvGrpSpPr/>
          <p:nvPr/>
        </p:nvGrpSpPr>
        <p:grpSpPr>
          <a:xfrm rot="0">
            <a:off x="6871461" y="5810058"/>
            <a:ext cx="143903" cy="143903"/>
            <a:chOff x="0" y="0"/>
            <a:chExt cx="812800" cy="812800"/>
          </a:xfrm>
        </p:grpSpPr>
        <p:sp>
          <p:nvSpPr>
            <p:cNvPr name="Freeform 786" id="78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87" id="78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788" id="788"/>
          <p:cNvGrpSpPr/>
          <p:nvPr/>
        </p:nvGrpSpPr>
        <p:grpSpPr>
          <a:xfrm rot="0">
            <a:off x="7064086" y="5810058"/>
            <a:ext cx="143903" cy="143903"/>
            <a:chOff x="0" y="0"/>
            <a:chExt cx="812800" cy="812800"/>
          </a:xfrm>
        </p:grpSpPr>
        <p:sp>
          <p:nvSpPr>
            <p:cNvPr name="Freeform 789" id="78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90" id="79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791" id="791"/>
          <p:cNvGrpSpPr/>
          <p:nvPr/>
        </p:nvGrpSpPr>
        <p:grpSpPr>
          <a:xfrm rot="0">
            <a:off x="7255614" y="5810058"/>
            <a:ext cx="143903" cy="143903"/>
            <a:chOff x="0" y="0"/>
            <a:chExt cx="812800" cy="812800"/>
          </a:xfrm>
        </p:grpSpPr>
        <p:sp>
          <p:nvSpPr>
            <p:cNvPr name="Freeform 792" id="79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93" id="79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794" id="794"/>
          <p:cNvGrpSpPr/>
          <p:nvPr/>
        </p:nvGrpSpPr>
        <p:grpSpPr>
          <a:xfrm rot="0">
            <a:off x="7448238" y="5810058"/>
            <a:ext cx="143903" cy="143903"/>
            <a:chOff x="0" y="0"/>
            <a:chExt cx="812800" cy="812800"/>
          </a:xfrm>
        </p:grpSpPr>
        <p:sp>
          <p:nvSpPr>
            <p:cNvPr name="Freeform 795" id="79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96" id="79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797" id="797"/>
          <p:cNvGrpSpPr/>
          <p:nvPr/>
        </p:nvGrpSpPr>
        <p:grpSpPr>
          <a:xfrm rot="0">
            <a:off x="7640862" y="5810058"/>
            <a:ext cx="143903" cy="143903"/>
            <a:chOff x="0" y="0"/>
            <a:chExt cx="812800" cy="812800"/>
          </a:xfrm>
        </p:grpSpPr>
        <p:sp>
          <p:nvSpPr>
            <p:cNvPr name="Freeform 798" id="79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99" id="79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800" id="800"/>
          <p:cNvGrpSpPr/>
          <p:nvPr/>
        </p:nvGrpSpPr>
        <p:grpSpPr>
          <a:xfrm rot="0">
            <a:off x="7832390" y="5810058"/>
            <a:ext cx="143903" cy="143903"/>
            <a:chOff x="0" y="0"/>
            <a:chExt cx="812800" cy="812800"/>
          </a:xfrm>
        </p:grpSpPr>
        <p:sp>
          <p:nvSpPr>
            <p:cNvPr name="Freeform 801" id="80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02" id="80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803" id="803"/>
          <p:cNvGrpSpPr/>
          <p:nvPr/>
        </p:nvGrpSpPr>
        <p:grpSpPr>
          <a:xfrm rot="0">
            <a:off x="8025014" y="5810058"/>
            <a:ext cx="143903" cy="143903"/>
            <a:chOff x="0" y="0"/>
            <a:chExt cx="812800" cy="812800"/>
          </a:xfrm>
        </p:grpSpPr>
        <p:sp>
          <p:nvSpPr>
            <p:cNvPr name="Freeform 804" id="80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05" id="80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806" id="806"/>
          <p:cNvGrpSpPr/>
          <p:nvPr/>
        </p:nvGrpSpPr>
        <p:grpSpPr>
          <a:xfrm rot="0">
            <a:off x="8217639" y="5810058"/>
            <a:ext cx="143903" cy="143903"/>
            <a:chOff x="0" y="0"/>
            <a:chExt cx="812800" cy="812800"/>
          </a:xfrm>
        </p:grpSpPr>
        <p:sp>
          <p:nvSpPr>
            <p:cNvPr name="Freeform 807" id="80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08" id="80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809" id="809"/>
          <p:cNvGrpSpPr/>
          <p:nvPr/>
        </p:nvGrpSpPr>
        <p:grpSpPr>
          <a:xfrm rot="0">
            <a:off x="6102061" y="5810058"/>
            <a:ext cx="143903" cy="143903"/>
            <a:chOff x="0" y="0"/>
            <a:chExt cx="812800" cy="812800"/>
          </a:xfrm>
        </p:grpSpPr>
        <p:sp>
          <p:nvSpPr>
            <p:cNvPr name="Freeform 810" id="8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11" id="8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812" id="812"/>
          <p:cNvGrpSpPr/>
          <p:nvPr/>
        </p:nvGrpSpPr>
        <p:grpSpPr>
          <a:xfrm rot="0">
            <a:off x="6294685" y="5810058"/>
            <a:ext cx="143903" cy="143903"/>
            <a:chOff x="0" y="0"/>
            <a:chExt cx="812800" cy="812800"/>
          </a:xfrm>
        </p:grpSpPr>
        <p:sp>
          <p:nvSpPr>
            <p:cNvPr name="Freeform 813" id="8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14" id="81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815" id="815"/>
          <p:cNvGrpSpPr/>
          <p:nvPr/>
        </p:nvGrpSpPr>
        <p:grpSpPr>
          <a:xfrm rot="0">
            <a:off x="6487309" y="5810058"/>
            <a:ext cx="143903" cy="143903"/>
            <a:chOff x="0" y="0"/>
            <a:chExt cx="812800" cy="812800"/>
          </a:xfrm>
        </p:grpSpPr>
        <p:sp>
          <p:nvSpPr>
            <p:cNvPr name="Freeform 816" id="8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17" id="81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818" id="818"/>
          <p:cNvGrpSpPr/>
          <p:nvPr/>
        </p:nvGrpSpPr>
        <p:grpSpPr>
          <a:xfrm rot="0">
            <a:off x="6678837" y="6003375"/>
            <a:ext cx="143903" cy="143903"/>
            <a:chOff x="0" y="0"/>
            <a:chExt cx="812800" cy="812800"/>
          </a:xfrm>
        </p:grpSpPr>
        <p:sp>
          <p:nvSpPr>
            <p:cNvPr name="Freeform 819" id="8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820" id="82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821" id="821"/>
          <p:cNvGrpSpPr/>
          <p:nvPr/>
        </p:nvGrpSpPr>
        <p:grpSpPr>
          <a:xfrm rot="0">
            <a:off x="6871461" y="6003375"/>
            <a:ext cx="143903" cy="143903"/>
            <a:chOff x="0" y="0"/>
            <a:chExt cx="812800" cy="812800"/>
          </a:xfrm>
        </p:grpSpPr>
        <p:sp>
          <p:nvSpPr>
            <p:cNvPr name="Freeform 822" id="8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823" id="82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824" id="824"/>
          <p:cNvGrpSpPr/>
          <p:nvPr/>
        </p:nvGrpSpPr>
        <p:grpSpPr>
          <a:xfrm rot="0">
            <a:off x="7064086" y="6003375"/>
            <a:ext cx="143903" cy="143903"/>
            <a:chOff x="0" y="0"/>
            <a:chExt cx="812800" cy="812800"/>
          </a:xfrm>
        </p:grpSpPr>
        <p:sp>
          <p:nvSpPr>
            <p:cNvPr name="Freeform 825" id="8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826" id="82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827" id="827"/>
          <p:cNvGrpSpPr/>
          <p:nvPr/>
        </p:nvGrpSpPr>
        <p:grpSpPr>
          <a:xfrm rot="0">
            <a:off x="7255614" y="6003375"/>
            <a:ext cx="143903" cy="143903"/>
            <a:chOff x="0" y="0"/>
            <a:chExt cx="812800" cy="812800"/>
          </a:xfrm>
        </p:grpSpPr>
        <p:sp>
          <p:nvSpPr>
            <p:cNvPr name="Freeform 828" id="8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829" id="82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830" id="830"/>
          <p:cNvGrpSpPr/>
          <p:nvPr/>
        </p:nvGrpSpPr>
        <p:grpSpPr>
          <a:xfrm rot="0">
            <a:off x="7448238" y="6003375"/>
            <a:ext cx="143903" cy="143903"/>
            <a:chOff x="0" y="0"/>
            <a:chExt cx="812800" cy="812800"/>
          </a:xfrm>
        </p:grpSpPr>
        <p:sp>
          <p:nvSpPr>
            <p:cNvPr name="Freeform 831" id="8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832" id="83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833" id="833"/>
          <p:cNvGrpSpPr/>
          <p:nvPr/>
        </p:nvGrpSpPr>
        <p:grpSpPr>
          <a:xfrm rot="0">
            <a:off x="7640862" y="6003375"/>
            <a:ext cx="143903" cy="143903"/>
            <a:chOff x="0" y="0"/>
            <a:chExt cx="812800" cy="812800"/>
          </a:xfrm>
        </p:grpSpPr>
        <p:sp>
          <p:nvSpPr>
            <p:cNvPr name="Freeform 834" id="8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835" id="83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836" id="836"/>
          <p:cNvGrpSpPr/>
          <p:nvPr/>
        </p:nvGrpSpPr>
        <p:grpSpPr>
          <a:xfrm rot="0">
            <a:off x="7832390" y="6003375"/>
            <a:ext cx="143903" cy="143903"/>
            <a:chOff x="0" y="0"/>
            <a:chExt cx="812800" cy="812800"/>
          </a:xfrm>
        </p:grpSpPr>
        <p:sp>
          <p:nvSpPr>
            <p:cNvPr name="Freeform 837" id="8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838" id="83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839" id="839"/>
          <p:cNvGrpSpPr/>
          <p:nvPr/>
        </p:nvGrpSpPr>
        <p:grpSpPr>
          <a:xfrm rot="0">
            <a:off x="8025014" y="6003375"/>
            <a:ext cx="143903" cy="143903"/>
            <a:chOff x="0" y="0"/>
            <a:chExt cx="812800" cy="812800"/>
          </a:xfrm>
        </p:grpSpPr>
        <p:sp>
          <p:nvSpPr>
            <p:cNvPr name="Freeform 840" id="8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841" id="84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842" id="842"/>
          <p:cNvGrpSpPr/>
          <p:nvPr/>
        </p:nvGrpSpPr>
        <p:grpSpPr>
          <a:xfrm rot="0">
            <a:off x="8217639" y="6003375"/>
            <a:ext cx="143903" cy="143903"/>
            <a:chOff x="0" y="0"/>
            <a:chExt cx="812800" cy="812800"/>
          </a:xfrm>
        </p:grpSpPr>
        <p:sp>
          <p:nvSpPr>
            <p:cNvPr name="Freeform 843" id="8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844" id="84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845" id="845"/>
          <p:cNvGrpSpPr/>
          <p:nvPr/>
        </p:nvGrpSpPr>
        <p:grpSpPr>
          <a:xfrm rot="0">
            <a:off x="6102061" y="6003375"/>
            <a:ext cx="143903" cy="143903"/>
            <a:chOff x="0" y="0"/>
            <a:chExt cx="812800" cy="812800"/>
          </a:xfrm>
        </p:grpSpPr>
        <p:sp>
          <p:nvSpPr>
            <p:cNvPr name="Freeform 846" id="8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847" id="84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848" id="848"/>
          <p:cNvGrpSpPr/>
          <p:nvPr/>
        </p:nvGrpSpPr>
        <p:grpSpPr>
          <a:xfrm rot="0">
            <a:off x="6294685" y="6003375"/>
            <a:ext cx="143903" cy="143903"/>
            <a:chOff x="0" y="0"/>
            <a:chExt cx="812800" cy="812800"/>
          </a:xfrm>
        </p:grpSpPr>
        <p:sp>
          <p:nvSpPr>
            <p:cNvPr name="Freeform 849" id="84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850" id="85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851" id="851"/>
          <p:cNvGrpSpPr/>
          <p:nvPr/>
        </p:nvGrpSpPr>
        <p:grpSpPr>
          <a:xfrm rot="0">
            <a:off x="6487309" y="6003375"/>
            <a:ext cx="143903" cy="143903"/>
            <a:chOff x="0" y="0"/>
            <a:chExt cx="812800" cy="812800"/>
          </a:xfrm>
        </p:grpSpPr>
        <p:sp>
          <p:nvSpPr>
            <p:cNvPr name="Freeform 852" id="85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853" id="85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854" id="854"/>
          <p:cNvGrpSpPr/>
          <p:nvPr/>
        </p:nvGrpSpPr>
        <p:grpSpPr>
          <a:xfrm rot="0">
            <a:off x="6678837" y="6192847"/>
            <a:ext cx="143903" cy="143903"/>
            <a:chOff x="0" y="0"/>
            <a:chExt cx="812800" cy="812800"/>
          </a:xfrm>
        </p:grpSpPr>
        <p:sp>
          <p:nvSpPr>
            <p:cNvPr name="Freeform 855" id="85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56" id="85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857" id="857"/>
          <p:cNvGrpSpPr/>
          <p:nvPr/>
        </p:nvGrpSpPr>
        <p:grpSpPr>
          <a:xfrm rot="0">
            <a:off x="6871461" y="6192847"/>
            <a:ext cx="143903" cy="143903"/>
            <a:chOff x="0" y="0"/>
            <a:chExt cx="812800" cy="812800"/>
          </a:xfrm>
        </p:grpSpPr>
        <p:sp>
          <p:nvSpPr>
            <p:cNvPr name="Freeform 858" id="85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59" id="85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860" id="860"/>
          <p:cNvGrpSpPr/>
          <p:nvPr/>
        </p:nvGrpSpPr>
        <p:grpSpPr>
          <a:xfrm rot="0">
            <a:off x="7064086" y="6192847"/>
            <a:ext cx="143903" cy="143903"/>
            <a:chOff x="0" y="0"/>
            <a:chExt cx="812800" cy="812800"/>
          </a:xfrm>
        </p:grpSpPr>
        <p:sp>
          <p:nvSpPr>
            <p:cNvPr name="Freeform 861" id="86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62" id="86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863" id="863"/>
          <p:cNvGrpSpPr/>
          <p:nvPr/>
        </p:nvGrpSpPr>
        <p:grpSpPr>
          <a:xfrm rot="0">
            <a:off x="7255614" y="6192847"/>
            <a:ext cx="143903" cy="143903"/>
            <a:chOff x="0" y="0"/>
            <a:chExt cx="812800" cy="812800"/>
          </a:xfrm>
        </p:grpSpPr>
        <p:sp>
          <p:nvSpPr>
            <p:cNvPr name="Freeform 864" id="86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65" id="86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866" id="866"/>
          <p:cNvGrpSpPr/>
          <p:nvPr/>
        </p:nvGrpSpPr>
        <p:grpSpPr>
          <a:xfrm rot="0">
            <a:off x="7448238" y="6192847"/>
            <a:ext cx="143903" cy="143903"/>
            <a:chOff x="0" y="0"/>
            <a:chExt cx="812800" cy="812800"/>
          </a:xfrm>
        </p:grpSpPr>
        <p:sp>
          <p:nvSpPr>
            <p:cNvPr name="Freeform 867" id="86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68" id="86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869" id="869"/>
          <p:cNvGrpSpPr/>
          <p:nvPr/>
        </p:nvGrpSpPr>
        <p:grpSpPr>
          <a:xfrm rot="0">
            <a:off x="7640862" y="6192847"/>
            <a:ext cx="143903" cy="143903"/>
            <a:chOff x="0" y="0"/>
            <a:chExt cx="812800" cy="812800"/>
          </a:xfrm>
        </p:grpSpPr>
        <p:sp>
          <p:nvSpPr>
            <p:cNvPr name="Freeform 870" id="87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71" id="87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872" id="872"/>
          <p:cNvGrpSpPr/>
          <p:nvPr/>
        </p:nvGrpSpPr>
        <p:grpSpPr>
          <a:xfrm rot="0">
            <a:off x="7832390" y="6192847"/>
            <a:ext cx="143903" cy="143903"/>
            <a:chOff x="0" y="0"/>
            <a:chExt cx="812800" cy="812800"/>
          </a:xfrm>
        </p:grpSpPr>
        <p:sp>
          <p:nvSpPr>
            <p:cNvPr name="Freeform 873" id="87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74" id="87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875" id="875"/>
          <p:cNvGrpSpPr/>
          <p:nvPr/>
        </p:nvGrpSpPr>
        <p:grpSpPr>
          <a:xfrm rot="0">
            <a:off x="8025014" y="6192847"/>
            <a:ext cx="143903" cy="143903"/>
            <a:chOff x="0" y="0"/>
            <a:chExt cx="812800" cy="812800"/>
          </a:xfrm>
        </p:grpSpPr>
        <p:sp>
          <p:nvSpPr>
            <p:cNvPr name="Freeform 876" id="87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77" id="87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878" id="878"/>
          <p:cNvGrpSpPr/>
          <p:nvPr/>
        </p:nvGrpSpPr>
        <p:grpSpPr>
          <a:xfrm rot="0">
            <a:off x="8217639" y="6192847"/>
            <a:ext cx="143903" cy="143903"/>
            <a:chOff x="0" y="0"/>
            <a:chExt cx="812800" cy="812800"/>
          </a:xfrm>
        </p:grpSpPr>
        <p:sp>
          <p:nvSpPr>
            <p:cNvPr name="Freeform 879" id="87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80" id="88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881" id="881"/>
          <p:cNvGrpSpPr/>
          <p:nvPr/>
        </p:nvGrpSpPr>
        <p:grpSpPr>
          <a:xfrm rot="0">
            <a:off x="6102061" y="6192847"/>
            <a:ext cx="143903" cy="143903"/>
            <a:chOff x="0" y="0"/>
            <a:chExt cx="812800" cy="812800"/>
          </a:xfrm>
        </p:grpSpPr>
        <p:sp>
          <p:nvSpPr>
            <p:cNvPr name="Freeform 882" id="88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83" id="88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884" id="884"/>
          <p:cNvGrpSpPr/>
          <p:nvPr/>
        </p:nvGrpSpPr>
        <p:grpSpPr>
          <a:xfrm rot="0">
            <a:off x="6294685" y="6192847"/>
            <a:ext cx="143903" cy="143903"/>
            <a:chOff x="0" y="0"/>
            <a:chExt cx="812800" cy="812800"/>
          </a:xfrm>
        </p:grpSpPr>
        <p:sp>
          <p:nvSpPr>
            <p:cNvPr name="Freeform 885" id="88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86" id="88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887" id="887"/>
          <p:cNvGrpSpPr/>
          <p:nvPr/>
        </p:nvGrpSpPr>
        <p:grpSpPr>
          <a:xfrm rot="0">
            <a:off x="6487309" y="6192847"/>
            <a:ext cx="143903" cy="143903"/>
            <a:chOff x="0" y="0"/>
            <a:chExt cx="812800" cy="812800"/>
          </a:xfrm>
        </p:grpSpPr>
        <p:sp>
          <p:nvSpPr>
            <p:cNvPr name="Freeform 888" id="88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89" id="88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890" id="890"/>
          <p:cNvGrpSpPr/>
          <p:nvPr/>
        </p:nvGrpSpPr>
        <p:grpSpPr>
          <a:xfrm rot="0">
            <a:off x="6678837" y="6384375"/>
            <a:ext cx="143903" cy="143903"/>
            <a:chOff x="0" y="0"/>
            <a:chExt cx="812800" cy="812800"/>
          </a:xfrm>
        </p:grpSpPr>
        <p:sp>
          <p:nvSpPr>
            <p:cNvPr name="Freeform 891" id="89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892" id="89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893" id="893"/>
          <p:cNvGrpSpPr/>
          <p:nvPr/>
        </p:nvGrpSpPr>
        <p:grpSpPr>
          <a:xfrm rot="0">
            <a:off x="6871461" y="6384375"/>
            <a:ext cx="143903" cy="143903"/>
            <a:chOff x="0" y="0"/>
            <a:chExt cx="812800" cy="812800"/>
          </a:xfrm>
        </p:grpSpPr>
        <p:sp>
          <p:nvSpPr>
            <p:cNvPr name="Freeform 894" id="89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895" id="89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896" id="896"/>
          <p:cNvGrpSpPr/>
          <p:nvPr/>
        </p:nvGrpSpPr>
        <p:grpSpPr>
          <a:xfrm rot="0">
            <a:off x="7064086" y="6384375"/>
            <a:ext cx="143903" cy="143903"/>
            <a:chOff x="0" y="0"/>
            <a:chExt cx="812800" cy="812800"/>
          </a:xfrm>
        </p:grpSpPr>
        <p:sp>
          <p:nvSpPr>
            <p:cNvPr name="Freeform 897" id="89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898" id="89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899" id="899"/>
          <p:cNvGrpSpPr/>
          <p:nvPr/>
        </p:nvGrpSpPr>
        <p:grpSpPr>
          <a:xfrm rot="0">
            <a:off x="7255614" y="6384375"/>
            <a:ext cx="143903" cy="143903"/>
            <a:chOff x="0" y="0"/>
            <a:chExt cx="812800" cy="812800"/>
          </a:xfrm>
        </p:grpSpPr>
        <p:sp>
          <p:nvSpPr>
            <p:cNvPr name="Freeform 900" id="90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901" id="90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902" id="902"/>
          <p:cNvGrpSpPr/>
          <p:nvPr/>
        </p:nvGrpSpPr>
        <p:grpSpPr>
          <a:xfrm rot="0">
            <a:off x="7448238" y="6384375"/>
            <a:ext cx="143903" cy="143903"/>
            <a:chOff x="0" y="0"/>
            <a:chExt cx="812800" cy="812800"/>
          </a:xfrm>
        </p:grpSpPr>
        <p:sp>
          <p:nvSpPr>
            <p:cNvPr name="Freeform 903" id="90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904" id="90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905" id="905"/>
          <p:cNvGrpSpPr/>
          <p:nvPr/>
        </p:nvGrpSpPr>
        <p:grpSpPr>
          <a:xfrm rot="0">
            <a:off x="7640862" y="6384375"/>
            <a:ext cx="143903" cy="143903"/>
            <a:chOff x="0" y="0"/>
            <a:chExt cx="812800" cy="812800"/>
          </a:xfrm>
        </p:grpSpPr>
        <p:sp>
          <p:nvSpPr>
            <p:cNvPr name="Freeform 906" id="90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907" id="90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908" id="908"/>
          <p:cNvGrpSpPr/>
          <p:nvPr/>
        </p:nvGrpSpPr>
        <p:grpSpPr>
          <a:xfrm rot="0">
            <a:off x="7832390" y="6384375"/>
            <a:ext cx="143903" cy="143903"/>
            <a:chOff x="0" y="0"/>
            <a:chExt cx="812800" cy="812800"/>
          </a:xfrm>
        </p:grpSpPr>
        <p:sp>
          <p:nvSpPr>
            <p:cNvPr name="Freeform 909" id="90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910" id="9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911" id="911"/>
          <p:cNvGrpSpPr/>
          <p:nvPr/>
        </p:nvGrpSpPr>
        <p:grpSpPr>
          <a:xfrm rot="0">
            <a:off x="8025014" y="6384375"/>
            <a:ext cx="143903" cy="143903"/>
            <a:chOff x="0" y="0"/>
            <a:chExt cx="812800" cy="812800"/>
          </a:xfrm>
        </p:grpSpPr>
        <p:sp>
          <p:nvSpPr>
            <p:cNvPr name="Freeform 912" id="9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913" id="9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914" id="914"/>
          <p:cNvGrpSpPr/>
          <p:nvPr/>
        </p:nvGrpSpPr>
        <p:grpSpPr>
          <a:xfrm rot="0">
            <a:off x="8217639" y="6384375"/>
            <a:ext cx="143903" cy="143903"/>
            <a:chOff x="0" y="0"/>
            <a:chExt cx="812800" cy="812800"/>
          </a:xfrm>
        </p:grpSpPr>
        <p:sp>
          <p:nvSpPr>
            <p:cNvPr name="Freeform 915" id="9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916" id="91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917" id="917"/>
          <p:cNvGrpSpPr/>
          <p:nvPr/>
        </p:nvGrpSpPr>
        <p:grpSpPr>
          <a:xfrm rot="0">
            <a:off x="6102061" y="6384375"/>
            <a:ext cx="143903" cy="143903"/>
            <a:chOff x="0" y="0"/>
            <a:chExt cx="812800" cy="812800"/>
          </a:xfrm>
        </p:grpSpPr>
        <p:sp>
          <p:nvSpPr>
            <p:cNvPr name="Freeform 918" id="9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919" id="91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920" id="920"/>
          <p:cNvGrpSpPr/>
          <p:nvPr/>
        </p:nvGrpSpPr>
        <p:grpSpPr>
          <a:xfrm rot="0">
            <a:off x="6294685" y="6384375"/>
            <a:ext cx="143903" cy="143903"/>
            <a:chOff x="0" y="0"/>
            <a:chExt cx="812800" cy="812800"/>
          </a:xfrm>
        </p:grpSpPr>
        <p:sp>
          <p:nvSpPr>
            <p:cNvPr name="Freeform 921" id="9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922" id="92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923" id="923"/>
          <p:cNvGrpSpPr/>
          <p:nvPr/>
        </p:nvGrpSpPr>
        <p:grpSpPr>
          <a:xfrm rot="0">
            <a:off x="6487309" y="6384375"/>
            <a:ext cx="143903" cy="143903"/>
            <a:chOff x="0" y="0"/>
            <a:chExt cx="812800" cy="812800"/>
          </a:xfrm>
        </p:grpSpPr>
        <p:sp>
          <p:nvSpPr>
            <p:cNvPr name="Freeform 924" id="9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925" id="92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926" id="926"/>
          <p:cNvGrpSpPr/>
          <p:nvPr/>
        </p:nvGrpSpPr>
        <p:grpSpPr>
          <a:xfrm rot="0">
            <a:off x="6678837" y="6573847"/>
            <a:ext cx="143903" cy="143903"/>
            <a:chOff x="0" y="0"/>
            <a:chExt cx="812800" cy="812800"/>
          </a:xfrm>
        </p:grpSpPr>
        <p:sp>
          <p:nvSpPr>
            <p:cNvPr name="Freeform 927" id="9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28" id="92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929" id="929"/>
          <p:cNvGrpSpPr/>
          <p:nvPr/>
        </p:nvGrpSpPr>
        <p:grpSpPr>
          <a:xfrm rot="0">
            <a:off x="6871461" y="6573847"/>
            <a:ext cx="143903" cy="143903"/>
            <a:chOff x="0" y="0"/>
            <a:chExt cx="812800" cy="812800"/>
          </a:xfrm>
        </p:grpSpPr>
        <p:sp>
          <p:nvSpPr>
            <p:cNvPr name="Freeform 930" id="9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31" id="93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932" id="932"/>
          <p:cNvGrpSpPr/>
          <p:nvPr/>
        </p:nvGrpSpPr>
        <p:grpSpPr>
          <a:xfrm rot="0">
            <a:off x="7064086" y="6573847"/>
            <a:ext cx="143903" cy="143903"/>
            <a:chOff x="0" y="0"/>
            <a:chExt cx="812800" cy="812800"/>
          </a:xfrm>
        </p:grpSpPr>
        <p:sp>
          <p:nvSpPr>
            <p:cNvPr name="Freeform 933" id="9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34" id="93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935" id="935"/>
          <p:cNvGrpSpPr/>
          <p:nvPr/>
        </p:nvGrpSpPr>
        <p:grpSpPr>
          <a:xfrm rot="0">
            <a:off x="7255614" y="6573847"/>
            <a:ext cx="143903" cy="143903"/>
            <a:chOff x="0" y="0"/>
            <a:chExt cx="812800" cy="812800"/>
          </a:xfrm>
        </p:grpSpPr>
        <p:sp>
          <p:nvSpPr>
            <p:cNvPr name="Freeform 936" id="9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37" id="93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938" id="938"/>
          <p:cNvGrpSpPr/>
          <p:nvPr/>
        </p:nvGrpSpPr>
        <p:grpSpPr>
          <a:xfrm rot="0">
            <a:off x="7448238" y="6573847"/>
            <a:ext cx="143903" cy="143903"/>
            <a:chOff x="0" y="0"/>
            <a:chExt cx="812800" cy="812800"/>
          </a:xfrm>
        </p:grpSpPr>
        <p:sp>
          <p:nvSpPr>
            <p:cNvPr name="Freeform 939" id="9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40" id="94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941" id="941"/>
          <p:cNvGrpSpPr/>
          <p:nvPr/>
        </p:nvGrpSpPr>
        <p:grpSpPr>
          <a:xfrm rot="0">
            <a:off x="7640862" y="6573847"/>
            <a:ext cx="143903" cy="143903"/>
            <a:chOff x="0" y="0"/>
            <a:chExt cx="812800" cy="812800"/>
          </a:xfrm>
        </p:grpSpPr>
        <p:sp>
          <p:nvSpPr>
            <p:cNvPr name="Freeform 942" id="9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43" id="94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944" id="944"/>
          <p:cNvGrpSpPr/>
          <p:nvPr/>
        </p:nvGrpSpPr>
        <p:grpSpPr>
          <a:xfrm rot="0">
            <a:off x="7832390" y="6573847"/>
            <a:ext cx="143903" cy="143903"/>
            <a:chOff x="0" y="0"/>
            <a:chExt cx="812800" cy="812800"/>
          </a:xfrm>
        </p:grpSpPr>
        <p:sp>
          <p:nvSpPr>
            <p:cNvPr name="Freeform 945" id="9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46" id="94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947" id="947"/>
          <p:cNvGrpSpPr/>
          <p:nvPr/>
        </p:nvGrpSpPr>
        <p:grpSpPr>
          <a:xfrm rot="0">
            <a:off x="8025014" y="6573847"/>
            <a:ext cx="143903" cy="143903"/>
            <a:chOff x="0" y="0"/>
            <a:chExt cx="812800" cy="812800"/>
          </a:xfrm>
        </p:grpSpPr>
        <p:sp>
          <p:nvSpPr>
            <p:cNvPr name="Freeform 948" id="9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49" id="94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950" id="950"/>
          <p:cNvGrpSpPr/>
          <p:nvPr/>
        </p:nvGrpSpPr>
        <p:grpSpPr>
          <a:xfrm rot="0">
            <a:off x="8217639" y="6573847"/>
            <a:ext cx="143903" cy="143903"/>
            <a:chOff x="0" y="0"/>
            <a:chExt cx="812800" cy="812800"/>
          </a:xfrm>
        </p:grpSpPr>
        <p:sp>
          <p:nvSpPr>
            <p:cNvPr name="Freeform 951" id="95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52" id="95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953" id="953"/>
          <p:cNvGrpSpPr/>
          <p:nvPr/>
        </p:nvGrpSpPr>
        <p:grpSpPr>
          <a:xfrm rot="0">
            <a:off x="6102061" y="6573847"/>
            <a:ext cx="143903" cy="143903"/>
            <a:chOff x="0" y="0"/>
            <a:chExt cx="812800" cy="812800"/>
          </a:xfrm>
        </p:grpSpPr>
        <p:sp>
          <p:nvSpPr>
            <p:cNvPr name="Freeform 954" id="95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55" id="95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956" id="956"/>
          <p:cNvGrpSpPr/>
          <p:nvPr/>
        </p:nvGrpSpPr>
        <p:grpSpPr>
          <a:xfrm rot="0">
            <a:off x="6294685" y="6573847"/>
            <a:ext cx="143903" cy="143903"/>
            <a:chOff x="0" y="0"/>
            <a:chExt cx="812800" cy="812800"/>
          </a:xfrm>
        </p:grpSpPr>
        <p:sp>
          <p:nvSpPr>
            <p:cNvPr name="Freeform 957" id="95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58" id="95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959" id="959"/>
          <p:cNvGrpSpPr/>
          <p:nvPr/>
        </p:nvGrpSpPr>
        <p:grpSpPr>
          <a:xfrm rot="0">
            <a:off x="6487309" y="6573847"/>
            <a:ext cx="143903" cy="143903"/>
            <a:chOff x="0" y="0"/>
            <a:chExt cx="812800" cy="812800"/>
          </a:xfrm>
        </p:grpSpPr>
        <p:sp>
          <p:nvSpPr>
            <p:cNvPr name="Freeform 960" id="96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61" id="96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962" id="962"/>
          <p:cNvGrpSpPr/>
          <p:nvPr/>
        </p:nvGrpSpPr>
        <p:grpSpPr>
          <a:xfrm rot="0">
            <a:off x="6678837" y="6765375"/>
            <a:ext cx="143903" cy="143903"/>
            <a:chOff x="0" y="0"/>
            <a:chExt cx="812800" cy="812800"/>
          </a:xfrm>
        </p:grpSpPr>
        <p:sp>
          <p:nvSpPr>
            <p:cNvPr name="Freeform 963" id="96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964" id="96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965" id="965"/>
          <p:cNvGrpSpPr/>
          <p:nvPr/>
        </p:nvGrpSpPr>
        <p:grpSpPr>
          <a:xfrm rot="0">
            <a:off x="6871461" y="6765375"/>
            <a:ext cx="143903" cy="143903"/>
            <a:chOff x="0" y="0"/>
            <a:chExt cx="812800" cy="812800"/>
          </a:xfrm>
        </p:grpSpPr>
        <p:sp>
          <p:nvSpPr>
            <p:cNvPr name="Freeform 966" id="96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967" id="96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968" id="968"/>
          <p:cNvGrpSpPr/>
          <p:nvPr/>
        </p:nvGrpSpPr>
        <p:grpSpPr>
          <a:xfrm rot="0">
            <a:off x="7064086" y="6765375"/>
            <a:ext cx="143903" cy="143903"/>
            <a:chOff x="0" y="0"/>
            <a:chExt cx="812800" cy="812800"/>
          </a:xfrm>
        </p:grpSpPr>
        <p:sp>
          <p:nvSpPr>
            <p:cNvPr name="Freeform 969" id="96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970" id="97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971" id="971"/>
          <p:cNvGrpSpPr/>
          <p:nvPr/>
        </p:nvGrpSpPr>
        <p:grpSpPr>
          <a:xfrm rot="0">
            <a:off x="7255614" y="6765375"/>
            <a:ext cx="143903" cy="143903"/>
            <a:chOff x="0" y="0"/>
            <a:chExt cx="812800" cy="812800"/>
          </a:xfrm>
        </p:grpSpPr>
        <p:sp>
          <p:nvSpPr>
            <p:cNvPr name="Freeform 972" id="97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973" id="97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974" id="974"/>
          <p:cNvGrpSpPr/>
          <p:nvPr/>
        </p:nvGrpSpPr>
        <p:grpSpPr>
          <a:xfrm rot="0">
            <a:off x="7448238" y="6765375"/>
            <a:ext cx="143903" cy="143903"/>
            <a:chOff x="0" y="0"/>
            <a:chExt cx="812800" cy="812800"/>
          </a:xfrm>
        </p:grpSpPr>
        <p:sp>
          <p:nvSpPr>
            <p:cNvPr name="Freeform 975" id="97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976" id="97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977" id="977"/>
          <p:cNvGrpSpPr/>
          <p:nvPr/>
        </p:nvGrpSpPr>
        <p:grpSpPr>
          <a:xfrm rot="0">
            <a:off x="7640862" y="6765375"/>
            <a:ext cx="143903" cy="143903"/>
            <a:chOff x="0" y="0"/>
            <a:chExt cx="812800" cy="812800"/>
          </a:xfrm>
        </p:grpSpPr>
        <p:sp>
          <p:nvSpPr>
            <p:cNvPr name="Freeform 978" id="97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979" id="97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980" id="980"/>
          <p:cNvGrpSpPr/>
          <p:nvPr/>
        </p:nvGrpSpPr>
        <p:grpSpPr>
          <a:xfrm rot="0">
            <a:off x="7832390" y="6765375"/>
            <a:ext cx="143903" cy="143903"/>
            <a:chOff x="0" y="0"/>
            <a:chExt cx="812800" cy="812800"/>
          </a:xfrm>
        </p:grpSpPr>
        <p:sp>
          <p:nvSpPr>
            <p:cNvPr name="Freeform 981" id="98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982" id="98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983" id="983"/>
          <p:cNvGrpSpPr/>
          <p:nvPr/>
        </p:nvGrpSpPr>
        <p:grpSpPr>
          <a:xfrm rot="0">
            <a:off x="8025014" y="6765375"/>
            <a:ext cx="143903" cy="143903"/>
            <a:chOff x="0" y="0"/>
            <a:chExt cx="812800" cy="812800"/>
          </a:xfrm>
        </p:grpSpPr>
        <p:sp>
          <p:nvSpPr>
            <p:cNvPr name="Freeform 984" id="98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985" id="98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986" id="986"/>
          <p:cNvGrpSpPr/>
          <p:nvPr/>
        </p:nvGrpSpPr>
        <p:grpSpPr>
          <a:xfrm rot="0">
            <a:off x="8217639" y="6765375"/>
            <a:ext cx="143903" cy="143903"/>
            <a:chOff x="0" y="0"/>
            <a:chExt cx="812800" cy="812800"/>
          </a:xfrm>
        </p:grpSpPr>
        <p:sp>
          <p:nvSpPr>
            <p:cNvPr name="Freeform 987" id="98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988" id="98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989" id="989"/>
          <p:cNvGrpSpPr/>
          <p:nvPr/>
        </p:nvGrpSpPr>
        <p:grpSpPr>
          <a:xfrm rot="0">
            <a:off x="6102061" y="6765375"/>
            <a:ext cx="143903" cy="143903"/>
            <a:chOff x="0" y="0"/>
            <a:chExt cx="812800" cy="812800"/>
          </a:xfrm>
        </p:grpSpPr>
        <p:sp>
          <p:nvSpPr>
            <p:cNvPr name="Freeform 990" id="99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991" id="99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992" id="992"/>
          <p:cNvGrpSpPr/>
          <p:nvPr/>
        </p:nvGrpSpPr>
        <p:grpSpPr>
          <a:xfrm rot="0">
            <a:off x="6294685" y="6765375"/>
            <a:ext cx="143903" cy="143903"/>
            <a:chOff x="0" y="0"/>
            <a:chExt cx="812800" cy="812800"/>
          </a:xfrm>
        </p:grpSpPr>
        <p:sp>
          <p:nvSpPr>
            <p:cNvPr name="Freeform 993" id="99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994" id="99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995" id="995"/>
          <p:cNvGrpSpPr/>
          <p:nvPr/>
        </p:nvGrpSpPr>
        <p:grpSpPr>
          <a:xfrm rot="0">
            <a:off x="6487309" y="6765375"/>
            <a:ext cx="143903" cy="143903"/>
            <a:chOff x="0" y="0"/>
            <a:chExt cx="812800" cy="812800"/>
          </a:xfrm>
        </p:grpSpPr>
        <p:sp>
          <p:nvSpPr>
            <p:cNvPr name="Freeform 996" id="99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997" id="99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998" id="998"/>
          <p:cNvGrpSpPr/>
          <p:nvPr/>
        </p:nvGrpSpPr>
        <p:grpSpPr>
          <a:xfrm rot="0">
            <a:off x="6678837" y="6954847"/>
            <a:ext cx="143903" cy="143903"/>
            <a:chOff x="0" y="0"/>
            <a:chExt cx="812800" cy="812800"/>
          </a:xfrm>
        </p:grpSpPr>
        <p:sp>
          <p:nvSpPr>
            <p:cNvPr name="Freeform 999" id="99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00" id="100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001" id="1001"/>
          <p:cNvGrpSpPr/>
          <p:nvPr/>
        </p:nvGrpSpPr>
        <p:grpSpPr>
          <a:xfrm rot="0">
            <a:off x="6871461" y="6954847"/>
            <a:ext cx="143903" cy="143903"/>
            <a:chOff x="0" y="0"/>
            <a:chExt cx="812800" cy="812800"/>
          </a:xfrm>
        </p:grpSpPr>
        <p:sp>
          <p:nvSpPr>
            <p:cNvPr name="Freeform 1002" id="100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03" id="100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004" id="1004"/>
          <p:cNvGrpSpPr/>
          <p:nvPr/>
        </p:nvGrpSpPr>
        <p:grpSpPr>
          <a:xfrm rot="0">
            <a:off x="7064086" y="6954847"/>
            <a:ext cx="143903" cy="143903"/>
            <a:chOff x="0" y="0"/>
            <a:chExt cx="812800" cy="812800"/>
          </a:xfrm>
        </p:grpSpPr>
        <p:sp>
          <p:nvSpPr>
            <p:cNvPr name="Freeform 1005" id="100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06" id="100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007" id="1007"/>
          <p:cNvGrpSpPr/>
          <p:nvPr/>
        </p:nvGrpSpPr>
        <p:grpSpPr>
          <a:xfrm rot="0">
            <a:off x="7255614" y="6954847"/>
            <a:ext cx="143903" cy="143903"/>
            <a:chOff x="0" y="0"/>
            <a:chExt cx="812800" cy="812800"/>
          </a:xfrm>
        </p:grpSpPr>
        <p:sp>
          <p:nvSpPr>
            <p:cNvPr name="Freeform 1008" id="100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09" id="100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010" id="1010"/>
          <p:cNvGrpSpPr/>
          <p:nvPr/>
        </p:nvGrpSpPr>
        <p:grpSpPr>
          <a:xfrm rot="0">
            <a:off x="7448238" y="6954847"/>
            <a:ext cx="143903" cy="143903"/>
            <a:chOff x="0" y="0"/>
            <a:chExt cx="812800" cy="812800"/>
          </a:xfrm>
        </p:grpSpPr>
        <p:sp>
          <p:nvSpPr>
            <p:cNvPr name="Freeform 1011" id="10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12" id="10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013" id="1013"/>
          <p:cNvGrpSpPr/>
          <p:nvPr/>
        </p:nvGrpSpPr>
        <p:grpSpPr>
          <a:xfrm rot="0">
            <a:off x="7640862" y="6954847"/>
            <a:ext cx="143903" cy="143903"/>
            <a:chOff x="0" y="0"/>
            <a:chExt cx="812800" cy="812800"/>
          </a:xfrm>
        </p:grpSpPr>
        <p:sp>
          <p:nvSpPr>
            <p:cNvPr name="Freeform 1014" id="10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15" id="10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016" id="1016"/>
          <p:cNvGrpSpPr/>
          <p:nvPr/>
        </p:nvGrpSpPr>
        <p:grpSpPr>
          <a:xfrm rot="0">
            <a:off x="7832390" y="6954847"/>
            <a:ext cx="143903" cy="143903"/>
            <a:chOff x="0" y="0"/>
            <a:chExt cx="812800" cy="812800"/>
          </a:xfrm>
        </p:grpSpPr>
        <p:sp>
          <p:nvSpPr>
            <p:cNvPr name="Freeform 1017" id="10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18" id="101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019" id="1019"/>
          <p:cNvGrpSpPr/>
          <p:nvPr/>
        </p:nvGrpSpPr>
        <p:grpSpPr>
          <a:xfrm rot="0">
            <a:off x="8025014" y="6954847"/>
            <a:ext cx="143903" cy="143903"/>
            <a:chOff x="0" y="0"/>
            <a:chExt cx="812800" cy="812800"/>
          </a:xfrm>
        </p:grpSpPr>
        <p:sp>
          <p:nvSpPr>
            <p:cNvPr name="Freeform 1020" id="10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21" id="102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022" id="1022"/>
          <p:cNvGrpSpPr/>
          <p:nvPr/>
        </p:nvGrpSpPr>
        <p:grpSpPr>
          <a:xfrm rot="0">
            <a:off x="8217639" y="6954847"/>
            <a:ext cx="143903" cy="143903"/>
            <a:chOff x="0" y="0"/>
            <a:chExt cx="812800" cy="812800"/>
          </a:xfrm>
        </p:grpSpPr>
        <p:sp>
          <p:nvSpPr>
            <p:cNvPr name="Freeform 1023" id="10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24" id="102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025" id="1025"/>
          <p:cNvGrpSpPr/>
          <p:nvPr/>
        </p:nvGrpSpPr>
        <p:grpSpPr>
          <a:xfrm rot="0">
            <a:off x="6102061" y="6954847"/>
            <a:ext cx="143903" cy="143903"/>
            <a:chOff x="0" y="0"/>
            <a:chExt cx="812800" cy="812800"/>
          </a:xfrm>
        </p:grpSpPr>
        <p:sp>
          <p:nvSpPr>
            <p:cNvPr name="Freeform 1026" id="10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27" id="102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028" id="1028"/>
          <p:cNvGrpSpPr/>
          <p:nvPr/>
        </p:nvGrpSpPr>
        <p:grpSpPr>
          <a:xfrm rot="0">
            <a:off x="6294685" y="6954847"/>
            <a:ext cx="143903" cy="143903"/>
            <a:chOff x="0" y="0"/>
            <a:chExt cx="812800" cy="812800"/>
          </a:xfrm>
        </p:grpSpPr>
        <p:sp>
          <p:nvSpPr>
            <p:cNvPr name="Freeform 1029" id="10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30" id="103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031" id="1031"/>
          <p:cNvGrpSpPr/>
          <p:nvPr/>
        </p:nvGrpSpPr>
        <p:grpSpPr>
          <a:xfrm rot="0">
            <a:off x="6487309" y="6954847"/>
            <a:ext cx="143903" cy="143903"/>
            <a:chOff x="0" y="0"/>
            <a:chExt cx="812800" cy="812800"/>
          </a:xfrm>
        </p:grpSpPr>
        <p:sp>
          <p:nvSpPr>
            <p:cNvPr name="Freeform 1032" id="10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33" id="103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034" id="1034"/>
          <p:cNvGrpSpPr/>
          <p:nvPr/>
        </p:nvGrpSpPr>
        <p:grpSpPr>
          <a:xfrm rot="0">
            <a:off x="6678837" y="4477586"/>
            <a:ext cx="143903" cy="143903"/>
            <a:chOff x="0" y="0"/>
            <a:chExt cx="812800" cy="812800"/>
          </a:xfrm>
        </p:grpSpPr>
        <p:sp>
          <p:nvSpPr>
            <p:cNvPr name="Freeform 1035" id="10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036" id="103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037" id="1037"/>
          <p:cNvGrpSpPr/>
          <p:nvPr/>
        </p:nvGrpSpPr>
        <p:grpSpPr>
          <a:xfrm rot="0">
            <a:off x="6871461" y="4477586"/>
            <a:ext cx="143903" cy="143903"/>
            <a:chOff x="0" y="0"/>
            <a:chExt cx="812800" cy="812800"/>
          </a:xfrm>
        </p:grpSpPr>
        <p:sp>
          <p:nvSpPr>
            <p:cNvPr name="Freeform 1038" id="10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039" id="103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040" id="1040"/>
          <p:cNvGrpSpPr/>
          <p:nvPr/>
        </p:nvGrpSpPr>
        <p:grpSpPr>
          <a:xfrm rot="0">
            <a:off x="7064086" y="4477586"/>
            <a:ext cx="143903" cy="143903"/>
            <a:chOff x="0" y="0"/>
            <a:chExt cx="812800" cy="812800"/>
          </a:xfrm>
        </p:grpSpPr>
        <p:sp>
          <p:nvSpPr>
            <p:cNvPr name="Freeform 1041" id="10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042" id="104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043" id="1043"/>
          <p:cNvGrpSpPr/>
          <p:nvPr/>
        </p:nvGrpSpPr>
        <p:grpSpPr>
          <a:xfrm rot="0">
            <a:off x="7255614" y="4477586"/>
            <a:ext cx="143903" cy="143903"/>
            <a:chOff x="0" y="0"/>
            <a:chExt cx="812800" cy="812800"/>
          </a:xfrm>
        </p:grpSpPr>
        <p:sp>
          <p:nvSpPr>
            <p:cNvPr name="Freeform 1044" id="10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045" id="104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046" id="1046"/>
          <p:cNvGrpSpPr/>
          <p:nvPr/>
        </p:nvGrpSpPr>
        <p:grpSpPr>
          <a:xfrm rot="0">
            <a:off x="7448238" y="4477586"/>
            <a:ext cx="143903" cy="143903"/>
            <a:chOff x="0" y="0"/>
            <a:chExt cx="812800" cy="812800"/>
          </a:xfrm>
        </p:grpSpPr>
        <p:sp>
          <p:nvSpPr>
            <p:cNvPr name="Freeform 1047" id="104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048" id="104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049" id="1049"/>
          <p:cNvGrpSpPr/>
          <p:nvPr/>
        </p:nvGrpSpPr>
        <p:grpSpPr>
          <a:xfrm rot="0">
            <a:off x="7640862" y="4477586"/>
            <a:ext cx="143903" cy="143903"/>
            <a:chOff x="0" y="0"/>
            <a:chExt cx="812800" cy="812800"/>
          </a:xfrm>
        </p:grpSpPr>
        <p:sp>
          <p:nvSpPr>
            <p:cNvPr name="Freeform 1050" id="105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051" id="105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052" id="1052"/>
          <p:cNvGrpSpPr/>
          <p:nvPr/>
        </p:nvGrpSpPr>
        <p:grpSpPr>
          <a:xfrm rot="0">
            <a:off x="7832390" y="4477586"/>
            <a:ext cx="143903" cy="143903"/>
            <a:chOff x="0" y="0"/>
            <a:chExt cx="812800" cy="812800"/>
          </a:xfrm>
        </p:grpSpPr>
        <p:sp>
          <p:nvSpPr>
            <p:cNvPr name="Freeform 1053" id="105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054" id="105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055" id="1055"/>
          <p:cNvGrpSpPr/>
          <p:nvPr/>
        </p:nvGrpSpPr>
        <p:grpSpPr>
          <a:xfrm rot="0">
            <a:off x="8025014" y="4477586"/>
            <a:ext cx="143903" cy="143903"/>
            <a:chOff x="0" y="0"/>
            <a:chExt cx="812800" cy="812800"/>
          </a:xfrm>
        </p:grpSpPr>
        <p:sp>
          <p:nvSpPr>
            <p:cNvPr name="Freeform 1056" id="105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057" id="105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058" id="1058"/>
          <p:cNvGrpSpPr/>
          <p:nvPr/>
        </p:nvGrpSpPr>
        <p:grpSpPr>
          <a:xfrm rot="0">
            <a:off x="8217639" y="4477586"/>
            <a:ext cx="143903" cy="143903"/>
            <a:chOff x="0" y="0"/>
            <a:chExt cx="812800" cy="812800"/>
          </a:xfrm>
        </p:grpSpPr>
        <p:sp>
          <p:nvSpPr>
            <p:cNvPr name="Freeform 1059" id="105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060" id="106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061" id="1061"/>
          <p:cNvGrpSpPr/>
          <p:nvPr/>
        </p:nvGrpSpPr>
        <p:grpSpPr>
          <a:xfrm rot="0">
            <a:off x="6102061" y="4477586"/>
            <a:ext cx="143903" cy="143903"/>
            <a:chOff x="0" y="0"/>
            <a:chExt cx="812800" cy="812800"/>
          </a:xfrm>
        </p:grpSpPr>
        <p:sp>
          <p:nvSpPr>
            <p:cNvPr name="Freeform 1062" id="106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063" id="106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064" id="1064"/>
          <p:cNvGrpSpPr/>
          <p:nvPr/>
        </p:nvGrpSpPr>
        <p:grpSpPr>
          <a:xfrm rot="0">
            <a:off x="6294685" y="4477586"/>
            <a:ext cx="143903" cy="143903"/>
            <a:chOff x="0" y="0"/>
            <a:chExt cx="812800" cy="812800"/>
          </a:xfrm>
        </p:grpSpPr>
        <p:sp>
          <p:nvSpPr>
            <p:cNvPr name="Freeform 1065" id="106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066" id="106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067" id="1067"/>
          <p:cNvGrpSpPr/>
          <p:nvPr/>
        </p:nvGrpSpPr>
        <p:grpSpPr>
          <a:xfrm rot="0">
            <a:off x="6487309" y="4477586"/>
            <a:ext cx="143903" cy="143903"/>
            <a:chOff x="0" y="0"/>
            <a:chExt cx="812800" cy="812800"/>
          </a:xfrm>
        </p:grpSpPr>
        <p:sp>
          <p:nvSpPr>
            <p:cNvPr name="Freeform 1068" id="106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069" id="106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070" id="1070"/>
          <p:cNvGrpSpPr/>
          <p:nvPr/>
        </p:nvGrpSpPr>
        <p:grpSpPr>
          <a:xfrm rot="0">
            <a:off x="6678837" y="4667058"/>
            <a:ext cx="143903" cy="143903"/>
            <a:chOff x="0" y="0"/>
            <a:chExt cx="812800" cy="812800"/>
          </a:xfrm>
        </p:grpSpPr>
        <p:sp>
          <p:nvSpPr>
            <p:cNvPr name="Freeform 1071" id="107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72" id="107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073" id="1073"/>
          <p:cNvGrpSpPr/>
          <p:nvPr/>
        </p:nvGrpSpPr>
        <p:grpSpPr>
          <a:xfrm rot="0">
            <a:off x="6871461" y="4667058"/>
            <a:ext cx="143903" cy="143903"/>
            <a:chOff x="0" y="0"/>
            <a:chExt cx="812800" cy="812800"/>
          </a:xfrm>
        </p:grpSpPr>
        <p:sp>
          <p:nvSpPr>
            <p:cNvPr name="Freeform 1074" id="107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75" id="107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076" id="1076"/>
          <p:cNvGrpSpPr/>
          <p:nvPr/>
        </p:nvGrpSpPr>
        <p:grpSpPr>
          <a:xfrm rot="0">
            <a:off x="7064086" y="4667058"/>
            <a:ext cx="143903" cy="143903"/>
            <a:chOff x="0" y="0"/>
            <a:chExt cx="812800" cy="812800"/>
          </a:xfrm>
        </p:grpSpPr>
        <p:sp>
          <p:nvSpPr>
            <p:cNvPr name="Freeform 1077" id="107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78" id="107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079" id="1079"/>
          <p:cNvGrpSpPr/>
          <p:nvPr/>
        </p:nvGrpSpPr>
        <p:grpSpPr>
          <a:xfrm rot="0">
            <a:off x="7255614" y="4667058"/>
            <a:ext cx="143903" cy="143903"/>
            <a:chOff x="0" y="0"/>
            <a:chExt cx="812800" cy="812800"/>
          </a:xfrm>
        </p:grpSpPr>
        <p:sp>
          <p:nvSpPr>
            <p:cNvPr name="Freeform 1080" id="108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81" id="108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082" id="1082"/>
          <p:cNvGrpSpPr/>
          <p:nvPr/>
        </p:nvGrpSpPr>
        <p:grpSpPr>
          <a:xfrm rot="0">
            <a:off x="7448238" y="4667058"/>
            <a:ext cx="143903" cy="143903"/>
            <a:chOff x="0" y="0"/>
            <a:chExt cx="812800" cy="812800"/>
          </a:xfrm>
        </p:grpSpPr>
        <p:sp>
          <p:nvSpPr>
            <p:cNvPr name="Freeform 1083" id="108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84" id="108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085" id="1085"/>
          <p:cNvGrpSpPr/>
          <p:nvPr/>
        </p:nvGrpSpPr>
        <p:grpSpPr>
          <a:xfrm rot="0">
            <a:off x="7640862" y="4667058"/>
            <a:ext cx="143903" cy="143903"/>
            <a:chOff x="0" y="0"/>
            <a:chExt cx="812800" cy="812800"/>
          </a:xfrm>
        </p:grpSpPr>
        <p:sp>
          <p:nvSpPr>
            <p:cNvPr name="Freeform 1086" id="108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87" id="108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088" id="1088"/>
          <p:cNvGrpSpPr/>
          <p:nvPr/>
        </p:nvGrpSpPr>
        <p:grpSpPr>
          <a:xfrm rot="0">
            <a:off x="7832390" y="4667058"/>
            <a:ext cx="143903" cy="143903"/>
            <a:chOff x="0" y="0"/>
            <a:chExt cx="812800" cy="812800"/>
          </a:xfrm>
        </p:grpSpPr>
        <p:sp>
          <p:nvSpPr>
            <p:cNvPr name="Freeform 1089" id="108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90" id="109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091" id="1091"/>
          <p:cNvGrpSpPr/>
          <p:nvPr/>
        </p:nvGrpSpPr>
        <p:grpSpPr>
          <a:xfrm rot="0">
            <a:off x="8025014" y="4667058"/>
            <a:ext cx="143903" cy="143903"/>
            <a:chOff x="0" y="0"/>
            <a:chExt cx="812800" cy="812800"/>
          </a:xfrm>
        </p:grpSpPr>
        <p:sp>
          <p:nvSpPr>
            <p:cNvPr name="Freeform 1092" id="109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93" id="109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094" id="1094"/>
          <p:cNvGrpSpPr/>
          <p:nvPr/>
        </p:nvGrpSpPr>
        <p:grpSpPr>
          <a:xfrm rot="0">
            <a:off x="8217639" y="4667058"/>
            <a:ext cx="143903" cy="143903"/>
            <a:chOff x="0" y="0"/>
            <a:chExt cx="812800" cy="812800"/>
          </a:xfrm>
        </p:grpSpPr>
        <p:sp>
          <p:nvSpPr>
            <p:cNvPr name="Freeform 1095" id="109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96" id="109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097" id="1097"/>
          <p:cNvGrpSpPr/>
          <p:nvPr/>
        </p:nvGrpSpPr>
        <p:grpSpPr>
          <a:xfrm rot="0">
            <a:off x="6102061" y="4667058"/>
            <a:ext cx="143903" cy="143903"/>
            <a:chOff x="0" y="0"/>
            <a:chExt cx="812800" cy="812800"/>
          </a:xfrm>
        </p:grpSpPr>
        <p:sp>
          <p:nvSpPr>
            <p:cNvPr name="Freeform 1098" id="109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99" id="109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100" id="1100"/>
          <p:cNvGrpSpPr/>
          <p:nvPr/>
        </p:nvGrpSpPr>
        <p:grpSpPr>
          <a:xfrm rot="0">
            <a:off x="6294685" y="4667058"/>
            <a:ext cx="143903" cy="143903"/>
            <a:chOff x="0" y="0"/>
            <a:chExt cx="812800" cy="812800"/>
          </a:xfrm>
        </p:grpSpPr>
        <p:sp>
          <p:nvSpPr>
            <p:cNvPr name="Freeform 1101" id="110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02" id="110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103" id="1103"/>
          <p:cNvGrpSpPr/>
          <p:nvPr/>
        </p:nvGrpSpPr>
        <p:grpSpPr>
          <a:xfrm rot="0">
            <a:off x="6487309" y="4667058"/>
            <a:ext cx="143903" cy="143903"/>
            <a:chOff x="0" y="0"/>
            <a:chExt cx="812800" cy="812800"/>
          </a:xfrm>
        </p:grpSpPr>
        <p:sp>
          <p:nvSpPr>
            <p:cNvPr name="Freeform 1104" id="110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05" id="110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106" id="1106"/>
          <p:cNvGrpSpPr/>
          <p:nvPr/>
        </p:nvGrpSpPr>
        <p:grpSpPr>
          <a:xfrm rot="0">
            <a:off x="6678837" y="7145347"/>
            <a:ext cx="143903" cy="143903"/>
            <a:chOff x="0" y="0"/>
            <a:chExt cx="812800" cy="812800"/>
          </a:xfrm>
        </p:grpSpPr>
        <p:sp>
          <p:nvSpPr>
            <p:cNvPr name="Freeform 1107" id="110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108" id="110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109" id="1109"/>
          <p:cNvGrpSpPr/>
          <p:nvPr/>
        </p:nvGrpSpPr>
        <p:grpSpPr>
          <a:xfrm rot="0">
            <a:off x="6871461" y="7145347"/>
            <a:ext cx="143903" cy="143903"/>
            <a:chOff x="0" y="0"/>
            <a:chExt cx="812800" cy="812800"/>
          </a:xfrm>
        </p:grpSpPr>
        <p:sp>
          <p:nvSpPr>
            <p:cNvPr name="Freeform 1110" id="11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111" id="11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112" id="1112"/>
          <p:cNvGrpSpPr/>
          <p:nvPr/>
        </p:nvGrpSpPr>
        <p:grpSpPr>
          <a:xfrm rot="0">
            <a:off x="7064086" y="7145347"/>
            <a:ext cx="143903" cy="143903"/>
            <a:chOff x="0" y="0"/>
            <a:chExt cx="812800" cy="812800"/>
          </a:xfrm>
        </p:grpSpPr>
        <p:sp>
          <p:nvSpPr>
            <p:cNvPr name="Freeform 1113" id="11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114" id="111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115" id="1115"/>
          <p:cNvGrpSpPr/>
          <p:nvPr/>
        </p:nvGrpSpPr>
        <p:grpSpPr>
          <a:xfrm rot="0">
            <a:off x="7255614" y="7145347"/>
            <a:ext cx="143903" cy="143903"/>
            <a:chOff x="0" y="0"/>
            <a:chExt cx="812800" cy="812800"/>
          </a:xfrm>
        </p:grpSpPr>
        <p:sp>
          <p:nvSpPr>
            <p:cNvPr name="Freeform 1116" id="11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117" id="111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118" id="1118"/>
          <p:cNvGrpSpPr/>
          <p:nvPr/>
        </p:nvGrpSpPr>
        <p:grpSpPr>
          <a:xfrm rot="0">
            <a:off x="7448238" y="7145347"/>
            <a:ext cx="143903" cy="143903"/>
            <a:chOff x="0" y="0"/>
            <a:chExt cx="812800" cy="812800"/>
          </a:xfrm>
        </p:grpSpPr>
        <p:sp>
          <p:nvSpPr>
            <p:cNvPr name="Freeform 1119" id="11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120" id="112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121" id="1121"/>
          <p:cNvGrpSpPr/>
          <p:nvPr/>
        </p:nvGrpSpPr>
        <p:grpSpPr>
          <a:xfrm rot="0">
            <a:off x="7640862" y="7145347"/>
            <a:ext cx="143903" cy="143903"/>
            <a:chOff x="0" y="0"/>
            <a:chExt cx="812800" cy="812800"/>
          </a:xfrm>
        </p:grpSpPr>
        <p:sp>
          <p:nvSpPr>
            <p:cNvPr name="Freeform 1122" id="11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123" id="112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124" id="1124"/>
          <p:cNvGrpSpPr/>
          <p:nvPr/>
        </p:nvGrpSpPr>
        <p:grpSpPr>
          <a:xfrm rot="0">
            <a:off x="7832390" y="7145347"/>
            <a:ext cx="143903" cy="143903"/>
            <a:chOff x="0" y="0"/>
            <a:chExt cx="812800" cy="812800"/>
          </a:xfrm>
        </p:grpSpPr>
        <p:sp>
          <p:nvSpPr>
            <p:cNvPr name="Freeform 1125" id="11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126" id="112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127" id="1127"/>
          <p:cNvGrpSpPr/>
          <p:nvPr/>
        </p:nvGrpSpPr>
        <p:grpSpPr>
          <a:xfrm rot="0">
            <a:off x="8025014" y="7145347"/>
            <a:ext cx="143903" cy="143903"/>
            <a:chOff x="0" y="0"/>
            <a:chExt cx="812800" cy="812800"/>
          </a:xfrm>
        </p:grpSpPr>
        <p:sp>
          <p:nvSpPr>
            <p:cNvPr name="Freeform 1128" id="11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129" id="112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130" id="1130"/>
          <p:cNvGrpSpPr/>
          <p:nvPr/>
        </p:nvGrpSpPr>
        <p:grpSpPr>
          <a:xfrm rot="0">
            <a:off x="8217639" y="7145347"/>
            <a:ext cx="143903" cy="143903"/>
            <a:chOff x="0" y="0"/>
            <a:chExt cx="812800" cy="812800"/>
          </a:xfrm>
        </p:grpSpPr>
        <p:sp>
          <p:nvSpPr>
            <p:cNvPr name="Freeform 1131" id="11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132" id="113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133" id="1133"/>
          <p:cNvGrpSpPr/>
          <p:nvPr/>
        </p:nvGrpSpPr>
        <p:grpSpPr>
          <a:xfrm rot="0">
            <a:off x="6102061" y="7145347"/>
            <a:ext cx="143903" cy="143903"/>
            <a:chOff x="0" y="0"/>
            <a:chExt cx="812800" cy="812800"/>
          </a:xfrm>
        </p:grpSpPr>
        <p:sp>
          <p:nvSpPr>
            <p:cNvPr name="Freeform 1134" id="11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135" id="113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136" id="1136"/>
          <p:cNvGrpSpPr/>
          <p:nvPr/>
        </p:nvGrpSpPr>
        <p:grpSpPr>
          <a:xfrm rot="0">
            <a:off x="6294685" y="7145347"/>
            <a:ext cx="143903" cy="143903"/>
            <a:chOff x="0" y="0"/>
            <a:chExt cx="812800" cy="812800"/>
          </a:xfrm>
        </p:grpSpPr>
        <p:sp>
          <p:nvSpPr>
            <p:cNvPr name="Freeform 1137" id="11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138" id="113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139" id="1139"/>
          <p:cNvGrpSpPr/>
          <p:nvPr/>
        </p:nvGrpSpPr>
        <p:grpSpPr>
          <a:xfrm rot="0">
            <a:off x="6487309" y="7145347"/>
            <a:ext cx="143903" cy="143903"/>
            <a:chOff x="0" y="0"/>
            <a:chExt cx="812800" cy="812800"/>
          </a:xfrm>
        </p:grpSpPr>
        <p:sp>
          <p:nvSpPr>
            <p:cNvPr name="Freeform 1140" id="11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141" id="114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142" id="1142"/>
          <p:cNvGrpSpPr/>
          <p:nvPr/>
        </p:nvGrpSpPr>
        <p:grpSpPr>
          <a:xfrm rot="0">
            <a:off x="6678837" y="7334819"/>
            <a:ext cx="143903" cy="143903"/>
            <a:chOff x="0" y="0"/>
            <a:chExt cx="812800" cy="812800"/>
          </a:xfrm>
        </p:grpSpPr>
        <p:sp>
          <p:nvSpPr>
            <p:cNvPr name="Freeform 1143" id="11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44" id="114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145" id="1145"/>
          <p:cNvGrpSpPr/>
          <p:nvPr/>
        </p:nvGrpSpPr>
        <p:grpSpPr>
          <a:xfrm rot="0">
            <a:off x="6871461" y="7334819"/>
            <a:ext cx="143903" cy="143903"/>
            <a:chOff x="0" y="0"/>
            <a:chExt cx="812800" cy="812800"/>
          </a:xfrm>
        </p:grpSpPr>
        <p:sp>
          <p:nvSpPr>
            <p:cNvPr name="Freeform 1146" id="11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47" id="114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148" id="1148"/>
          <p:cNvGrpSpPr/>
          <p:nvPr/>
        </p:nvGrpSpPr>
        <p:grpSpPr>
          <a:xfrm rot="0">
            <a:off x="7064086" y="7334819"/>
            <a:ext cx="143903" cy="143903"/>
            <a:chOff x="0" y="0"/>
            <a:chExt cx="812800" cy="812800"/>
          </a:xfrm>
        </p:grpSpPr>
        <p:sp>
          <p:nvSpPr>
            <p:cNvPr name="Freeform 1149" id="114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50" id="115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151" id="1151"/>
          <p:cNvGrpSpPr/>
          <p:nvPr/>
        </p:nvGrpSpPr>
        <p:grpSpPr>
          <a:xfrm rot="0">
            <a:off x="7255614" y="7334819"/>
            <a:ext cx="143903" cy="143903"/>
            <a:chOff x="0" y="0"/>
            <a:chExt cx="812800" cy="812800"/>
          </a:xfrm>
        </p:grpSpPr>
        <p:sp>
          <p:nvSpPr>
            <p:cNvPr name="Freeform 1152" id="115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53" id="115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154" id="1154"/>
          <p:cNvGrpSpPr/>
          <p:nvPr/>
        </p:nvGrpSpPr>
        <p:grpSpPr>
          <a:xfrm rot="0">
            <a:off x="7448238" y="7334819"/>
            <a:ext cx="143903" cy="143903"/>
            <a:chOff x="0" y="0"/>
            <a:chExt cx="812800" cy="812800"/>
          </a:xfrm>
        </p:grpSpPr>
        <p:sp>
          <p:nvSpPr>
            <p:cNvPr name="Freeform 1155" id="115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56" id="115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157" id="1157"/>
          <p:cNvGrpSpPr/>
          <p:nvPr/>
        </p:nvGrpSpPr>
        <p:grpSpPr>
          <a:xfrm rot="0">
            <a:off x="7640862" y="7334819"/>
            <a:ext cx="143903" cy="143903"/>
            <a:chOff x="0" y="0"/>
            <a:chExt cx="812800" cy="812800"/>
          </a:xfrm>
        </p:grpSpPr>
        <p:sp>
          <p:nvSpPr>
            <p:cNvPr name="Freeform 1158" id="115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59" id="115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160" id="1160"/>
          <p:cNvGrpSpPr/>
          <p:nvPr/>
        </p:nvGrpSpPr>
        <p:grpSpPr>
          <a:xfrm rot="0">
            <a:off x="7832390" y="7334819"/>
            <a:ext cx="143903" cy="143903"/>
            <a:chOff x="0" y="0"/>
            <a:chExt cx="812800" cy="812800"/>
          </a:xfrm>
        </p:grpSpPr>
        <p:sp>
          <p:nvSpPr>
            <p:cNvPr name="Freeform 1161" id="116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62" id="116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163" id="1163"/>
          <p:cNvGrpSpPr/>
          <p:nvPr/>
        </p:nvGrpSpPr>
        <p:grpSpPr>
          <a:xfrm rot="0">
            <a:off x="8025014" y="7334819"/>
            <a:ext cx="143903" cy="143903"/>
            <a:chOff x="0" y="0"/>
            <a:chExt cx="812800" cy="812800"/>
          </a:xfrm>
        </p:grpSpPr>
        <p:sp>
          <p:nvSpPr>
            <p:cNvPr name="Freeform 1164" id="116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65" id="116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166" id="1166"/>
          <p:cNvGrpSpPr/>
          <p:nvPr/>
        </p:nvGrpSpPr>
        <p:grpSpPr>
          <a:xfrm rot="0">
            <a:off x="8217639" y="7334819"/>
            <a:ext cx="143903" cy="143903"/>
            <a:chOff x="0" y="0"/>
            <a:chExt cx="812800" cy="812800"/>
          </a:xfrm>
        </p:grpSpPr>
        <p:sp>
          <p:nvSpPr>
            <p:cNvPr name="Freeform 1167" id="116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68" id="116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169" id="1169"/>
          <p:cNvGrpSpPr/>
          <p:nvPr/>
        </p:nvGrpSpPr>
        <p:grpSpPr>
          <a:xfrm rot="0">
            <a:off x="6102061" y="7334819"/>
            <a:ext cx="143903" cy="143903"/>
            <a:chOff x="0" y="0"/>
            <a:chExt cx="812800" cy="812800"/>
          </a:xfrm>
        </p:grpSpPr>
        <p:sp>
          <p:nvSpPr>
            <p:cNvPr name="Freeform 1170" id="117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71" id="117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172" id="1172"/>
          <p:cNvGrpSpPr/>
          <p:nvPr/>
        </p:nvGrpSpPr>
        <p:grpSpPr>
          <a:xfrm rot="0">
            <a:off x="6294685" y="7334819"/>
            <a:ext cx="143903" cy="143903"/>
            <a:chOff x="0" y="0"/>
            <a:chExt cx="812800" cy="812800"/>
          </a:xfrm>
        </p:grpSpPr>
        <p:sp>
          <p:nvSpPr>
            <p:cNvPr name="Freeform 1173" id="117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74" id="117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175" id="1175"/>
          <p:cNvGrpSpPr/>
          <p:nvPr/>
        </p:nvGrpSpPr>
        <p:grpSpPr>
          <a:xfrm rot="0">
            <a:off x="6487309" y="7334819"/>
            <a:ext cx="143903" cy="143903"/>
            <a:chOff x="0" y="0"/>
            <a:chExt cx="812800" cy="812800"/>
          </a:xfrm>
        </p:grpSpPr>
        <p:sp>
          <p:nvSpPr>
            <p:cNvPr name="Freeform 1176" id="117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77" id="117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178" id="1178"/>
          <p:cNvGrpSpPr/>
          <p:nvPr/>
        </p:nvGrpSpPr>
        <p:grpSpPr>
          <a:xfrm rot="0">
            <a:off x="5788083" y="3234954"/>
            <a:ext cx="2887436" cy="5486400"/>
            <a:chOff x="0" y="0"/>
            <a:chExt cx="1140715" cy="2167467"/>
          </a:xfrm>
        </p:grpSpPr>
        <p:sp>
          <p:nvSpPr>
            <p:cNvPr name="Freeform 1179" id="1179"/>
            <p:cNvSpPr/>
            <p:nvPr/>
          </p:nvSpPr>
          <p:spPr>
            <a:xfrm flipH="false" flipV="false" rot="0">
              <a:off x="0" y="0"/>
              <a:ext cx="1140715" cy="2167467"/>
            </a:xfrm>
            <a:custGeom>
              <a:avLst/>
              <a:gdLst/>
              <a:ahLst/>
              <a:cxnLst/>
              <a:rect r="r" b="b" t="t" l="l"/>
              <a:pathLst>
                <a:path h="2167467" w="1140715">
                  <a:moveTo>
                    <a:pt x="0" y="0"/>
                  </a:moveTo>
                  <a:lnTo>
                    <a:pt x="1140715" y="0"/>
                  </a:lnTo>
                  <a:lnTo>
                    <a:pt x="1140715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80" id="1180"/>
            <p:cNvSpPr txBox="true"/>
            <p:nvPr/>
          </p:nvSpPr>
          <p:spPr>
            <a:xfrm>
              <a:off x="0" y="-47625"/>
              <a:ext cx="1140715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181" id="1181"/>
          <p:cNvGrpSpPr/>
          <p:nvPr/>
        </p:nvGrpSpPr>
        <p:grpSpPr>
          <a:xfrm rot="0">
            <a:off x="1661717" y="3234954"/>
            <a:ext cx="2887436" cy="5486400"/>
            <a:chOff x="0" y="0"/>
            <a:chExt cx="1140715" cy="2167467"/>
          </a:xfrm>
        </p:grpSpPr>
        <p:sp>
          <p:nvSpPr>
            <p:cNvPr name="Freeform 1182" id="1182"/>
            <p:cNvSpPr/>
            <p:nvPr/>
          </p:nvSpPr>
          <p:spPr>
            <a:xfrm flipH="false" flipV="false" rot="0">
              <a:off x="0" y="0"/>
              <a:ext cx="1140715" cy="2167467"/>
            </a:xfrm>
            <a:custGeom>
              <a:avLst/>
              <a:gdLst/>
              <a:ahLst/>
              <a:cxnLst/>
              <a:rect r="r" b="b" t="t" l="l"/>
              <a:pathLst>
                <a:path h="2167467" w="1140715">
                  <a:moveTo>
                    <a:pt x="0" y="0"/>
                  </a:moveTo>
                  <a:lnTo>
                    <a:pt x="1140715" y="0"/>
                  </a:lnTo>
                  <a:lnTo>
                    <a:pt x="1140715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83" id="1183"/>
            <p:cNvSpPr txBox="true"/>
            <p:nvPr/>
          </p:nvSpPr>
          <p:spPr>
            <a:xfrm>
              <a:off x="0" y="-47625"/>
              <a:ext cx="1140715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184" id="1184"/>
          <p:cNvGrpSpPr/>
          <p:nvPr/>
        </p:nvGrpSpPr>
        <p:grpSpPr>
          <a:xfrm rot="0">
            <a:off x="9916490" y="3234954"/>
            <a:ext cx="2887436" cy="5486400"/>
            <a:chOff x="0" y="0"/>
            <a:chExt cx="1140715" cy="2167467"/>
          </a:xfrm>
        </p:grpSpPr>
        <p:sp>
          <p:nvSpPr>
            <p:cNvPr name="Freeform 1185" id="1185"/>
            <p:cNvSpPr/>
            <p:nvPr/>
          </p:nvSpPr>
          <p:spPr>
            <a:xfrm flipH="false" flipV="false" rot="0">
              <a:off x="0" y="0"/>
              <a:ext cx="1140715" cy="2167467"/>
            </a:xfrm>
            <a:custGeom>
              <a:avLst/>
              <a:gdLst/>
              <a:ahLst/>
              <a:cxnLst/>
              <a:rect r="r" b="b" t="t" l="l"/>
              <a:pathLst>
                <a:path h="2167467" w="1140715">
                  <a:moveTo>
                    <a:pt x="0" y="0"/>
                  </a:moveTo>
                  <a:lnTo>
                    <a:pt x="1140715" y="0"/>
                  </a:lnTo>
                  <a:lnTo>
                    <a:pt x="1140715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86" id="1186"/>
            <p:cNvSpPr txBox="true"/>
            <p:nvPr/>
          </p:nvSpPr>
          <p:spPr>
            <a:xfrm>
              <a:off x="0" y="-47625"/>
              <a:ext cx="1140715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187" id="1187"/>
          <p:cNvGrpSpPr/>
          <p:nvPr/>
        </p:nvGrpSpPr>
        <p:grpSpPr>
          <a:xfrm rot="0">
            <a:off x="10807244" y="4858586"/>
            <a:ext cx="143903" cy="143903"/>
            <a:chOff x="0" y="0"/>
            <a:chExt cx="812800" cy="812800"/>
          </a:xfrm>
        </p:grpSpPr>
        <p:sp>
          <p:nvSpPr>
            <p:cNvPr name="Freeform 1188" id="118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89" id="118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190" id="1190"/>
          <p:cNvGrpSpPr/>
          <p:nvPr/>
        </p:nvGrpSpPr>
        <p:grpSpPr>
          <a:xfrm rot="0">
            <a:off x="10999869" y="4858586"/>
            <a:ext cx="143903" cy="143903"/>
            <a:chOff x="0" y="0"/>
            <a:chExt cx="812800" cy="812800"/>
          </a:xfrm>
        </p:grpSpPr>
        <p:sp>
          <p:nvSpPr>
            <p:cNvPr name="Freeform 1191" id="119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192" id="119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193" id="1193"/>
          <p:cNvGrpSpPr/>
          <p:nvPr/>
        </p:nvGrpSpPr>
        <p:grpSpPr>
          <a:xfrm rot="0">
            <a:off x="11192493" y="4858586"/>
            <a:ext cx="143903" cy="143903"/>
            <a:chOff x="0" y="0"/>
            <a:chExt cx="812800" cy="812800"/>
          </a:xfrm>
        </p:grpSpPr>
        <p:sp>
          <p:nvSpPr>
            <p:cNvPr name="Freeform 1194" id="119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95" id="119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196" id="1196"/>
          <p:cNvGrpSpPr/>
          <p:nvPr/>
        </p:nvGrpSpPr>
        <p:grpSpPr>
          <a:xfrm rot="0">
            <a:off x="11384021" y="4858586"/>
            <a:ext cx="143903" cy="143903"/>
            <a:chOff x="0" y="0"/>
            <a:chExt cx="812800" cy="812800"/>
          </a:xfrm>
        </p:grpSpPr>
        <p:sp>
          <p:nvSpPr>
            <p:cNvPr name="Freeform 1197" id="119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198" id="119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199" id="1199"/>
          <p:cNvGrpSpPr/>
          <p:nvPr/>
        </p:nvGrpSpPr>
        <p:grpSpPr>
          <a:xfrm rot="0">
            <a:off x="11576645" y="4858586"/>
            <a:ext cx="143903" cy="143903"/>
            <a:chOff x="0" y="0"/>
            <a:chExt cx="812800" cy="812800"/>
          </a:xfrm>
        </p:grpSpPr>
        <p:sp>
          <p:nvSpPr>
            <p:cNvPr name="Freeform 1200" id="120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01" id="120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202" id="1202"/>
          <p:cNvGrpSpPr/>
          <p:nvPr/>
        </p:nvGrpSpPr>
        <p:grpSpPr>
          <a:xfrm rot="0">
            <a:off x="11769269" y="4858586"/>
            <a:ext cx="143903" cy="143903"/>
            <a:chOff x="0" y="0"/>
            <a:chExt cx="812800" cy="812800"/>
          </a:xfrm>
        </p:grpSpPr>
        <p:sp>
          <p:nvSpPr>
            <p:cNvPr name="Freeform 1203" id="120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204" id="120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205" id="1205"/>
          <p:cNvGrpSpPr/>
          <p:nvPr/>
        </p:nvGrpSpPr>
        <p:grpSpPr>
          <a:xfrm rot="0">
            <a:off x="11960797" y="4858586"/>
            <a:ext cx="143903" cy="143903"/>
            <a:chOff x="0" y="0"/>
            <a:chExt cx="812800" cy="812800"/>
          </a:xfrm>
        </p:grpSpPr>
        <p:sp>
          <p:nvSpPr>
            <p:cNvPr name="Freeform 1206" id="120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07" id="120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208" id="1208"/>
          <p:cNvGrpSpPr/>
          <p:nvPr/>
        </p:nvGrpSpPr>
        <p:grpSpPr>
          <a:xfrm rot="0">
            <a:off x="12153422" y="4858586"/>
            <a:ext cx="143903" cy="143903"/>
            <a:chOff x="0" y="0"/>
            <a:chExt cx="812800" cy="812800"/>
          </a:xfrm>
        </p:grpSpPr>
        <p:sp>
          <p:nvSpPr>
            <p:cNvPr name="Freeform 1209" id="120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210" id="12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211" id="1211"/>
          <p:cNvGrpSpPr/>
          <p:nvPr/>
        </p:nvGrpSpPr>
        <p:grpSpPr>
          <a:xfrm rot="0">
            <a:off x="12346046" y="4858586"/>
            <a:ext cx="143903" cy="143903"/>
            <a:chOff x="0" y="0"/>
            <a:chExt cx="812800" cy="812800"/>
          </a:xfrm>
        </p:grpSpPr>
        <p:sp>
          <p:nvSpPr>
            <p:cNvPr name="Freeform 1212" id="12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13" id="12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214" id="1214"/>
          <p:cNvGrpSpPr/>
          <p:nvPr/>
        </p:nvGrpSpPr>
        <p:grpSpPr>
          <a:xfrm rot="0">
            <a:off x="10230468" y="4858586"/>
            <a:ext cx="143903" cy="143903"/>
            <a:chOff x="0" y="0"/>
            <a:chExt cx="812800" cy="812800"/>
          </a:xfrm>
        </p:grpSpPr>
        <p:sp>
          <p:nvSpPr>
            <p:cNvPr name="Freeform 1215" id="12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216" id="121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217" id="1217"/>
          <p:cNvGrpSpPr/>
          <p:nvPr/>
        </p:nvGrpSpPr>
        <p:grpSpPr>
          <a:xfrm rot="0">
            <a:off x="10423092" y="4858586"/>
            <a:ext cx="143903" cy="143903"/>
            <a:chOff x="0" y="0"/>
            <a:chExt cx="812800" cy="812800"/>
          </a:xfrm>
        </p:grpSpPr>
        <p:sp>
          <p:nvSpPr>
            <p:cNvPr name="Freeform 1218" id="12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19" id="121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220" id="1220"/>
          <p:cNvGrpSpPr/>
          <p:nvPr/>
        </p:nvGrpSpPr>
        <p:grpSpPr>
          <a:xfrm rot="0">
            <a:off x="10615716" y="4858586"/>
            <a:ext cx="143903" cy="143903"/>
            <a:chOff x="0" y="0"/>
            <a:chExt cx="812800" cy="812800"/>
          </a:xfrm>
        </p:grpSpPr>
        <p:sp>
          <p:nvSpPr>
            <p:cNvPr name="Freeform 1221" id="12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222" id="122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223" id="1223"/>
          <p:cNvGrpSpPr/>
          <p:nvPr/>
        </p:nvGrpSpPr>
        <p:grpSpPr>
          <a:xfrm rot="0">
            <a:off x="10807244" y="5048058"/>
            <a:ext cx="143903" cy="143903"/>
            <a:chOff x="0" y="0"/>
            <a:chExt cx="812800" cy="812800"/>
          </a:xfrm>
        </p:grpSpPr>
        <p:sp>
          <p:nvSpPr>
            <p:cNvPr name="Freeform 1224" id="12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225" id="122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226" id="1226"/>
          <p:cNvGrpSpPr/>
          <p:nvPr/>
        </p:nvGrpSpPr>
        <p:grpSpPr>
          <a:xfrm rot="0">
            <a:off x="10999869" y="5048058"/>
            <a:ext cx="143903" cy="143903"/>
            <a:chOff x="0" y="0"/>
            <a:chExt cx="812800" cy="812800"/>
          </a:xfrm>
        </p:grpSpPr>
        <p:sp>
          <p:nvSpPr>
            <p:cNvPr name="Freeform 1227" id="12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28" id="122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229" id="1229"/>
          <p:cNvGrpSpPr/>
          <p:nvPr/>
        </p:nvGrpSpPr>
        <p:grpSpPr>
          <a:xfrm rot="0">
            <a:off x="11192493" y="5048058"/>
            <a:ext cx="143903" cy="143903"/>
            <a:chOff x="0" y="0"/>
            <a:chExt cx="812800" cy="812800"/>
          </a:xfrm>
        </p:grpSpPr>
        <p:sp>
          <p:nvSpPr>
            <p:cNvPr name="Freeform 1230" id="12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231" id="123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232" id="1232"/>
          <p:cNvGrpSpPr/>
          <p:nvPr/>
        </p:nvGrpSpPr>
        <p:grpSpPr>
          <a:xfrm rot="0">
            <a:off x="11384021" y="5048058"/>
            <a:ext cx="143903" cy="143903"/>
            <a:chOff x="0" y="0"/>
            <a:chExt cx="812800" cy="812800"/>
          </a:xfrm>
        </p:grpSpPr>
        <p:sp>
          <p:nvSpPr>
            <p:cNvPr name="Freeform 1233" id="12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34" id="123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235" id="1235"/>
          <p:cNvGrpSpPr/>
          <p:nvPr/>
        </p:nvGrpSpPr>
        <p:grpSpPr>
          <a:xfrm rot="0">
            <a:off x="11576645" y="5048058"/>
            <a:ext cx="143903" cy="143903"/>
            <a:chOff x="0" y="0"/>
            <a:chExt cx="812800" cy="812800"/>
          </a:xfrm>
        </p:grpSpPr>
        <p:sp>
          <p:nvSpPr>
            <p:cNvPr name="Freeform 1236" id="12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237" id="123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238" id="1238"/>
          <p:cNvGrpSpPr/>
          <p:nvPr/>
        </p:nvGrpSpPr>
        <p:grpSpPr>
          <a:xfrm rot="0">
            <a:off x="11769269" y="5048058"/>
            <a:ext cx="143903" cy="143903"/>
            <a:chOff x="0" y="0"/>
            <a:chExt cx="812800" cy="812800"/>
          </a:xfrm>
        </p:grpSpPr>
        <p:sp>
          <p:nvSpPr>
            <p:cNvPr name="Freeform 1239" id="12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40" id="124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241" id="1241"/>
          <p:cNvGrpSpPr/>
          <p:nvPr/>
        </p:nvGrpSpPr>
        <p:grpSpPr>
          <a:xfrm rot="0">
            <a:off x="11960797" y="5048058"/>
            <a:ext cx="143903" cy="143903"/>
            <a:chOff x="0" y="0"/>
            <a:chExt cx="812800" cy="812800"/>
          </a:xfrm>
        </p:grpSpPr>
        <p:sp>
          <p:nvSpPr>
            <p:cNvPr name="Freeform 1242" id="12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243" id="124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244" id="1244"/>
          <p:cNvGrpSpPr/>
          <p:nvPr/>
        </p:nvGrpSpPr>
        <p:grpSpPr>
          <a:xfrm rot="0">
            <a:off x="12153422" y="5048058"/>
            <a:ext cx="143903" cy="143903"/>
            <a:chOff x="0" y="0"/>
            <a:chExt cx="812800" cy="812800"/>
          </a:xfrm>
        </p:grpSpPr>
        <p:sp>
          <p:nvSpPr>
            <p:cNvPr name="Freeform 1245" id="12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46" id="124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247" id="1247"/>
          <p:cNvGrpSpPr/>
          <p:nvPr/>
        </p:nvGrpSpPr>
        <p:grpSpPr>
          <a:xfrm rot="0">
            <a:off x="12346046" y="5048058"/>
            <a:ext cx="143903" cy="143903"/>
            <a:chOff x="0" y="0"/>
            <a:chExt cx="812800" cy="812800"/>
          </a:xfrm>
        </p:grpSpPr>
        <p:sp>
          <p:nvSpPr>
            <p:cNvPr name="Freeform 1248" id="12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249" id="124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250" id="1250"/>
          <p:cNvGrpSpPr/>
          <p:nvPr/>
        </p:nvGrpSpPr>
        <p:grpSpPr>
          <a:xfrm rot="0">
            <a:off x="10230468" y="5048058"/>
            <a:ext cx="143903" cy="143903"/>
            <a:chOff x="0" y="0"/>
            <a:chExt cx="812800" cy="812800"/>
          </a:xfrm>
        </p:grpSpPr>
        <p:sp>
          <p:nvSpPr>
            <p:cNvPr name="Freeform 1251" id="125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52" id="125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253" id="1253"/>
          <p:cNvGrpSpPr/>
          <p:nvPr/>
        </p:nvGrpSpPr>
        <p:grpSpPr>
          <a:xfrm rot="0">
            <a:off x="10423092" y="5048058"/>
            <a:ext cx="143903" cy="143903"/>
            <a:chOff x="0" y="0"/>
            <a:chExt cx="812800" cy="812800"/>
          </a:xfrm>
        </p:grpSpPr>
        <p:sp>
          <p:nvSpPr>
            <p:cNvPr name="Freeform 1254" id="125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255" id="125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256" id="1256"/>
          <p:cNvGrpSpPr/>
          <p:nvPr/>
        </p:nvGrpSpPr>
        <p:grpSpPr>
          <a:xfrm rot="0">
            <a:off x="10615716" y="5048058"/>
            <a:ext cx="143903" cy="143903"/>
            <a:chOff x="0" y="0"/>
            <a:chExt cx="812800" cy="812800"/>
          </a:xfrm>
        </p:grpSpPr>
        <p:sp>
          <p:nvSpPr>
            <p:cNvPr name="Freeform 1257" id="125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58" id="125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259" id="1259"/>
          <p:cNvGrpSpPr/>
          <p:nvPr/>
        </p:nvGrpSpPr>
        <p:grpSpPr>
          <a:xfrm rot="0">
            <a:off x="10807244" y="5239586"/>
            <a:ext cx="143903" cy="143903"/>
            <a:chOff x="0" y="0"/>
            <a:chExt cx="812800" cy="812800"/>
          </a:xfrm>
        </p:grpSpPr>
        <p:sp>
          <p:nvSpPr>
            <p:cNvPr name="Freeform 1260" id="126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61" id="126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262" id="1262"/>
          <p:cNvGrpSpPr/>
          <p:nvPr/>
        </p:nvGrpSpPr>
        <p:grpSpPr>
          <a:xfrm rot="0">
            <a:off x="10999869" y="5239586"/>
            <a:ext cx="143903" cy="143903"/>
            <a:chOff x="0" y="0"/>
            <a:chExt cx="812800" cy="812800"/>
          </a:xfrm>
        </p:grpSpPr>
        <p:sp>
          <p:nvSpPr>
            <p:cNvPr name="Freeform 1263" id="126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264" id="126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265" id="1265"/>
          <p:cNvGrpSpPr/>
          <p:nvPr/>
        </p:nvGrpSpPr>
        <p:grpSpPr>
          <a:xfrm rot="0">
            <a:off x="11192493" y="5239586"/>
            <a:ext cx="143903" cy="143903"/>
            <a:chOff x="0" y="0"/>
            <a:chExt cx="812800" cy="812800"/>
          </a:xfrm>
        </p:grpSpPr>
        <p:sp>
          <p:nvSpPr>
            <p:cNvPr name="Freeform 1266" id="126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67" id="126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268" id="1268"/>
          <p:cNvGrpSpPr/>
          <p:nvPr/>
        </p:nvGrpSpPr>
        <p:grpSpPr>
          <a:xfrm rot="0">
            <a:off x="11384021" y="5239586"/>
            <a:ext cx="143903" cy="143903"/>
            <a:chOff x="0" y="0"/>
            <a:chExt cx="812800" cy="812800"/>
          </a:xfrm>
        </p:grpSpPr>
        <p:sp>
          <p:nvSpPr>
            <p:cNvPr name="Freeform 1269" id="126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270" id="127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271" id="1271"/>
          <p:cNvGrpSpPr/>
          <p:nvPr/>
        </p:nvGrpSpPr>
        <p:grpSpPr>
          <a:xfrm rot="0">
            <a:off x="11576645" y="5239586"/>
            <a:ext cx="143903" cy="143903"/>
            <a:chOff x="0" y="0"/>
            <a:chExt cx="812800" cy="812800"/>
          </a:xfrm>
        </p:grpSpPr>
        <p:sp>
          <p:nvSpPr>
            <p:cNvPr name="Freeform 1272" id="127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73" id="127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274" id="1274"/>
          <p:cNvGrpSpPr/>
          <p:nvPr/>
        </p:nvGrpSpPr>
        <p:grpSpPr>
          <a:xfrm rot="0">
            <a:off x="11769269" y="5239586"/>
            <a:ext cx="143903" cy="143903"/>
            <a:chOff x="0" y="0"/>
            <a:chExt cx="812800" cy="812800"/>
          </a:xfrm>
        </p:grpSpPr>
        <p:sp>
          <p:nvSpPr>
            <p:cNvPr name="Freeform 1275" id="127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276" id="127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277" id="1277"/>
          <p:cNvGrpSpPr/>
          <p:nvPr/>
        </p:nvGrpSpPr>
        <p:grpSpPr>
          <a:xfrm rot="0">
            <a:off x="11960797" y="5239586"/>
            <a:ext cx="143903" cy="143903"/>
            <a:chOff x="0" y="0"/>
            <a:chExt cx="812800" cy="812800"/>
          </a:xfrm>
        </p:grpSpPr>
        <p:sp>
          <p:nvSpPr>
            <p:cNvPr name="Freeform 1278" id="127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79" id="127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280" id="1280"/>
          <p:cNvGrpSpPr/>
          <p:nvPr/>
        </p:nvGrpSpPr>
        <p:grpSpPr>
          <a:xfrm rot="0">
            <a:off x="12153422" y="5239586"/>
            <a:ext cx="143903" cy="143903"/>
            <a:chOff x="0" y="0"/>
            <a:chExt cx="812800" cy="812800"/>
          </a:xfrm>
        </p:grpSpPr>
        <p:sp>
          <p:nvSpPr>
            <p:cNvPr name="Freeform 1281" id="128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282" id="128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283" id="1283"/>
          <p:cNvGrpSpPr/>
          <p:nvPr/>
        </p:nvGrpSpPr>
        <p:grpSpPr>
          <a:xfrm rot="0">
            <a:off x="12346046" y="5239586"/>
            <a:ext cx="143903" cy="143903"/>
            <a:chOff x="0" y="0"/>
            <a:chExt cx="812800" cy="812800"/>
          </a:xfrm>
        </p:grpSpPr>
        <p:sp>
          <p:nvSpPr>
            <p:cNvPr name="Freeform 1284" id="128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85" id="128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286" id="1286"/>
          <p:cNvGrpSpPr/>
          <p:nvPr/>
        </p:nvGrpSpPr>
        <p:grpSpPr>
          <a:xfrm rot="0">
            <a:off x="10230468" y="5239586"/>
            <a:ext cx="143903" cy="143903"/>
            <a:chOff x="0" y="0"/>
            <a:chExt cx="812800" cy="812800"/>
          </a:xfrm>
        </p:grpSpPr>
        <p:sp>
          <p:nvSpPr>
            <p:cNvPr name="Freeform 1287" id="128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288" id="128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289" id="1289"/>
          <p:cNvGrpSpPr/>
          <p:nvPr/>
        </p:nvGrpSpPr>
        <p:grpSpPr>
          <a:xfrm rot="0">
            <a:off x="10423092" y="5239586"/>
            <a:ext cx="143903" cy="143903"/>
            <a:chOff x="0" y="0"/>
            <a:chExt cx="812800" cy="812800"/>
          </a:xfrm>
        </p:grpSpPr>
        <p:sp>
          <p:nvSpPr>
            <p:cNvPr name="Freeform 1290" id="129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91" id="129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292" id="1292"/>
          <p:cNvGrpSpPr/>
          <p:nvPr/>
        </p:nvGrpSpPr>
        <p:grpSpPr>
          <a:xfrm rot="0">
            <a:off x="10615716" y="5239586"/>
            <a:ext cx="143903" cy="143903"/>
            <a:chOff x="0" y="0"/>
            <a:chExt cx="812800" cy="812800"/>
          </a:xfrm>
        </p:grpSpPr>
        <p:sp>
          <p:nvSpPr>
            <p:cNvPr name="Freeform 1293" id="129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294" id="129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295" id="1295"/>
          <p:cNvGrpSpPr/>
          <p:nvPr/>
        </p:nvGrpSpPr>
        <p:grpSpPr>
          <a:xfrm rot="0">
            <a:off x="10807244" y="5429058"/>
            <a:ext cx="143903" cy="143903"/>
            <a:chOff x="0" y="0"/>
            <a:chExt cx="812800" cy="812800"/>
          </a:xfrm>
        </p:grpSpPr>
        <p:sp>
          <p:nvSpPr>
            <p:cNvPr name="Freeform 1296" id="129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297" id="129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298" id="1298"/>
          <p:cNvGrpSpPr/>
          <p:nvPr/>
        </p:nvGrpSpPr>
        <p:grpSpPr>
          <a:xfrm rot="0">
            <a:off x="10999869" y="5429058"/>
            <a:ext cx="143903" cy="143903"/>
            <a:chOff x="0" y="0"/>
            <a:chExt cx="812800" cy="812800"/>
          </a:xfrm>
        </p:grpSpPr>
        <p:sp>
          <p:nvSpPr>
            <p:cNvPr name="Freeform 1299" id="129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00" id="130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301" id="1301"/>
          <p:cNvGrpSpPr/>
          <p:nvPr/>
        </p:nvGrpSpPr>
        <p:grpSpPr>
          <a:xfrm rot="0">
            <a:off x="11192493" y="5429058"/>
            <a:ext cx="143903" cy="143903"/>
            <a:chOff x="0" y="0"/>
            <a:chExt cx="812800" cy="812800"/>
          </a:xfrm>
        </p:grpSpPr>
        <p:sp>
          <p:nvSpPr>
            <p:cNvPr name="Freeform 1302" id="130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303" id="130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304" id="1304"/>
          <p:cNvGrpSpPr/>
          <p:nvPr/>
        </p:nvGrpSpPr>
        <p:grpSpPr>
          <a:xfrm rot="0">
            <a:off x="11384021" y="5429058"/>
            <a:ext cx="143903" cy="143903"/>
            <a:chOff x="0" y="0"/>
            <a:chExt cx="812800" cy="812800"/>
          </a:xfrm>
        </p:grpSpPr>
        <p:sp>
          <p:nvSpPr>
            <p:cNvPr name="Freeform 1305" id="130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06" id="130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307" id="1307"/>
          <p:cNvGrpSpPr/>
          <p:nvPr/>
        </p:nvGrpSpPr>
        <p:grpSpPr>
          <a:xfrm rot="0">
            <a:off x="11576645" y="5429058"/>
            <a:ext cx="143903" cy="143903"/>
            <a:chOff x="0" y="0"/>
            <a:chExt cx="812800" cy="812800"/>
          </a:xfrm>
        </p:grpSpPr>
        <p:sp>
          <p:nvSpPr>
            <p:cNvPr name="Freeform 1308" id="130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309" id="130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310" id="1310"/>
          <p:cNvGrpSpPr/>
          <p:nvPr/>
        </p:nvGrpSpPr>
        <p:grpSpPr>
          <a:xfrm rot="0">
            <a:off x="11769269" y="5429058"/>
            <a:ext cx="143903" cy="143903"/>
            <a:chOff x="0" y="0"/>
            <a:chExt cx="812800" cy="812800"/>
          </a:xfrm>
        </p:grpSpPr>
        <p:sp>
          <p:nvSpPr>
            <p:cNvPr name="Freeform 1311" id="13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12" id="13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313" id="1313"/>
          <p:cNvGrpSpPr/>
          <p:nvPr/>
        </p:nvGrpSpPr>
        <p:grpSpPr>
          <a:xfrm rot="0">
            <a:off x="11960797" y="5429058"/>
            <a:ext cx="143903" cy="143903"/>
            <a:chOff x="0" y="0"/>
            <a:chExt cx="812800" cy="812800"/>
          </a:xfrm>
        </p:grpSpPr>
        <p:sp>
          <p:nvSpPr>
            <p:cNvPr name="Freeform 1314" id="13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315" id="13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316" id="1316"/>
          <p:cNvGrpSpPr/>
          <p:nvPr/>
        </p:nvGrpSpPr>
        <p:grpSpPr>
          <a:xfrm rot="0">
            <a:off x="12153422" y="5429058"/>
            <a:ext cx="143903" cy="143903"/>
            <a:chOff x="0" y="0"/>
            <a:chExt cx="812800" cy="812800"/>
          </a:xfrm>
        </p:grpSpPr>
        <p:sp>
          <p:nvSpPr>
            <p:cNvPr name="Freeform 1317" id="13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18" id="131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319" id="1319"/>
          <p:cNvGrpSpPr/>
          <p:nvPr/>
        </p:nvGrpSpPr>
        <p:grpSpPr>
          <a:xfrm rot="0">
            <a:off x="12346046" y="5429058"/>
            <a:ext cx="143903" cy="143903"/>
            <a:chOff x="0" y="0"/>
            <a:chExt cx="812800" cy="812800"/>
          </a:xfrm>
        </p:grpSpPr>
        <p:sp>
          <p:nvSpPr>
            <p:cNvPr name="Freeform 1320" id="13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321" id="132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322" id="1322"/>
          <p:cNvGrpSpPr/>
          <p:nvPr/>
        </p:nvGrpSpPr>
        <p:grpSpPr>
          <a:xfrm rot="0">
            <a:off x="10230468" y="5429058"/>
            <a:ext cx="143903" cy="143903"/>
            <a:chOff x="0" y="0"/>
            <a:chExt cx="812800" cy="812800"/>
          </a:xfrm>
        </p:grpSpPr>
        <p:sp>
          <p:nvSpPr>
            <p:cNvPr name="Freeform 1323" id="13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24" id="132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325" id="1325"/>
          <p:cNvGrpSpPr/>
          <p:nvPr/>
        </p:nvGrpSpPr>
        <p:grpSpPr>
          <a:xfrm rot="0">
            <a:off x="10423092" y="5429058"/>
            <a:ext cx="143903" cy="143903"/>
            <a:chOff x="0" y="0"/>
            <a:chExt cx="812800" cy="812800"/>
          </a:xfrm>
        </p:grpSpPr>
        <p:sp>
          <p:nvSpPr>
            <p:cNvPr name="Freeform 1326" id="13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327" id="132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328" id="1328"/>
          <p:cNvGrpSpPr/>
          <p:nvPr/>
        </p:nvGrpSpPr>
        <p:grpSpPr>
          <a:xfrm rot="0">
            <a:off x="10615716" y="5429058"/>
            <a:ext cx="143903" cy="143903"/>
            <a:chOff x="0" y="0"/>
            <a:chExt cx="812800" cy="812800"/>
          </a:xfrm>
        </p:grpSpPr>
        <p:sp>
          <p:nvSpPr>
            <p:cNvPr name="Freeform 1329" id="13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30" id="133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331" id="1331"/>
          <p:cNvGrpSpPr/>
          <p:nvPr/>
        </p:nvGrpSpPr>
        <p:grpSpPr>
          <a:xfrm rot="0">
            <a:off x="10807244" y="5620586"/>
            <a:ext cx="143903" cy="143903"/>
            <a:chOff x="0" y="0"/>
            <a:chExt cx="812800" cy="812800"/>
          </a:xfrm>
        </p:grpSpPr>
        <p:sp>
          <p:nvSpPr>
            <p:cNvPr name="Freeform 1332" id="13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33" id="133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334" id="1334"/>
          <p:cNvGrpSpPr/>
          <p:nvPr/>
        </p:nvGrpSpPr>
        <p:grpSpPr>
          <a:xfrm rot="0">
            <a:off x="10999869" y="5620586"/>
            <a:ext cx="143903" cy="143903"/>
            <a:chOff x="0" y="0"/>
            <a:chExt cx="812800" cy="812800"/>
          </a:xfrm>
        </p:grpSpPr>
        <p:sp>
          <p:nvSpPr>
            <p:cNvPr name="Freeform 1335" id="13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336" id="133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337" id="1337"/>
          <p:cNvGrpSpPr/>
          <p:nvPr/>
        </p:nvGrpSpPr>
        <p:grpSpPr>
          <a:xfrm rot="0">
            <a:off x="11192493" y="5620586"/>
            <a:ext cx="143903" cy="143903"/>
            <a:chOff x="0" y="0"/>
            <a:chExt cx="812800" cy="812800"/>
          </a:xfrm>
        </p:grpSpPr>
        <p:sp>
          <p:nvSpPr>
            <p:cNvPr name="Freeform 1338" id="13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39" id="133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340" id="1340"/>
          <p:cNvGrpSpPr/>
          <p:nvPr/>
        </p:nvGrpSpPr>
        <p:grpSpPr>
          <a:xfrm rot="0">
            <a:off x="11384021" y="5620586"/>
            <a:ext cx="143903" cy="143903"/>
            <a:chOff x="0" y="0"/>
            <a:chExt cx="812800" cy="812800"/>
          </a:xfrm>
        </p:grpSpPr>
        <p:sp>
          <p:nvSpPr>
            <p:cNvPr name="Freeform 1341" id="13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342" id="134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343" id="1343"/>
          <p:cNvGrpSpPr/>
          <p:nvPr/>
        </p:nvGrpSpPr>
        <p:grpSpPr>
          <a:xfrm rot="0">
            <a:off x="11576645" y="5620586"/>
            <a:ext cx="143903" cy="143903"/>
            <a:chOff x="0" y="0"/>
            <a:chExt cx="812800" cy="812800"/>
          </a:xfrm>
        </p:grpSpPr>
        <p:sp>
          <p:nvSpPr>
            <p:cNvPr name="Freeform 1344" id="13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45" id="134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346" id="1346"/>
          <p:cNvGrpSpPr/>
          <p:nvPr/>
        </p:nvGrpSpPr>
        <p:grpSpPr>
          <a:xfrm rot="0">
            <a:off x="11769269" y="5620586"/>
            <a:ext cx="143903" cy="143903"/>
            <a:chOff x="0" y="0"/>
            <a:chExt cx="812800" cy="812800"/>
          </a:xfrm>
        </p:grpSpPr>
        <p:sp>
          <p:nvSpPr>
            <p:cNvPr name="Freeform 1347" id="134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348" id="134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349" id="1349"/>
          <p:cNvGrpSpPr/>
          <p:nvPr/>
        </p:nvGrpSpPr>
        <p:grpSpPr>
          <a:xfrm rot="0">
            <a:off x="11960797" y="5620586"/>
            <a:ext cx="143903" cy="143903"/>
            <a:chOff x="0" y="0"/>
            <a:chExt cx="812800" cy="812800"/>
          </a:xfrm>
        </p:grpSpPr>
        <p:sp>
          <p:nvSpPr>
            <p:cNvPr name="Freeform 1350" id="135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51" id="135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352" id="1352"/>
          <p:cNvGrpSpPr/>
          <p:nvPr/>
        </p:nvGrpSpPr>
        <p:grpSpPr>
          <a:xfrm rot="0">
            <a:off x="12153422" y="5620586"/>
            <a:ext cx="143903" cy="143903"/>
            <a:chOff x="0" y="0"/>
            <a:chExt cx="812800" cy="812800"/>
          </a:xfrm>
        </p:grpSpPr>
        <p:sp>
          <p:nvSpPr>
            <p:cNvPr name="Freeform 1353" id="135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354" id="135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355" id="1355"/>
          <p:cNvGrpSpPr/>
          <p:nvPr/>
        </p:nvGrpSpPr>
        <p:grpSpPr>
          <a:xfrm rot="0">
            <a:off x="12346046" y="5620586"/>
            <a:ext cx="143903" cy="143903"/>
            <a:chOff x="0" y="0"/>
            <a:chExt cx="812800" cy="812800"/>
          </a:xfrm>
        </p:grpSpPr>
        <p:sp>
          <p:nvSpPr>
            <p:cNvPr name="Freeform 1356" id="135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57" id="135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358" id="1358"/>
          <p:cNvGrpSpPr/>
          <p:nvPr/>
        </p:nvGrpSpPr>
        <p:grpSpPr>
          <a:xfrm rot="0">
            <a:off x="10230468" y="5620586"/>
            <a:ext cx="143903" cy="143903"/>
            <a:chOff x="0" y="0"/>
            <a:chExt cx="812800" cy="812800"/>
          </a:xfrm>
        </p:grpSpPr>
        <p:sp>
          <p:nvSpPr>
            <p:cNvPr name="Freeform 1359" id="135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360" id="136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361" id="1361"/>
          <p:cNvGrpSpPr/>
          <p:nvPr/>
        </p:nvGrpSpPr>
        <p:grpSpPr>
          <a:xfrm rot="0">
            <a:off x="10423092" y="5620586"/>
            <a:ext cx="143903" cy="143903"/>
            <a:chOff x="0" y="0"/>
            <a:chExt cx="812800" cy="812800"/>
          </a:xfrm>
        </p:grpSpPr>
        <p:sp>
          <p:nvSpPr>
            <p:cNvPr name="Freeform 1362" id="136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63" id="136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364" id="1364"/>
          <p:cNvGrpSpPr/>
          <p:nvPr/>
        </p:nvGrpSpPr>
        <p:grpSpPr>
          <a:xfrm rot="0">
            <a:off x="10615716" y="5620586"/>
            <a:ext cx="143903" cy="143903"/>
            <a:chOff x="0" y="0"/>
            <a:chExt cx="812800" cy="812800"/>
          </a:xfrm>
        </p:grpSpPr>
        <p:sp>
          <p:nvSpPr>
            <p:cNvPr name="Freeform 1365" id="136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366" id="136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367" id="1367"/>
          <p:cNvGrpSpPr/>
          <p:nvPr/>
        </p:nvGrpSpPr>
        <p:grpSpPr>
          <a:xfrm rot="0">
            <a:off x="10807244" y="5810058"/>
            <a:ext cx="143903" cy="143903"/>
            <a:chOff x="0" y="0"/>
            <a:chExt cx="812800" cy="812800"/>
          </a:xfrm>
        </p:grpSpPr>
        <p:sp>
          <p:nvSpPr>
            <p:cNvPr name="Freeform 1368" id="136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369" id="136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370" id="1370"/>
          <p:cNvGrpSpPr/>
          <p:nvPr/>
        </p:nvGrpSpPr>
        <p:grpSpPr>
          <a:xfrm rot="0">
            <a:off x="10999869" y="5810058"/>
            <a:ext cx="143903" cy="143903"/>
            <a:chOff x="0" y="0"/>
            <a:chExt cx="812800" cy="812800"/>
          </a:xfrm>
        </p:grpSpPr>
        <p:sp>
          <p:nvSpPr>
            <p:cNvPr name="Freeform 1371" id="137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72" id="137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373" id="1373"/>
          <p:cNvGrpSpPr/>
          <p:nvPr/>
        </p:nvGrpSpPr>
        <p:grpSpPr>
          <a:xfrm rot="0">
            <a:off x="11192493" y="5810058"/>
            <a:ext cx="143903" cy="143903"/>
            <a:chOff x="0" y="0"/>
            <a:chExt cx="812800" cy="812800"/>
          </a:xfrm>
        </p:grpSpPr>
        <p:sp>
          <p:nvSpPr>
            <p:cNvPr name="Freeform 1374" id="137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375" id="137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376" id="1376"/>
          <p:cNvGrpSpPr/>
          <p:nvPr/>
        </p:nvGrpSpPr>
        <p:grpSpPr>
          <a:xfrm rot="0">
            <a:off x="11384021" y="5810058"/>
            <a:ext cx="143903" cy="143903"/>
            <a:chOff x="0" y="0"/>
            <a:chExt cx="812800" cy="812800"/>
          </a:xfrm>
        </p:grpSpPr>
        <p:sp>
          <p:nvSpPr>
            <p:cNvPr name="Freeform 1377" id="137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78" id="137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379" id="1379"/>
          <p:cNvGrpSpPr/>
          <p:nvPr/>
        </p:nvGrpSpPr>
        <p:grpSpPr>
          <a:xfrm rot="0">
            <a:off x="11576645" y="5810058"/>
            <a:ext cx="143903" cy="143903"/>
            <a:chOff x="0" y="0"/>
            <a:chExt cx="812800" cy="812800"/>
          </a:xfrm>
        </p:grpSpPr>
        <p:sp>
          <p:nvSpPr>
            <p:cNvPr name="Freeform 1380" id="138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381" id="138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382" id="1382"/>
          <p:cNvGrpSpPr/>
          <p:nvPr/>
        </p:nvGrpSpPr>
        <p:grpSpPr>
          <a:xfrm rot="0">
            <a:off x="11769269" y="5810058"/>
            <a:ext cx="143903" cy="143903"/>
            <a:chOff x="0" y="0"/>
            <a:chExt cx="812800" cy="812800"/>
          </a:xfrm>
        </p:grpSpPr>
        <p:sp>
          <p:nvSpPr>
            <p:cNvPr name="Freeform 1383" id="138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84" id="138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385" id="1385"/>
          <p:cNvGrpSpPr/>
          <p:nvPr/>
        </p:nvGrpSpPr>
        <p:grpSpPr>
          <a:xfrm rot="0">
            <a:off x="11960797" y="5810058"/>
            <a:ext cx="143903" cy="143903"/>
            <a:chOff x="0" y="0"/>
            <a:chExt cx="812800" cy="812800"/>
          </a:xfrm>
        </p:grpSpPr>
        <p:sp>
          <p:nvSpPr>
            <p:cNvPr name="Freeform 1386" id="138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387" id="138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388" id="1388"/>
          <p:cNvGrpSpPr/>
          <p:nvPr/>
        </p:nvGrpSpPr>
        <p:grpSpPr>
          <a:xfrm rot="0">
            <a:off x="12153422" y="5810058"/>
            <a:ext cx="143903" cy="143903"/>
            <a:chOff x="0" y="0"/>
            <a:chExt cx="812800" cy="812800"/>
          </a:xfrm>
        </p:grpSpPr>
        <p:sp>
          <p:nvSpPr>
            <p:cNvPr name="Freeform 1389" id="138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90" id="139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391" id="1391"/>
          <p:cNvGrpSpPr/>
          <p:nvPr/>
        </p:nvGrpSpPr>
        <p:grpSpPr>
          <a:xfrm rot="0">
            <a:off x="12346046" y="5810058"/>
            <a:ext cx="143903" cy="143903"/>
            <a:chOff x="0" y="0"/>
            <a:chExt cx="812800" cy="812800"/>
          </a:xfrm>
        </p:grpSpPr>
        <p:sp>
          <p:nvSpPr>
            <p:cNvPr name="Freeform 1392" id="139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393" id="139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394" id="1394"/>
          <p:cNvGrpSpPr/>
          <p:nvPr/>
        </p:nvGrpSpPr>
        <p:grpSpPr>
          <a:xfrm rot="0">
            <a:off x="10230468" y="5810058"/>
            <a:ext cx="143903" cy="143903"/>
            <a:chOff x="0" y="0"/>
            <a:chExt cx="812800" cy="812800"/>
          </a:xfrm>
        </p:grpSpPr>
        <p:sp>
          <p:nvSpPr>
            <p:cNvPr name="Freeform 1395" id="139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96" id="139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397" id="1397"/>
          <p:cNvGrpSpPr/>
          <p:nvPr/>
        </p:nvGrpSpPr>
        <p:grpSpPr>
          <a:xfrm rot="0">
            <a:off x="10423092" y="5810058"/>
            <a:ext cx="143903" cy="143903"/>
            <a:chOff x="0" y="0"/>
            <a:chExt cx="812800" cy="812800"/>
          </a:xfrm>
        </p:grpSpPr>
        <p:sp>
          <p:nvSpPr>
            <p:cNvPr name="Freeform 1398" id="139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399" id="139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400" id="1400"/>
          <p:cNvGrpSpPr/>
          <p:nvPr/>
        </p:nvGrpSpPr>
        <p:grpSpPr>
          <a:xfrm rot="0">
            <a:off x="10615716" y="5810058"/>
            <a:ext cx="143903" cy="143903"/>
            <a:chOff x="0" y="0"/>
            <a:chExt cx="812800" cy="812800"/>
          </a:xfrm>
        </p:grpSpPr>
        <p:sp>
          <p:nvSpPr>
            <p:cNvPr name="Freeform 1401" id="140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02" id="140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403" id="1403"/>
          <p:cNvGrpSpPr/>
          <p:nvPr/>
        </p:nvGrpSpPr>
        <p:grpSpPr>
          <a:xfrm rot="0">
            <a:off x="10807244" y="6003375"/>
            <a:ext cx="143903" cy="143903"/>
            <a:chOff x="0" y="0"/>
            <a:chExt cx="812800" cy="812800"/>
          </a:xfrm>
        </p:grpSpPr>
        <p:sp>
          <p:nvSpPr>
            <p:cNvPr name="Freeform 1404" id="140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05" id="140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406" id="1406"/>
          <p:cNvGrpSpPr/>
          <p:nvPr/>
        </p:nvGrpSpPr>
        <p:grpSpPr>
          <a:xfrm rot="0">
            <a:off x="10999869" y="6003375"/>
            <a:ext cx="143903" cy="143903"/>
            <a:chOff x="0" y="0"/>
            <a:chExt cx="812800" cy="812800"/>
          </a:xfrm>
        </p:grpSpPr>
        <p:sp>
          <p:nvSpPr>
            <p:cNvPr name="Freeform 1407" id="140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408" id="140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409" id="1409"/>
          <p:cNvGrpSpPr/>
          <p:nvPr/>
        </p:nvGrpSpPr>
        <p:grpSpPr>
          <a:xfrm rot="0">
            <a:off x="11192493" y="6003375"/>
            <a:ext cx="143903" cy="143903"/>
            <a:chOff x="0" y="0"/>
            <a:chExt cx="812800" cy="812800"/>
          </a:xfrm>
        </p:grpSpPr>
        <p:sp>
          <p:nvSpPr>
            <p:cNvPr name="Freeform 1410" id="14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11" id="14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412" id="1412"/>
          <p:cNvGrpSpPr/>
          <p:nvPr/>
        </p:nvGrpSpPr>
        <p:grpSpPr>
          <a:xfrm rot="0">
            <a:off x="11384021" y="6003375"/>
            <a:ext cx="143903" cy="143903"/>
            <a:chOff x="0" y="0"/>
            <a:chExt cx="812800" cy="812800"/>
          </a:xfrm>
        </p:grpSpPr>
        <p:sp>
          <p:nvSpPr>
            <p:cNvPr name="Freeform 1413" id="14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414" id="141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415" id="1415"/>
          <p:cNvGrpSpPr/>
          <p:nvPr/>
        </p:nvGrpSpPr>
        <p:grpSpPr>
          <a:xfrm rot="0">
            <a:off x="11576645" y="6003375"/>
            <a:ext cx="143903" cy="143903"/>
            <a:chOff x="0" y="0"/>
            <a:chExt cx="812800" cy="812800"/>
          </a:xfrm>
        </p:grpSpPr>
        <p:sp>
          <p:nvSpPr>
            <p:cNvPr name="Freeform 1416" id="14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17" id="141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418" id="1418"/>
          <p:cNvGrpSpPr/>
          <p:nvPr/>
        </p:nvGrpSpPr>
        <p:grpSpPr>
          <a:xfrm rot="0">
            <a:off x="11769269" y="6003375"/>
            <a:ext cx="143903" cy="143903"/>
            <a:chOff x="0" y="0"/>
            <a:chExt cx="812800" cy="812800"/>
          </a:xfrm>
        </p:grpSpPr>
        <p:sp>
          <p:nvSpPr>
            <p:cNvPr name="Freeform 1419" id="14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420" id="142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421" id="1421"/>
          <p:cNvGrpSpPr/>
          <p:nvPr/>
        </p:nvGrpSpPr>
        <p:grpSpPr>
          <a:xfrm rot="0">
            <a:off x="11960797" y="6003375"/>
            <a:ext cx="143903" cy="143903"/>
            <a:chOff x="0" y="0"/>
            <a:chExt cx="812800" cy="812800"/>
          </a:xfrm>
        </p:grpSpPr>
        <p:sp>
          <p:nvSpPr>
            <p:cNvPr name="Freeform 1422" id="14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23" id="142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424" id="1424"/>
          <p:cNvGrpSpPr/>
          <p:nvPr/>
        </p:nvGrpSpPr>
        <p:grpSpPr>
          <a:xfrm rot="0">
            <a:off x="12153422" y="6003375"/>
            <a:ext cx="143903" cy="143903"/>
            <a:chOff x="0" y="0"/>
            <a:chExt cx="812800" cy="812800"/>
          </a:xfrm>
        </p:grpSpPr>
        <p:sp>
          <p:nvSpPr>
            <p:cNvPr name="Freeform 1425" id="14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426" id="142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427" id="1427"/>
          <p:cNvGrpSpPr/>
          <p:nvPr/>
        </p:nvGrpSpPr>
        <p:grpSpPr>
          <a:xfrm rot="0">
            <a:off x="12346046" y="6003375"/>
            <a:ext cx="143903" cy="143903"/>
            <a:chOff x="0" y="0"/>
            <a:chExt cx="812800" cy="812800"/>
          </a:xfrm>
        </p:grpSpPr>
        <p:sp>
          <p:nvSpPr>
            <p:cNvPr name="Freeform 1428" id="14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29" id="142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430" id="1430"/>
          <p:cNvGrpSpPr/>
          <p:nvPr/>
        </p:nvGrpSpPr>
        <p:grpSpPr>
          <a:xfrm rot="0">
            <a:off x="10230468" y="6003375"/>
            <a:ext cx="143903" cy="143903"/>
            <a:chOff x="0" y="0"/>
            <a:chExt cx="812800" cy="812800"/>
          </a:xfrm>
        </p:grpSpPr>
        <p:sp>
          <p:nvSpPr>
            <p:cNvPr name="Freeform 1431" id="14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432" id="143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433" id="1433"/>
          <p:cNvGrpSpPr/>
          <p:nvPr/>
        </p:nvGrpSpPr>
        <p:grpSpPr>
          <a:xfrm rot="0">
            <a:off x="10423092" y="6003375"/>
            <a:ext cx="143903" cy="143903"/>
            <a:chOff x="0" y="0"/>
            <a:chExt cx="812800" cy="812800"/>
          </a:xfrm>
        </p:grpSpPr>
        <p:sp>
          <p:nvSpPr>
            <p:cNvPr name="Freeform 1434" id="14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35" id="143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436" id="1436"/>
          <p:cNvGrpSpPr/>
          <p:nvPr/>
        </p:nvGrpSpPr>
        <p:grpSpPr>
          <a:xfrm rot="0">
            <a:off x="10615716" y="6003375"/>
            <a:ext cx="143903" cy="143903"/>
            <a:chOff x="0" y="0"/>
            <a:chExt cx="812800" cy="812800"/>
          </a:xfrm>
        </p:grpSpPr>
        <p:sp>
          <p:nvSpPr>
            <p:cNvPr name="Freeform 1437" id="14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438" id="143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439" id="1439"/>
          <p:cNvGrpSpPr/>
          <p:nvPr/>
        </p:nvGrpSpPr>
        <p:grpSpPr>
          <a:xfrm rot="0">
            <a:off x="10807244" y="6192847"/>
            <a:ext cx="143903" cy="143903"/>
            <a:chOff x="0" y="0"/>
            <a:chExt cx="812800" cy="812800"/>
          </a:xfrm>
        </p:grpSpPr>
        <p:sp>
          <p:nvSpPr>
            <p:cNvPr name="Freeform 1440" id="14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441" id="144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442" id="1442"/>
          <p:cNvGrpSpPr/>
          <p:nvPr/>
        </p:nvGrpSpPr>
        <p:grpSpPr>
          <a:xfrm rot="0">
            <a:off x="10999869" y="6192847"/>
            <a:ext cx="143903" cy="143903"/>
            <a:chOff x="0" y="0"/>
            <a:chExt cx="812800" cy="812800"/>
          </a:xfrm>
        </p:grpSpPr>
        <p:sp>
          <p:nvSpPr>
            <p:cNvPr name="Freeform 1443" id="14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44" id="144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445" id="1445"/>
          <p:cNvGrpSpPr/>
          <p:nvPr/>
        </p:nvGrpSpPr>
        <p:grpSpPr>
          <a:xfrm rot="0">
            <a:off x="11192493" y="6192847"/>
            <a:ext cx="143903" cy="143903"/>
            <a:chOff x="0" y="0"/>
            <a:chExt cx="812800" cy="812800"/>
          </a:xfrm>
        </p:grpSpPr>
        <p:sp>
          <p:nvSpPr>
            <p:cNvPr name="Freeform 1446" id="14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447" id="144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448" id="1448"/>
          <p:cNvGrpSpPr/>
          <p:nvPr/>
        </p:nvGrpSpPr>
        <p:grpSpPr>
          <a:xfrm rot="0">
            <a:off x="11384021" y="6192847"/>
            <a:ext cx="143903" cy="143903"/>
            <a:chOff x="0" y="0"/>
            <a:chExt cx="812800" cy="812800"/>
          </a:xfrm>
        </p:grpSpPr>
        <p:sp>
          <p:nvSpPr>
            <p:cNvPr name="Freeform 1449" id="144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50" id="145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451" id="1451"/>
          <p:cNvGrpSpPr/>
          <p:nvPr/>
        </p:nvGrpSpPr>
        <p:grpSpPr>
          <a:xfrm rot="0">
            <a:off x="11576645" y="6192847"/>
            <a:ext cx="143903" cy="143903"/>
            <a:chOff x="0" y="0"/>
            <a:chExt cx="812800" cy="812800"/>
          </a:xfrm>
        </p:grpSpPr>
        <p:sp>
          <p:nvSpPr>
            <p:cNvPr name="Freeform 1452" id="145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453" id="145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454" id="1454"/>
          <p:cNvGrpSpPr/>
          <p:nvPr/>
        </p:nvGrpSpPr>
        <p:grpSpPr>
          <a:xfrm rot="0">
            <a:off x="11769269" y="6192847"/>
            <a:ext cx="143903" cy="143903"/>
            <a:chOff x="0" y="0"/>
            <a:chExt cx="812800" cy="812800"/>
          </a:xfrm>
        </p:grpSpPr>
        <p:sp>
          <p:nvSpPr>
            <p:cNvPr name="Freeform 1455" id="145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56" id="145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457" id="1457"/>
          <p:cNvGrpSpPr/>
          <p:nvPr/>
        </p:nvGrpSpPr>
        <p:grpSpPr>
          <a:xfrm rot="0">
            <a:off x="11960797" y="6192847"/>
            <a:ext cx="143903" cy="143903"/>
            <a:chOff x="0" y="0"/>
            <a:chExt cx="812800" cy="812800"/>
          </a:xfrm>
        </p:grpSpPr>
        <p:sp>
          <p:nvSpPr>
            <p:cNvPr name="Freeform 1458" id="145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459" id="145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460" id="1460"/>
          <p:cNvGrpSpPr/>
          <p:nvPr/>
        </p:nvGrpSpPr>
        <p:grpSpPr>
          <a:xfrm rot="0">
            <a:off x="12153422" y="6192847"/>
            <a:ext cx="143903" cy="143903"/>
            <a:chOff x="0" y="0"/>
            <a:chExt cx="812800" cy="812800"/>
          </a:xfrm>
        </p:grpSpPr>
        <p:sp>
          <p:nvSpPr>
            <p:cNvPr name="Freeform 1461" id="146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62" id="146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463" id="1463"/>
          <p:cNvGrpSpPr/>
          <p:nvPr/>
        </p:nvGrpSpPr>
        <p:grpSpPr>
          <a:xfrm rot="0">
            <a:off x="12346046" y="6192847"/>
            <a:ext cx="143903" cy="143903"/>
            <a:chOff x="0" y="0"/>
            <a:chExt cx="812800" cy="812800"/>
          </a:xfrm>
        </p:grpSpPr>
        <p:sp>
          <p:nvSpPr>
            <p:cNvPr name="Freeform 1464" id="146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465" id="146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466" id="1466"/>
          <p:cNvGrpSpPr/>
          <p:nvPr/>
        </p:nvGrpSpPr>
        <p:grpSpPr>
          <a:xfrm rot="0">
            <a:off x="10230468" y="6192847"/>
            <a:ext cx="143903" cy="143903"/>
            <a:chOff x="0" y="0"/>
            <a:chExt cx="812800" cy="812800"/>
          </a:xfrm>
        </p:grpSpPr>
        <p:sp>
          <p:nvSpPr>
            <p:cNvPr name="Freeform 1467" id="146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68" id="146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469" id="1469"/>
          <p:cNvGrpSpPr/>
          <p:nvPr/>
        </p:nvGrpSpPr>
        <p:grpSpPr>
          <a:xfrm rot="0">
            <a:off x="10423092" y="6192847"/>
            <a:ext cx="143903" cy="143903"/>
            <a:chOff x="0" y="0"/>
            <a:chExt cx="812800" cy="812800"/>
          </a:xfrm>
        </p:grpSpPr>
        <p:sp>
          <p:nvSpPr>
            <p:cNvPr name="Freeform 1470" id="147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471" id="147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472" id="1472"/>
          <p:cNvGrpSpPr/>
          <p:nvPr/>
        </p:nvGrpSpPr>
        <p:grpSpPr>
          <a:xfrm rot="0">
            <a:off x="10615716" y="6192847"/>
            <a:ext cx="143903" cy="143903"/>
            <a:chOff x="0" y="0"/>
            <a:chExt cx="812800" cy="812800"/>
          </a:xfrm>
        </p:grpSpPr>
        <p:sp>
          <p:nvSpPr>
            <p:cNvPr name="Freeform 1473" id="147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74" id="147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475" id="1475"/>
          <p:cNvGrpSpPr/>
          <p:nvPr/>
        </p:nvGrpSpPr>
        <p:grpSpPr>
          <a:xfrm rot="0">
            <a:off x="10807244" y="6384375"/>
            <a:ext cx="143903" cy="143903"/>
            <a:chOff x="0" y="0"/>
            <a:chExt cx="812800" cy="812800"/>
          </a:xfrm>
        </p:grpSpPr>
        <p:sp>
          <p:nvSpPr>
            <p:cNvPr name="Freeform 1476" id="147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77" id="147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478" id="1478"/>
          <p:cNvGrpSpPr/>
          <p:nvPr/>
        </p:nvGrpSpPr>
        <p:grpSpPr>
          <a:xfrm rot="0">
            <a:off x="10999869" y="6384375"/>
            <a:ext cx="143903" cy="143903"/>
            <a:chOff x="0" y="0"/>
            <a:chExt cx="812800" cy="812800"/>
          </a:xfrm>
        </p:grpSpPr>
        <p:sp>
          <p:nvSpPr>
            <p:cNvPr name="Freeform 1479" id="147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480" id="148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481" id="1481"/>
          <p:cNvGrpSpPr/>
          <p:nvPr/>
        </p:nvGrpSpPr>
        <p:grpSpPr>
          <a:xfrm rot="0">
            <a:off x="11192493" y="6384375"/>
            <a:ext cx="143903" cy="143903"/>
            <a:chOff x="0" y="0"/>
            <a:chExt cx="812800" cy="812800"/>
          </a:xfrm>
        </p:grpSpPr>
        <p:sp>
          <p:nvSpPr>
            <p:cNvPr name="Freeform 1482" id="148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83" id="148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484" id="1484"/>
          <p:cNvGrpSpPr/>
          <p:nvPr/>
        </p:nvGrpSpPr>
        <p:grpSpPr>
          <a:xfrm rot="0">
            <a:off x="11384021" y="6384375"/>
            <a:ext cx="143903" cy="143903"/>
            <a:chOff x="0" y="0"/>
            <a:chExt cx="812800" cy="812800"/>
          </a:xfrm>
        </p:grpSpPr>
        <p:sp>
          <p:nvSpPr>
            <p:cNvPr name="Freeform 1485" id="148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486" id="148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487" id="1487"/>
          <p:cNvGrpSpPr/>
          <p:nvPr/>
        </p:nvGrpSpPr>
        <p:grpSpPr>
          <a:xfrm rot="0">
            <a:off x="11576645" y="6384375"/>
            <a:ext cx="143903" cy="143903"/>
            <a:chOff x="0" y="0"/>
            <a:chExt cx="812800" cy="812800"/>
          </a:xfrm>
        </p:grpSpPr>
        <p:sp>
          <p:nvSpPr>
            <p:cNvPr name="Freeform 1488" id="148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89" id="148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490" id="1490"/>
          <p:cNvGrpSpPr/>
          <p:nvPr/>
        </p:nvGrpSpPr>
        <p:grpSpPr>
          <a:xfrm rot="0">
            <a:off x="11769269" y="6384375"/>
            <a:ext cx="143903" cy="143903"/>
            <a:chOff x="0" y="0"/>
            <a:chExt cx="812800" cy="812800"/>
          </a:xfrm>
        </p:grpSpPr>
        <p:sp>
          <p:nvSpPr>
            <p:cNvPr name="Freeform 1491" id="149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492" id="149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493" id="1493"/>
          <p:cNvGrpSpPr/>
          <p:nvPr/>
        </p:nvGrpSpPr>
        <p:grpSpPr>
          <a:xfrm rot="0">
            <a:off x="11960797" y="6384375"/>
            <a:ext cx="143903" cy="143903"/>
            <a:chOff x="0" y="0"/>
            <a:chExt cx="812800" cy="812800"/>
          </a:xfrm>
        </p:grpSpPr>
        <p:sp>
          <p:nvSpPr>
            <p:cNvPr name="Freeform 1494" id="149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95" id="149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496" id="1496"/>
          <p:cNvGrpSpPr/>
          <p:nvPr/>
        </p:nvGrpSpPr>
        <p:grpSpPr>
          <a:xfrm rot="0">
            <a:off x="12153422" y="6384375"/>
            <a:ext cx="143903" cy="143903"/>
            <a:chOff x="0" y="0"/>
            <a:chExt cx="812800" cy="812800"/>
          </a:xfrm>
        </p:grpSpPr>
        <p:sp>
          <p:nvSpPr>
            <p:cNvPr name="Freeform 1497" id="149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498" id="149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499" id="1499"/>
          <p:cNvGrpSpPr/>
          <p:nvPr/>
        </p:nvGrpSpPr>
        <p:grpSpPr>
          <a:xfrm rot="0">
            <a:off x="12346046" y="6384375"/>
            <a:ext cx="143903" cy="143903"/>
            <a:chOff x="0" y="0"/>
            <a:chExt cx="812800" cy="812800"/>
          </a:xfrm>
        </p:grpSpPr>
        <p:sp>
          <p:nvSpPr>
            <p:cNvPr name="Freeform 1500" id="150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01" id="150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502" id="1502"/>
          <p:cNvGrpSpPr/>
          <p:nvPr/>
        </p:nvGrpSpPr>
        <p:grpSpPr>
          <a:xfrm rot="0">
            <a:off x="10230468" y="6384375"/>
            <a:ext cx="143903" cy="143903"/>
            <a:chOff x="0" y="0"/>
            <a:chExt cx="812800" cy="812800"/>
          </a:xfrm>
        </p:grpSpPr>
        <p:sp>
          <p:nvSpPr>
            <p:cNvPr name="Freeform 1503" id="150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504" id="150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505" id="1505"/>
          <p:cNvGrpSpPr/>
          <p:nvPr/>
        </p:nvGrpSpPr>
        <p:grpSpPr>
          <a:xfrm rot="0">
            <a:off x="10423092" y="6384375"/>
            <a:ext cx="143903" cy="143903"/>
            <a:chOff x="0" y="0"/>
            <a:chExt cx="812800" cy="812800"/>
          </a:xfrm>
        </p:grpSpPr>
        <p:sp>
          <p:nvSpPr>
            <p:cNvPr name="Freeform 1506" id="150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07" id="150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508" id="1508"/>
          <p:cNvGrpSpPr/>
          <p:nvPr/>
        </p:nvGrpSpPr>
        <p:grpSpPr>
          <a:xfrm rot="0">
            <a:off x="10615716" y="6384375"/>
            <a:ext cx="143903" cy="143903"/>
            <a:chOff x="0" y="0"/>
            <a:chExt cx="812800" cy="812800"/>
          </a:xfrm>
        </p:grpSpPr>
        <p:sp>
          <p:nvSpPr>
            <p:cNvPr name="Freeform 1509" id="150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510" id="15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511" id="1511"/>
          <p:cNvGrpSpPr/>
          <p:nvPr/>
        </p:nvGrpSpPr>
        <p:grpSpPr>
          <a:xfrm rot="0">
            <a:off x="10807244" y="6573847"/>
            <a:ext cx="143903" cy="143903"/>
            <a:chOff x="0" y="0"/>
            <a:chExt cx="812800" cy="812800"/>
          </a:xfrm>
        </p:grpSpPr>
        <p:sp>
          <p:nvSpPr>
            <p:cNvPr name="Freeform 1512" id="15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513" id="15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514" id="1514"/>
          <p:cNvGrpSpPr/>
          <p:nvPr/>
        </p:nvGrpSpPr>
        <p:grpSpPr>
          <a:xfrm rot="0">
            <a:off x="10999869" y="6573847"/>
            <a:ext cx="143903" cy="143903"/>
            <a:chOff x="0" y="0"/>
            <a:chExt cx="812800" cy="812800"/>
          </a:xfrm>
        </p:grpSpPr>
        <p:sp>
          <p:nvSpPr>
            <p:cNvPr name="Freeform 1515" id="15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16" id="151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517" id="1517"/>
          <p:cNvGrpSpPr/>
          <p:nvPr/>
        </p:nvGrpSpPr>
        <p:grpSpPr>
          <a:xfrm rot="0">
            <a:off x="11192493" y="6573847"/>
            <a:ext cx="143903" cy="143903"/>
            <a:chOff x="0" y="0"/>
            <a:chExt cx="812800" cy="812800"/>
          </a:xfrm>
        </p:grpSpPr>
        <p:sp>
          <p:nvSpPr>
            <p:cNvPr name="Freeform 1518" id="15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519" id="151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520" id="1520"/>
          <p:cNvGrpSpPr/>
          <p:nvPr/>
        </p:nvGrpSpPr>
        <p:grpSpPr>
          <a:xfrm rot="0">
            <a:off x="11384021" y="6573847"/>
            <a:ext cx="143903" cy="143903"/>
            <a:chOff x="0" y="0"/>
            <a:chExt cx="812800" cy="812800"/>
          </a:xfrm>
        </p:grpSpPr>
        <p:sp>
          <p:nvSpPr>
            <p:cNvPr name="Freeform 1521" id="15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22" id="152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523" id="1523"/>
          <p:cNvGrpSpPr/>
          <p:nvPr/>
        </p:nvGrpSpPr>
        <p:grpSpPr>
          <a:xfrm rot="0">
            <a:off x="11576645" y="6573847"/>
            <a:ext cx="143903" cy="143903"/>
            <a:chOff x="0" y="0"/>
            <a:chExt cx="812800" cy="812800"/>
          </a:xfrm>
        </p:grpSpPr>
        <p:sp>
          <p:nvSpPr>
            <p:cNvPr name="Freeform 1524" id="15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525" id="152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526" id="1526"/>
          <p:cNvGrpSpPr/>
          <p:nvPr/>
        </p:nvGrpSpPr>
        <p:grpSpPr>
          <a:xfrm rot="0">
            <a:off x="11769269" y="6573847"/>
            <a:ext cx="143903" cy="143903"/>
            <a:chOff x="0" y="0"/>
            <a:chExt cx="812800" cy="812800"/>
          </a:xfrm>
        </p:grpSpPr>
        <p:sp>
          <p:nvSpPr>
            <p:cNvPr name="Freeform 1527" id="15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28" id="152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529" id="1529"/>
          <p:cNvGrpSpPr/>
          <p:nvPr/>
        </p:nvGrpSpPr>
        <p:grpSpPr>
          <a:xfrm rot="0">
            <a:off x="11960797" y="6573847"/>
            <a:ext cx="143903" cy="143903"/>
            <a:chOff x="0" y="0"/>
            <a:chExt cx="812800" cy="812800"/>
          </a:xfrm>
        </p:grpSpPr>
        <p:sp>
          <p:nvSpPr>
            <p:cNvPr name="Freeform 1530" id="15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531" id="153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532" id="1532"/>
          <p:cNvGrpSpPr/>
          <p:nvPr/>
        </p:nvGrpSpPr>
        <p:grpSpPr>
          <a:xfrm rot="0">
            <a:off x="12153422" y="6573847"/>
            <a:ext cx="143903" cy="143903"/>
            <a:chOff x="0" y="0"/>
            <a:chExt cx="812800" cy="812800"/>
          </a:xfrm>
        </p:grpSpPr>
        <p:sp>
          <p:nvSpPr>
            <p:cNvPr name="Freeform 1533" id="15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34" id="153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535" id="1535"/>
          <p:cNvGrpSpPr/>
          <p:nvPr/>
        </p:nvGrpSpPr>
        <p:grpSpPr>
          <a:xfrm rot="0">
            <a:off x="12346046" y="6573847"/>
            <a:ext cx="143903" cy="143903"/>
            <a:chOff x="0" y="0"/>
            <a:chExt cx="812800" cy="812800"/>
          </a:xfrm>
        </p:grpSpPr>
        <p:sp>
          <p:nvSpPr>
            <p:cNvPr name="Freeform 1536" id="15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537" id="153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538" id="1538"/>
          <p:cNvGrpSpPr/>
          <p:nvPr/>
        </p:nvGrpSpPr>
        <p:grpSpPr>
          <a:xfrm rot="0">
            <a:off x="10230468" y="6573847"/>
            <a:ext cx="143903" cy="143903"/>
            <a:chOff x="0" y="0"/>
            <a:chExt cx="812800" cy="812800"/>
          </a:xfrm>
        </p:grpSpPr>
        <p:sp>
          <p:nvSpPr>
            <p:cNvPr name="Freeform 1539" id="15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40" id="154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541" id="1541"/>
          <p:cNvGrpSpPr/>
          <p:nvPr/>
        </p:nvGrpSpPr>
        <p:grpSpPr>
          <a:xfrm rot="0">
            <a:off x="10423092" y="6573847"/>
            <a:ext cx="143903" cy="143903"/>
            <a:chOff x="0" y="0"/>
            <a:chExt cx="812800" cy="812800"/>
          </a:xfrm>
        </p:grpSpPr>
        <p:sp>
          <p:nvSpPr>
            <p:cNvPr name="Freeform 1542" id="15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543" id="154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544" id="1544"/>
          <p:cNvGrpSpPr/>
          <p:nvPr/>
        </p:nvGrpSpPr>
        <p:grpSpPr>
          <a:xfrm rot="0">
            <a:off x="10615716" y="6573847"/>
            <a:ext cx="143903" cy="143903"/>
            <a:chOff x="0" y="0"/>
            <a:chExt cx="812800" cy="812800"/>
          </a:xfrm>
        </p:grpSpPr>
        <p:sp>
          <p:nvSpPr>
            <p:cNvPr name="Freeform 1545" id="15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46" id="154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547" id="1547"/>
          <p:cNvGrpSpPr/>
          <p:nvPr/>
        </p:nvGrpSpPr>
        <p:grpSpPr>
          <a:xfrm rot="0">
            <a:off x="10807244" y="6765375"/>
            <a:ext cx="143903" cy="143903"/>
            <a:chOff x="0" y="0"/>
            <a:chExt cx="812800" cy="812800"/>
          </a:xfrm>
        </p:grpSpPr>
        <p:sp>
          <p:nvSpPr>
            <p:cNvPr name="Freeform 1548" id="15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49" id="154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550" id="1550"/>
          <p:cNvGrpSpPr/>
          <p:nvPr/>
        </p:nvGrpSpPr>
        <p:grpSpPr>
          <a:xfrm rot="0">
            <a:off x="10999869" y="6765375"/>
            <a:ext cx="143903" cy="143903"/>
            <a:chOff x="0" y="0"/>
            <a:chExt cx="812800" cy="812800"/>
          </a:xfrm>
        </p:grpSpPr>
        <p:sp>
          <p:nvSpPr>
            <p:cNvPr name="Freeform 1551" id="155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552" id="155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553" id="1553"/>
          <p:cNvGrpSpPr/>
          <p:nvPr/>
        </p:nvGrpSpPr>
        <p:grpSpPr>
          <a:xfrm rot="0">
            <a:off x="11192493" y="6765375"/>
            <a:ext cx="143903" cy="143903"/>
            <a:chOff x="0" y="0"/>
            <a:chExt cx="812800" cy="812800"/>
          </a:xfrm>
        </p:grpSpPr>
        <p:sp>
          <p:nvSpPr>
            <p:cNvPr name="Freeform 1554" id="155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55" id="155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556" id="1556"/>
          <p:cNvGrpSpPr/>
          <p:nvPr/>
        </p:nvGrpSpPr>
        <p:grpSpPr>
          <a:xfrm rot="0">
            <a:off x="11384021" y="6765375"/>
            <a:ext cx="143903" cy="143903"/>
            <a:chOff x="0" y="0"/>
            <a:chExt cx="812800" cy="812800"/>
          </a:xfrm>
        </p:grpSpPr>
        <p:sp>
          <p:nvSpPr>
            <p:cNvPr name="Freeform 1557" id="155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558" id="155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559" id="1559"/>
          <p:cNvGrpSpPr/>
          <p:nvPr/>
        </p:nvGrpSpPr>
        <p:grpSpPr>
          <a:xfrm rot="0">
            <a:off x="11576645" y="6765375"/>
            <a:ext cx="143903" cy="143903"/>
            <a:chOff x="0" y="0"/>
            <a:chExt cx="812800" cy="812800"/>
          </a:xfrm>
        </p:grpSpPr>
        <p:sp>
          <p:nvSpPr>
            <p:cNvPr name="Freeform 1560" id="156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61" id="156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562" id="1562"/>
          <p:cNvGrpSpPr/>
          <p:nvPr/>
        </p:nvGrpSpPr>
        <p:grpSpPr>
          <a:xfrm rot="0">
            <a:off x="11769269" y="6765375"/>
            <a:ext cx="143903" cy="143903"/>
            <a:chOff x="0" y="0"/>
            <a:chExt cx="812800" cy="812800"/>
          </a:xfrm>
        </p:grpSpPr>
        <p:sp>
          <p:nvSpPr>
            <p:cNvPr name="Freeform 1563" id="156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564" id="156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565" id="1565"/>
          <p:cNvGrpSpPr/>
          <p:nvPr/>
        </p:nvGrpSpPr>
        <p:grpSpPr>
          <a:xfrm rot="0">
            <a:off x="11960797" y="6765375"/>
            <a:ext cx="143903" cy="143903"/>
            <a:chOff x="0" y="0"/>
            <a:chExt cx="812800" cy="812800"/>
          </a:xfrm>
        </p:grpSpPr>
        <p:sp>
          <p:nvSpPr>
            <p:cNvPr name="Freeform 1566" id="156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67" id="156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568" id="1568"/>
          <p:cNvGrpSpPr/>
          <p:nvPr/>
        </p:nvGrpSpPr>
        <p:grpSpPr>
          <a:xfrm rot="0">
            <a:off x="12153422" y="6765375"/>
            <a:ext cx="143903" cy="143903"/>
            <a:chOff x="0" y="0"/>
            <a:chExt cx="812800" cy="812800"/>
          </a:xfrm>
        </p:grpSpPr>
        <p:sp>
          <p:nvSpPr>
            <p:cNvPr name="Freeform 1569" id="156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570" id="157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571" id="1571"/>
          <p:cNvGrpSpPr/>
          <p:nvPr/>
        </p:nvGrpSpPr>
        <p:grpSpPr>
          <a:xfrm rot="0">
            <a:off x="12346046" y="6765375"/>
            <a:ext cx="143903" cy="143903"/>
            <a:chOff x="0" y="0"/>
            <a:chExt cx="812800" cy="812800"/>
          </a:xfrm>
        </p:grpSpPr>
        <p:sp>
          <p:nvSpPr>
            <p:cNvPr name="Freeform 1572" id="157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73" id="157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574" id="1574"/>
          <p:cNvGrpSpPr/>
          <p:nvPr/>
        </p:nvGrpSpPr>
        <p:grpSpPr>
          <a:xfrm rot="0">
            <a:off x="10230468" y="6765375"/>
            <a:ext cx="143903" cy="143903"/>
            <a:chOff x="0" y="0"/>
            <a:chExt cx="812800" cy="812800"/>
          </a:xfrm>
        </p:grpSpPr>
        <p:sp>
          <p:nvSpPr>
            <p:cNvPr name="Freeform 1575" id="157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576" id="157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577" id="1577"/>
          <p:cNvGrpSpPr/>
          <p:nvPr/>
        </p:nvGrpSpPr>
        <p:grpSpPr>
          <a:xfrm rot="0">
            <a:off x="10423092" y="6765375"/>
            <a:ext cx="143903" cy="143903"/>
            <a:chOff x="0" y="0"/>
            <a:chExt cx="812800" cy="812800"/>
          </a:xfrm>
        </p:grpSpPr>
        <p:sp>
          <p:nvSpPr>
            <p:cNvPr name="Freeform 1578" id="157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79" id="157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580" id="1580"/>
          <p:cNvGrpSpPr/>
          <p:nvPr/>
        </p:nvGrpSpPr>
        <p:grpSpPr>
          <a:xfrm rot="0">
            <a:off x="10615716" y="6765375"/>
            <a:ext cx="143903" cy="143903"/>
            <a:chOff x="0" y="0"/>
            <a:chExt cx="812800" cy="812800"/>
          </a:xfrm>
        </p:grpSpPr>
        <p:sp>
          <p:nvSpPr>
            <p:cNvPr name="Freeform 1581" id="158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582" id="158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583" id="1583"/>
          <p:cNvGrpSpPr/>
          <p:nvPr/>
        </p:nvGrpSpPr>
        <p:grpSpPr>
          <a:xfrm rot="0">
            <a:off x="10807244" y="6954847"/>
            <a:ext cx="143903" cy="143903"/>
            <a:chOff x="0" y="0"/>
            <a:chExt cx="812800" cy="812800"/>
          </a:xfrm>
        </p:grpSpPr>
        <p:sp>
          <p:nvSpPr>
            <p:cNvPr name="Freeform 1584" id="158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585" id="158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586" id="1586"/>
          <p:cNvGrpSpPr/>
          <p:nvPr/>
        </p:nvGrpSpPr>
        <p:grpSpPr>
          <a:xfrm rot="0">
            <a:off x="10999869" y="6954847"/>
            <a:ext cx="143903" cy="143903"/>
            <a:chOff x="0" y="0"/>
            <a:chExt cx="812800" cy="812800"/>
          </a:xfrm>
        </p:grpSpPr>
        <p:sp>
          <p:nvSpPr>
            <p:cNvPr name="Freeform 1587" id="158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88" id="158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589" id="1589"/>
          <p:cNvGrpSpPr/>
          <p:nvPr/>
        </p:nvGrpSpPr>
        <p:grpSpPr>
          <a:xfrm rot="0">
            <a:off x="11192493" y="6954847"/>
            <a:ext cx="143903" cy="143903"/>
            <a:chOff x="0" y="0"/>
            <a:chExt cx="812800" cy="812800"/>
          </a:xfrm>
        </p:grpSpPr>
        <p:sp>
          <p:nvSpPr>
            <p:cNvPr name="Freeform 1590" id="159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591" id="159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592" id="1592"/>
          <p:cNvGrpSpPr/>
          <p:nvPr/>
        </p:nvGrpSpPr>
        <p:grpSpPr>
          <a:xfrm rot="0">
            <a:off x="11384021" y="6954847"/>
            <a:ext cx="143903" cy="143903"/>
            <a:chOff x="0" y="0"/>
            <a:chExt cx="812800" cy="812800"/>
          </a:xfrm>
        </p:grpSpPr>
        <p:sp>
          <p:nvSpPr>
            <p:cNvPr name="Freeform 1593" id="159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94" id="159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595" id="1595"/>
          <p:cNvGrpSpPr/>
          <p:nvPr/>
        </p:nvGrpSpPr>
        <p:grpSpPr>
          <a:xfrm rot="0">
            <a:off x="11576645" y="6954847"/>
            <a:ext cx="143903" cy="143903"/>
            <a:chOff x="0" y="0"/>
            <a:chExt cx="812800" cy="812800"/>
          </a:xfrm>
        </p:grpSpPr>
        <p:sp>
          <p:nvSpPr>
            <p:cNvPr name="Freeform 1596" id="159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597" id="159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598" id="1598"/>
          <p:cNvGrpSpPr/>
          <p:nvPr/>
        </p:nvGrpSpPr>
        <p:grpSpPr>
          <a:xfrm rot="0">
            <a:off x="11769269" y="6954847"/>
            <a:ext cx="143903" cy="143903"/>
            <a:chOff x="0" y="0"/>
            <a:chExt cx="812800" cy="812800"/>
          </a:xfrm>
        </p:grpSpPr>
        <p:sp>
          <p:nvSpPr>
            <p:cNvPr name="Freeform 1599" id="159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00" id="160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601" id="1601"/>
          <p:cNvGrpSpPr/>
          <p:nvPr/>
        </p:nvGrpSpPr>
        <p:grpSpPr>
          <a:xfrm rot="0">
            <a:off x="11960797" y="6954847"/>
            <a:ext cx="143903" cy="143903"/>
            <a:chOff x="0" y="0"/>
            <a:chExt cx="812800" cy="812800"/>
          </a:xfrm>
        </p:grpSpPr>
        <p:sp>
          <p:nvSpPr>
            <p:cNvPr name="Freeform 1602" id="160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603" id="160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604" id="1604"/>
          <p:cNvGrpSpPr/>
          <p:nvPr/>
        </p:nvGrpSpPr>
        <p:grpSpPr>
          <a:xfrm rot="0">
            <a:off x="12153422" y="6954847"/>
            <a:ext cx="143903" cy="143903"/>
            <a:chOff x="0" y="0"/>
            <a:chExt cx="812800" cy="812800"/>
          </a:xfrm>
        </p:grpSpPr>
        <p:sp>
          <p:nvSpPr>
            <p:cNvPr name="Freeform 1605" id="160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06" id="160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607" id="1607"/>
          <p:cNvGrpSpPr/>
          <p:nvPr/>
        </p:nvGrpSpPr>
        <p:grpSpPr>
          <a:xfrm rot="0">
            <a:off x="12346046" y="6954847"/>
            <a:ext cx="143903" cy="143903"/>
            <a:chOff x="0" y="0"/>
            <a:chExt cx="812800" cy="812800"/>
          </a:xfrm>
        </p:grpSpPr>
        <p:sp>
          <p:nvSpPr>
            <p:cNvPr name="Freeform 1608" id="160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609" id="160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610" id="1610"/>
          <p:cNvGrpSpPr/>
          <p:nvPr/>
        </p:nvGrpSpPr>
        <p:grpSpPr>
          <a:xfrm rot="0">
            <a:off x="10230468" y="6954847"/>
            <a:ext cx="143903" cy="143903"/>
            <a:chOff x="0" y="0"/>
            <a:chExt cx="812800" cy="812800"/>
          </a:xfrm>
        </p:grpSpPr>
        <p:sp>
          <p:nvSpPr>
            <p:cNvPr name="Freeform 1611" id="16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12" id="16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613" id="1613"/>
          <p:cNvGrpSpPr/>
          <p:nvPr/>
        </p:nvGrpSpPr>
        <p:grpSpPr>
          <a:xfrm rot="0">
            <a:off x="10423092" y="6954847"/>
            <a:ext cx="143903" cy="143903"/>
            <a:chOff x="0" y="0"/>
            <a:chExt cx="812800" cy="812800"/>
          </a:xfrm>
        </p:grpSpPr>
        <p:sp>
          <p:nvSpPr>
            <p:cNvPr name="Freeform 1614" id="16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615" id="16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616" id="1616"/>
          <p:cNvGrpSpPr/>
          <p:nvPr/>
        </p:nvGrpSpPr>
        <p:grpSpPr>
          <a:xfrm rot="0">
            <a:off x="10615716" y="6954847"/>
            <a:ext cx="143903" cy="143903"/>
            <a:chOff x="0" y="0"/>
            <a:chExt cx="812800" cy="812800"/>
          </a:xfrm>
        </p:grpSpPr>
        <p:sp>
          <p:nvSpPr>
            <p:cNvPr name="Freeform 1617" id="16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18" id="161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619" id="1619"/>
          <p:cNvGrpSpPr/>
          <p:nvPr/>
        </p:nvGrpSpPr>
        <p:grpSpPr>
          <a:xfrm rot="0">
            <a:off x="10807244" y="4477586"/>
            <a:ext cx="143903" cy="143903"/>
            <a:chOff x="0" y="0"/>
            <a:chExt cx="812800" cy="812800"/>
          </a:xfrm>
        </p:grpSpPr>
        <p:sp>
          <p:nvSpPr>
            <p:cNvPr name="Freeform 1620" id="16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21" id="162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622" id="1622"/>
          <p:cNvGrpSpPr/>
          <p:nvPr/>
        </p:nvGrpSpPr>
        <p:grpSpPr>
          <a:xfrm rot="0">
            <a:off x="10999869" y="4477586"/>
            <a:ext cx="143903" cy="143903"/>
            <a:chOff x="0" y="0"/>
            <a:chExt cx="812800" cy="812800"/>
          </a:xfrm>
        </p:grpSpPr>
        <p:sp>
          <p:nvSpPr>
            <p:cNvPr name="Freeform 1623" id="16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624" id="162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625" id="1625"/>
          <p:cNvGrpSpPr/>
          <p:nvPr/>
        </p:nvGrpSpPr>
        <p:grpSpPr>
          <a:xfrm rot="0">
            <a:off x="11192493" y="4477586"/>
            <a:ext cx="143903" cy="143903"/>
            <a:chOff x="0" y="0"/>
            <a:chExt cx="812800" cy="812800"/>
          </a:xfrm>
        </p:grpSpPr>
        <p:sp>
          <p:nvSpPr>
            <p:cNvPr name="Freeform 1626" id="16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27" id="162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628" id="1628"/>
          <p:cNvGrpSpPr/>
          <p:nvPr/>
        </p:nvGrpSpPr>
        <p:grpSpPr>
          <a:xfrm rot="0">
            <a:off x="11384021" y="4477586"/>
            <a:ext cx="143903" cy="143903"/>
            <a:chOff x="0" y="0"/>
            <a:chExt cx="812800" cy="812800"/>
          </a:xfrm>
        </p:grpSpPr>
        <p:sp>
          <p:nvSpPr>
            <p:cNvPr name="Freeform 1629" id="16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630" id="163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631" id="1631"/>
          <p:cNvGrpSpPr/>
          <p:nvPr/>
        </p:nvGrpSpPr>
        <p:grpSpPr>
          <a:xfrm rot="0">
            <a:off x="11576645" y="4477586"/>
            <a:ext cx="143903" cy="143903"/>
            <a:chOff x="0" y="0"/>
            <a:chExt cx="812800" cy="812800"/>
          </a:xfrm>
        </p:grpSpPr>
        <p:sp>
          <p:nvSpPr>
            <p:cNvPr name="Freeform 1632" id="16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33" id="163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634" id="1634"/>
          <p:cNvGrpSpPr/>
          <p:nvPr/>
        </p:nvGrpSpPr>
        <p:grpSpPr>
          <a:xfrm rot="0">
            <a:off x="11769269" y="4477586"/>
            <a:ext cx="143903" cy="143903"/>
            <a:chOff x="0" y="0"/>
            <a:chExt cx="812800" cy="812800"/>
          </a:xfrm>
        </p:grpSpPr>
        <p:sp>
          <p:nvSpPr>
            <p:cNvPr name="Freeform 1635" id="16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636" id="163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637" id="1637"/>
          <p:cNvGrpSpPr/>
          <p:nvPr/>
        </p:nvGrpSpPr>
        <p:grpSpPr>
          <a:xfrm rot="0">
            <a:off x="11960797" y="4477586"/>
            <a:ext cx="143903" cy="143903"/>
            <a:chOff x="0" y="0"/>
            <a:chExt cx="812800" cy="812800"/>
          </a:xfrm>
        </p:grpSpPr>
        <p:sp>
          <p:nvSpPr>
            <p:cNvPr name="Freeform 1638" id="16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39" id="163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640" id="1640"/>
          <p:cNvGrpSpPr/>
          <p:nvPr/>
        </p:nvGrpSpPr>
        <p:grpSpPr>
          <a:xfrm rot="0">
            <a:off x="12153422" y="4477586"/>
            <a:ext cx="143903" cy="143903"/>
            <a:chOff x="0" y="0"/>
            <a:chExt cx="812800" cy="812800"/>
          </a:xfrm>
        </p:grpSpPr>
        <p:sp>
          <p:nvSpPr>
            <p:cNvPr name="Freeform 1641" id="16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642" id="164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643" id="1643"/>
          <p:cNvGrpSpPr/>
          <p:nvPr/>
        </p:nvGrpSpPr>
        <p:grpSpPr>
          <a:xfrm rot="0">
            <a:off x="12346046" y="4477586"/>
            <a:ext cx="143903" cy="143903"/>
            <a:chOff x="0" y="0"/>
            <a:chExt cx="812800" cy="812800"/>
          </a:xfrm>
        </p:grpSpPr>
        <p:sp>
          <p:nvSpPr>
            <p:cNvPr name="Freeform 1644" id="16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45" id="164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646" id="1646"/>
          <p:cNvGrpSpPr/>
          <p:nvPr/>
        </p:nvGrpSpPr>
        <p:grpSpPr>
          <a:xfrm rot="0">
            <a:off x="10230468" y="4477586"/>
            <a:ext cx="143903" cy="143903"/>
            <a:chOff x="0" y="0"/>
            <a:chExt cx="812800" cy="812800"/>
          </a:xfrm>
        </p:grpSpPr>
        <p:sp>
          <p:nvSpPr>
            <p:cNvPr name="Freeform 1647" id="164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648" id="164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649" id="1649"/>
          <p:cNvGrpSpPr/>
          <p:nvPr/>
        </p:nvGrpSpPr>
        <p:grpSpPr>
          <a:xfrm rot="0">
            <a:off x="10423092" y="4477586"/>
            <a:ext cx="143903" cy="143903"/>
            <a:chOff x="0" y="0"/>
            <a:chExt cx="812800" cy="812800"/>
          </a:xfrm>
        </p:grpSpPr>
        <p:sp>
          <p:nvSpPr>
            <p:cNvPr name="Freeform 1650" id="165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51" id="165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652" id="1652"/>
          <p:cNvGrpSpPr/>
          <p:nvPr/>
        </p:nvGrpSpPr>
        <p:grpSpPr>
          <a:xfrm rot="0">
            <a:off x="10615716" y="4477586"/>
            <a:ext cx="143903" cy="143903"/>
            <a:chOff x="0" y="0"/>
            <a:chExt cx="812800" cy="812800"/>
          </a:xfrm>
        </p:grpSpPr>
        <p:sp>
          <p:nvSpPr>
            <p:cNvPr name="Freeform 1653" id="165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654" id="165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655" id="1655"/>
          <p:cNvGrpSpPr/>
          <p:nvPr/>
        </p:nvGrpSpPr>
        <p:grpSpPr>
          <a:xfrm rot="0">
            <a:off x="10807244" y="4667058"/>
            <a:ext cx="143903" cy="143903"/>
            <a:chOff x="0" y="0"/>
            <a:chExt cx="812800" cy="812800"/>
          </a:xfrm>
        </p:grpSpPr>
        <p:sp>
          <p:nvSpPr>
            <p:cNvPr name="Freeform 1656" id="165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657" id="165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658" id="1658"/>
          <p:cNvGrpSpPr/>
          <p:nvPr/>
        </p:nvGrpSpPr>
        <p:grpSpPr>
          <a:xfrm rot="0">
            <a:off x="10999869" y="4667058"/>
            <a:ext cx="143903" cy="143903"/>
            <a:chOff x="0" y="0"/>
            <a:chExt cx="812800" cy="812800"/>
          </a:xfrm>
        </p:grpSpPr>
        <p:sp>
          <p:nvSpPr>
            <p:cNvPr name="Freeform 1659" id="165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60" id="166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661" id="1661"/>
          <p:cNvGrpSpPr/>
          <p:nvPr/>
        </p:nvGrpSpPr>
        <p:grpSpPr>
          <a:xfrm rot="0">
            <a:off x="11192493" y="4667058"/>
            <a:ext cx="143903" cy="143903"/>
            <a:chOff x="0" y="0"/>
            <a:chExt cx="812800" cy="812800"/>
          </a:xfrm>
        </p:grpSpPr>
        <p:sp>
          <p:nvSpPr>
            <p:cNvPr name="Freeform 1662" id="166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663" id="166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664" id="1664"/>
          <p:cNvGrpSpPr/>
          <p:nvPr/>
        </p:nvGrpSpPr>
        <p:grpSpPr>
          <a:xfrm rot="0">
            <a:off x="11384021" y="4667058"/>
            <a:ext cx="143903" cy="143903"/>
            <a:chOff x="0" y="0"/>
            <a:chExt cx="812800" cy="812800"/>
          </a:xfrm>
        </p:grpSpPr>
        <p:sp>
          <p:nvSpPr>
            <p:cNvPr name="Freeform 1665" id="166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66" id="166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667" id="1667"/>
          <p:cNvGrpSpPr/>
          <p:nvPr/>
        </p:nvGrpSpPr>
        <p:grpSpPr>
          <a:xfrm rot="0">
            <a:off x="11576645" y="4667058"/>
            <a:ext cx="143903" cy="143903"/>
            <a:chOff x="0" y="0"/>
            <a:chExt cx="812800" cy="812800"/>
          </a:xfrm>
        </p:grpSpPr>
        <p:sp>
          <p:nvSpPr>
            <p:cNvPr name="Freeform 1668" id="166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669" id="166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670" id="1670"/>
          <p:cNvGrpSpPr/>
          <p:nvPr/>
        </p:nvGrpSpPr>
        <p:grpSpPr>
          <a:xfrm rot="0">
            <a:off x="11769269" y="4667058"/>
            <a:ext cx="143903" cy="143903"/>
            <a:chOff x="0" y="0"/>
            <a:chExt cx="812800" cy="812800"/>
          </a:xfrm>
        </p:grpSpPr>
        <p:sp>
          <p:nvSpPr>
            <p:cNvPr name="Freeform 1671" id="167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72" id="167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673" id="1673"/>
          <p:cNvGrpSpPr/>
          <p:nvPr/>
        </p:nvGrpSpPr>
        <p:grpSpPr>
          <a:xfrm rot="0">
            <a:off x="11960797" y="4667058"/>
            <a:ext cx="143903" cy="143903"/>
            <a:chOff x="0" y="0"/>
            <a:chExt cx="812800" cy="812800"/>
          </a:xfrm>
        </p:grpSpPr>
        <p:sp>
          <p:nvSpPr>
            <p:cNvPr name="Freeform 1674" id="167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675" id="167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676" id="1676"/>
          <p:cNvGrpSpPr/>
          <p:nvPr/>
        </p:nvGrpSpPr>
        <p:grpSpPr>
          <a:xfrm rot="0">
            <a:off x="12153422" y="4667058"/>
            <a:ext cx="143903" cy="143903"/>
            <a:chOff x="0" y="0"/>
            <a:chExt cx="812800" cy="812800"/>
          </a:xfrm>
        </p:grpSpPr>
        <p:sp>
          <p:nvSpPr>
            <p:cNvPr name="Freeform 1677" id="167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78" id="167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679" id="1679"/>
          <p:cNvGrpSpPr/>
          <p:nvPr/>
        </p:nvGrpSpPr>
        <p:grpSpPr>
          <a:xfrm rot="0">
            <a:off x="12346046" y="4667058"/>
            <a:ext cx="143903" cy="143903"/>
            <a:chOff x="0" y="0"/>
            <a:chExt cx="812800" cy="812800"/>
          </a:xfrm>
        </p:grpSpPr>
        <p:sp>
          <p:nvSpPr>
            <p:cNvPr name="Freeform 1680" id="168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681" id="168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682" id="1682"/>
          <p:cNvGrpSpPr/>
          <p:nvPr/>
        </p:nvGrpSpPr>
        <p:grpSpPr>
          <a:xfrm rot="0">
            <a:off x="10230468" y="4667058"/>
            <a:ext cx="143903" cy="143903"/>
            <a:chOff x="0" y="0"/>
            <a:chExt cx="812800" cy="812800"/>
          </a:xfrm>
        </p:grpSpPr>
        <p:sp>
          <p:nvSpPr>
            <p:cNvPr name="Freeform 1683" id="168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84" id="168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685" id="1685"/>
          <p:cNvGrpSpPr/>
          <p:nvPr/>
        </p:nvGrpSpPr>
        <p:grpSpPr>
          <a:xfrm rot="0">
            <a:off x="10423092" y="4667058"/>
            <a:ext cx="143903" cy="143903"/>
            <a:chOff x="0" y="0"/>
            <a:chExt cx="812800" cy="812800"/>
          </a:xfrm>
        </p:grpSpPr>
        <p:sp>
          <p:nvSpPr>
            <p:cNvPr name="Freeform 1686" id="168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687" id="168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688" id="1688"/>
          <p:cNvGrpSpPr/>
          <p:nvPr/>
        </p:nvGrpSpPr>
        <p:grpSpPr>
          <a:xfrm rot="0">
            <a:off x="10615716" y="4667058"/>
            <a:ext cx="143903" cy="143903"/>
            <a:chOff x="0" y="0"/>
            <a:chExt cx="812800" cy="812800"/>
          </a:xfrm>
        </p:grpSpPr>
        <p:sp>
          <p:nvSpPr>
            <p:cNvPr name="Freeform 1689" id="168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90" id="169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691" id="1691"/>
          <p:cNvGrpSpPr/>
          <p:nvPr/>
        </p:nvGrpSpPr>
        <p:grpSpPr>
          <a:xfrm rot="0">
            <a:off x="10807244" y="7145347"/>
            <a:ext cx="143903" cy="143903"/>
            <a:chOff x="0" y="0"/>
            <a:chExt cx="812800" cy="812800"/>
          </a:xfrm>
        </p:grpSpPr>
        <p:sp>
          <p:nvSpPr>
            <p:cNvPr name="Freeform 1692" id="169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93" id="169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694" id="1694"/>
          <p:cNvGrpSpPr/>
          <p:nvPr/>
        </p:nvGrpSpPr>
        <p:grpSpPr>
          <a:xfrm rot="0">
            <a:off x="10999869" y="7145347"/>
            <a:ext cx="143903" cy="143903"/>
            <a:chOff x="0" y="0"/>
            <a:chExt cx="812800" cy="812800"/>
          </a:xfrm>
        </p:grpSpPr>
        <p:sp>
          <p:nvSpPr>
            <p:cNvPr name="Freeform 1695" id="169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696" id="169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697" id="1697"/>
          <p:cNvGrpSpPr/>
          <p:nvPr/>
        </p:nvGrpSpPr>
        <p:grpSpPr>
          <a:xfrm rot="0">
            <a:off x="11192493" y="7145347"/>
            <a:ext cx="143903" cy="143903"/>
            <a:chOff x="0" y="0"/>
            <a:chExt cx="812800" cy="812800"/>
          </a:xfrm>
        </p:grpSpPr>
        <p:sp>
          <p:nvSpPr>
            <p:cNvPr name="Freeform 1698" id="169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99" id="169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700" id="1700"/>
          <p:cNvGrpSpPr/>
          <p:nvPr/>
        </p:nvGrpSpPr>
        <p:grpSpPr>
          <a:xfrm rot="0">
            <a:off x="11384021" y="7145347"/>
            <a:ext cx="143903" cy="143903"/>
            <a:chOff x="0" y="0"/>
            <a:chExt cx="812800" cy="812800"/>
          </a:xfrm>
        </p:grpSpPr>
        <p:sp>
          <p:nvSpPr>
            <p:cNvPr name="Freeform 1701" id="170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702" id="170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703" id="1703"/>
          <p:cNvGrpSpPr/>
          <p:nvPr/>
        </p:nvGrpSpPr>
        <p:grpSpPr>
          <a:xfrm rot="0">
            <a:off x="11576645" y="7145347"/>
            <a:ext cx="143903" cy="143903"/>
            <a:chOff x="0" y="0"/>
            <a:chExt cx="812800" cy="812800"/>
          </a:xfrm>
        </p:grpSpPr>
        <p:sp>
          <p:nvSpPr>
            <p:cNvPr name="Freeform 1704" id="170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05" id="170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706" id="1706"/>
          <p:cNvGrpSpPr/>
          <p:nvPr/>
        </p:nvGrpSpPr>
        <p:grpSpPr>
          <a:xfrm rot="0">
            <a:off x="11769269" y="7145347"/>
            <a:ext cx="143903" cy="143903"/>
            <a:chOff x="0" y="0"/>
            <a:chExt cx="812800" cy="812800"/>
          </a:xfrm>
        </p:grpSpPr>
        <p:sp>
          <p:nvSpPr>
            <p:cNvPr name="Freeform 1707" id="170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708" id="170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709" id="1709"/>
          <p:cNvGrpSpPr/>
          <p:nvPr/>
        </p:nvGrpSpPr>
        <p:grpSpPr>
          <a:xfrm rot="0">
            <a:off x="11960797" y="7145347"/>
            <a:ext cx="143903" cy="143903"/>
            <a:chOff x="0" y="0"/>
            <a:chExt cx="812800" cy="812800"/>
          </a:xfrm>
        </p:grpSpPr>
        <p:sp>
          <p:nvSpPr>
            <p:cNvPr name="Freeform 1710" id="17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11" id="17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712" id="1712"/>
          <p:cNvGrpSpPr/>
          <p:nvPr/>
        </p:nvGrpSpPr>
        <p:grpSpPr>
          <a:xfrm rot="0">
            <a:off x="12153422" y="7145347"/>
            <a:ext cx="143903" cy="143903"/>
            <a:chOff x="0" y="0"/>
            <a:chExt cx="812800" cy="812800"/>
          </a:xfrm>
        </p:grpSpPr>
        <p:sp>
          <p:nvSpPr>
            <p:cNvPr name="Freeform 1713" id="17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714" id="171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715" id="1715"/>
          <p:cNvGrpSpPr/>
          <p:nvPr/>
        </p:nvGrpSpPr>
        <p:grpSpPr>
          <a:xfrm rot="0">
            <a:off x="12346046" y="7145347"/>
            <a:ext cx="143903" cy="143903"/>
            <a:chOff x="0" y="0"/>
            <a:chExt cx="812800" cy="812800"/>
          </a:xfrm>
        </p:grpSpPr>
        <p:sp>
          <p:nvSpPr>
            <p:cNvPr name="Freeform 1716" id="17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17" id="171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718" id="1718"/>
          <p:cNvGrpSpPr/>
          <p:nvPr/>
        </p:nvGrpSpPr>
        <p:grpSpPr>
          <a:xfrm rot="0">
            <a:off x="10230468" y="7145347"/>
            <a:ext cx="143903" cy="143903"/>
            <a:chOff x="0" y="0"/>
            <a:chExt cx="812800" cy="812800"/>
          </a:xfrm>
        </p:grpSpPr>
        <p:sp>
          <p:nvSpPr>
            <p:cNvPr name="Freeform 1719" id="17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720" id="172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721" id="1721"/>
          <p:cNvGrpSpPr/>
          <p:nvPr/>
        </p:nvGrpSpPr>
        <p:grpSpPr>
          <a:xfrm rot="0">
            <a:off x="10423092" y="7145347"/>
            <a:ext cx="143903" cy="143903"/>
            <a:chOff x="0" y="0"/>
            <a:chExt cx="812800" cy="812800"/>
          </a:xfrm>
        </p:grpSpPr>
        <p:sp>
          <p:nvSpPr>
            <p:cNvPr name="Freeform 1722" id="17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23" id="172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724" id="1724"/>
          <p:cNvGrpSpPr/>
          <p:nvPr/>
        </p:nvGrpSpPr>
        <p:grpSpPr>
          <a:xfrm rot="0">
            <a:off x="10615716" y="7145347"/>
            <a:ext cx="143903" cy="143903"/>
            <a:chOff x="0" y="0"/>
            <a:chExt cx="812800" cy="812800"/>
          </a:xfrm>
        </p:grpSpPr>
        <p:sp>
          <p:nvSpPr>
            <p:cNvPr name="Freeform 1725" id="17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726" id="172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727" id="1727"/>
          <p:cNvGrpSpPr/>
          <p:nvPr/>
        </p:nvGrpSpPr>
        <p:grpSpPr>
          <a:xfrm rot="0">
            <a:off x="10807244" y="7334819"/>
            <a:ext cx="143903" cy="143903"/>
            <a:chOff x="0" y="0"/>
            <a:chExt cx="812800" cy="812800"/>
          </a:xfrm>
        </p:grpSpPr>
        <p:sp>
          <p:nvSpPr>
            <p:cNvPr name="Freeform 1728" id="17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729" id="172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730" id="1730"/>
          <p:cNvGrpSpPr/>
          <p:nvPr/>
        </p:nvGrpSpPr>
        <p:grpSpPr>
          <a:xfrm rot="0">
            <a:off x="10999869" y="7334819"/>
            <a:ext cx="143903" cy="143903"/>
            <a:chOff x="0" y="0"/>
            <a:chExt cx="812800" cy="812800"/>
          </a:xfrm>
        </p:grpSpPr>
        <p:sp>
          <p:nvSpPr>
            <p:cNvPr name="Freeform 1731" id="17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32" id="173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733" id="1733"/>
          <p:cNvGrpSpPr/>
          <p:nvPr/>
        </p:nvGrpSpPr>
        <p:grpSpPr>
          <a:xfrm rot="0">
            <a:off x="11192493" y="7334819"/>
            <a:ext cx="143903" cy="143903"/>
            <a:chOff x="0" y="0"/>
            <a:chExt cx="812800" cy="812800"/>
          </a:xfrm>
        </p:grpSpPr>
        <p:sp>
          <p:nvSpPr>
            <p:cNvPr name="Freeform 1734" id="17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735" id="173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736" id="1736"/>
          <p:cNvGrpSpPr/>
          <p:nvPr/>
        </p:nvGrpSpPr>
        <p:grpSpPr>
          <a:xfrm rot="0">
            <a:off x="11384021" y="7334819"/>
            <a:ext cx="143903" cy="143903"/>
            <a:chOff x="0" y="0"/>
            <a:chExt cx="812800" cy="812800"/>
          </a:xfrm>
        </p:grpSpPr>
        <p:sp>
          <p:nvSpPr>
            <p:cNvPr name="Freeform 1737" id="17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38" id="173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739" id="1739"/>
          <p:cNvGrpSpPr/>
          <p:nvPr/>
        </p:nvGrpSpPr>
        <p:grpSpPr>
          <a:xfrm rot="0">
            <a:off x="11576645" y="7334819"/>
            <a:ext cx="143903" cy="143903"/>
            <a:chOff x="0" y="0"/>
            <a:chExt cx="812800" cy="812800"/>
          </a:xfrm>
        </p:grpSpPr>
        <p:sp>
          <p:nvSpPr>
            <p:cNvPr name="Freeform 1740" id="17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741" id="174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742" id="1742"/>
          <p:cNvGrpSpPr/>
          <p:nvPr/>
        </p:nvGrpSpPr>
        <p:grpSpPr>
          <a:xfrm rot="0">
            <a:off x="11769269" y="7334819"/>
            <a:ext cx="143903" cy="143903"/>
            <a:chOff x="0" y="0"/>
            <a:chExt cx="812800" cy="812800"/>
          </a:xfrm>
        </p:grpSpPr>
        <p:sp>
          <p:nvSpPr>
            <p:cNvPr name="Freeform 1743" id="17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44" id="174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745" id="1745"/>
          <p:cNvGrpSpPr/>
          <p:nvPr/>
        </p:nvGrpSpPr>
        <p:grpSpPr>
          <a:xfrm rot="0">
            <a:off x="11960797" y="7334819"/>
            <a:ext cx="143903" cy="143903"/>
            <a:chOff x="0" y="0"/>
            <a:chExt cx="812800" cy="812800"/>
          </a:xfrm>
        </p:grpSpPr>
        <p:sp>
          <p:nvSpPr>
            <p:cNvPr name="Freeform 1746" id="17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747" id="174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748" id="1748"/>
          <p:cNvGrpSpPr/>
          <p:nvPr/>
        </p:nvGrpSpPr>
        <p:grpSpPr>
          <a:xfrm rot="0">
            <a:off x="12153422" y="7334819"/>
            <a:ext cx="143903" cy="143903"/>
            <a:chOff x="0" y="0"/>
            <a:chExt cx="812800" cy="812800"/>
          </a:xfrm>
        </p:grpSpPr>
        <p:sp>
          <p:nvSpPr>
            <p:cNvPr name="Freeform 1749" id="174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50" id="175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751" id="1751"/>
          <p:cNvGrpSpPr/>
          <p:nvPr/>
        </p:nvGrpSpPr>
        <p:grpSpPr>
          <a:xfrm rot="0">
            <a:off x="12346046" y="7334819"/>
            <a:ext cx="143903" cy="143903"/>
            <a:chOff x="0" y="0"/>
            <a:chExt cx="812800" cy="812800"/>
          </a:xfrm>
        </p:grpSpPr>
        <p:sp>
          <p:nvSpPr>
            <p:cNvPr name="Freeform 1752" id="175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753" id="175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754" id="1754"/>
          <p:cNvGrpSpPr/>
          <p:nvPr/>
        </p:nvGrpSpPr>
        <p:grpSpPr>
          <a:xfrm rot="0">
            <a:off x="10230468" y="7334819"/>
            <a:ext cx="143903" cy="143903"/>
            <a:chOff x="0" y="0"/>
            <a:chExt cx="812800" cy="812800"/>
          </a:xfrm>
        </p:grpSpPr>
        <p:sp>
          <p:nvSpPr>
            <p:cNvPr name="Freeform 1755" id="175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56" id="175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757" id="1757"/>
          <p:cNvGrpSpPr/>
          <p:nvPr/>
        </p:nvGrpSpPr>
        <p:grpSpPr>
          <a:xfrm rot="0">
            <a:off x="10423092" y="7334819"/>
            <a:ext cx="143903" cy="143903"/>
            <a:chOff x="0" y="0"/>
            <a:chExt cx="812800" cy="812800"/>
          </a:xfrm>
        </p:grpSpPr>
        <p:sp>
          <p:nvSpPr>
            <p:cNvPr name="Freeform 1758" id="175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759" id="175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grpSp>
        <p:nvGrpSpPr>
          <p:cNvPr name="Group 1760" id="1760"/>
          <p:cNvGrpSpPr/>
          <p:nvPr/>
        </p:nvGrpSpPr>
        <p:grpSpPr>
          <a:xfrm rot="0">
            <a:off x="10615716" y="7334819"/>
            <a:ext cx="143903" cy="143903"/>
            <a:chOff x="0" y="0"/>
            <a:chExt cx="812800" cy="812800"/>
          </a:xfrm>
        </p:grpSpPr>
        <p:sp>
          <p:nvSpPr>
            <p:cNvPr name="Freeform 1761" id="176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62" id="176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28"/>
                </a:lnSpc>
              </a:pPr>
            </a:p>
          </p:txBody>
        </p:sp>
      </p:grpSp>
      <p:sp>
        <p:nvSpPr>
          <p:cNvPr name="AutoShape 1763" id="1763"/>
          <p:cNvSpPr/>
          <p:nvPr/>
        </p:nvSpPr>
        <p:spPr>
          <a:xfrm flipH="true">
            <a:off x="4549153" y="5978154"/>
            <a:ext cx="123893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1764" id="1764"/>
          <p:cNvSpPr/>
          <p:nvPr/>
        </p:nvSpPr>
        <p:spPr>
          <a:xfrm flipH="true">
            <a:off x="8675519" y="5978154"/>
            <a:ext cx="124097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5.1 - C'est quoi une transaction coinjoin ?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Mixage, coinjoins, mélangeurs...?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AutoShape 26" id="26"/>
          <p:cNvSpPr/>
          <p:nvPr/>
        </p:nvSpPr>
        <p:spPr>
          <a:xfrm flipH="true" flipV="true">
            <a:off x="3038094" y="3642954"/>
            <a:ext cx="3268033" cy="181931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 flipH="true" flipV="true">
            <a:off x="3038094" y="4806139"/>
            <a:ext cx="3268033" cy="91309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 flipH="true" flipV="true">
            <a:off x="3038094" y="5969323"/>
            <a:ext cx="3268033" cy="688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flipH="true">
            <a:off x="3038094" y="6233173"/>
            <a:ext cx="3268033" cy="89933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 flipH="true">
            <a:off x="3038094" y="6489520"/>
            <a:ext cx="3268033" cy="180335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31" id="31"/>
          <p:cNvSpPr/>
          <p:nvPr/>
        </p:nvSpPr>
        <p:spPr>
          <a:xfrm flipH="false" flipV="false" rot="0">
            <a:off x="2238532" y="3204237"/>
            <a:ext cx="799562" cy="877435"/>
          </a:xfrm>
          <a:custGeom>
            <a:avLst/>
            <a:gdLst/>
            <a:ahLst/>
            <a:cxnLst/>
            <a:rect r="r" b="b" t="t" l="l"/>
            <a:pathLst>
              <a:path h="877435" w="799562">
                <a:moveTo>
                  <a:pt x="0" y="0"/>
                </a:moveTo>
                <a:lnTo>
                  <a:pt x="799562" y="0"/>
                </a:lnTo>
                <a:lnTo>
                  <a:pt x="799562" y="877434"/>
                </a:lnTo>
                <a:lnTo>
                  <a:pt x="0" y="87743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2238532" y="5530606"/>
            <a:ext cx="799562" cy="877435"/>
          </a:xfrm>
          <a:custGeom>
            <a:avLst/>
            <a:gdLst/>
            <a:ahLst/>
            <a:cxnLst/>
            <a:rect r="r" b="b" t="t" l="l"/>
            <a:pathLst>
              <a:path h="877435" w="799562">
                <a:moveTo>
                  <a:pt x="0" y="0"/>
                </a:moveTo>
                <a:lnTo>
                  <a:pt x="799562" y="0"/>
                </a:lnTo>
                <a:lnTo>
                  <a:pt x="799562" y="877435"/>
                </a:lnTo>
                <a:lnTo>
                  <a:pt x="0" y="8774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2238532" y="4367421"/>
            <a:ext cx="799562" cy="877435"/>
          </a:xfrm>
          <a:custGeom>
            <a:avLst/>
            <a:gdLst/>
            <a:ahLst/>
            <a:cxnLst/>
            <a:rect r="r" b="b" t="t" l="l"/>
            <a:pathLst>
              <a:path h="877435" w="799562">
                <a:moveTo>
                  <a:pt x="0" y="0"/>
                </a:moveTo>
                <a:lnTo>
                  <a:pt x="799562" y="0"/>
                </a:lnTo>
                <a:lnTo>
                  <a:pt x="799562" y="877435"/>
                </a:lnTo>
                <a:lnTo>
                  <a:pt x="0" y="8774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2238532" y="7854159"/>
            <a:ext cx="799562" cy="877435"/>
          </a:xfrm>
          <a:custGeom>
            <a:avLst/>
            <a:gdLst/>
            <a:ahLst/>
            <a:cxnLst/>
            <a:rect r="r" b="b" t="t" l="l"/>
            <a:pathLst>
              <a:path h="877435" w="799562">
                <a:moveTo>
                  <a:pt x="0" y="0"/>
                </a:moveTo>
                <a:lnTo>
                  <a:pt x="799562" y="0"/>
                </a:lnTo>
                <a:lnTo>
                  <a:pt x="799562" y="877435"/>
                </a:lnTo>
                <a:lnTo>
                  <a:pt x="0" y="8774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2238532" y="6693791"/>
            <a:ext cx="799562" cy="877435"/>
          </a:xfrm>
          <a:custGeom>
            <a:avLst/>
            <a:gdLst/>
            <a:ahLst/>
            <a:cxnLst/>
            <a:rect r="r" b="b" t="t" l="l"/>
            <a:pathLst>
              <a:path h="877435" w="799562">
                <a:moveTo>
                  <a:pt x="0" y="0"/>
                </a:moveTo>
                <a:lnTo>
                  <a:pt x="799562" y="0"/>
                </a:lnTo>
                <a:lnTo>
                  <a:pt x="799562" y="877434"/>
                </a:lnTo>
                <a:lnTo>
                  <a:pt x="0" y="87743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6" id="36"/>
          <p:cNvSpPr/>
          <p:nvPr/>
        </p:nvSpPr>
        <p:spPr>
          <a:xfrm flipH="true" flipV="true">
            <a:off x="8159516" y="6494044"/>
            <a:ext cx="3268033" cy="181931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 flipH="true" flipV="true">
            <a:off x="8159516" y="6237697"/>
            <a:ext cx="3268033" cy="91528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 flipH="true" flipV="true">
            <a:off x="8159516" y="5980728"/>
            <a:ext cx="3268033" cy="907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 flipH="true">
            <a:off x="8159516" y="4826617"/>
            <a:ext cx="3268033" cy="89714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 flipH="true">
            <a:off x="8159516" y="3663433"/>
            <a:ext cx="3268033" cy="180335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41" id="41"/>
          <p:cNvSpPr/>
          <p:nvPr/>
        </p:nvSpPr>
        <p:spPr>
          <a:xfrm flipH="false" flipV="false" rot="0">
            <a:off x="11427549" y="3224715"/>
            <a:ext cx="799562" cy="877435"/>
          </a:xfrm>
          <a:custGeom>
            <a:avLst/>
            <a:gdLst/>
            <a:ahLst/>
            <a:cxnLst/>
            <a:rect r="r" b="b" t="t" l="l"/>
            <a:pathLst>
              <a:path h="877435" w="799562">
                <a:moveTo>
                  <a:pt x="0" y="0"/>
                </a:moveTo>
                <a:lnTo>
                  <a:pt x="799562" y="0"/>
                </a:lnTo>
                <a:lnTo>
                  <a:pt x="799562" y="877435"/>
                </a:lnTo>
                <a:lnTo>
                  <a:pt x="0" y="8774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11427549" y="5551084"/>
            <a:ext cx="799562" cy="877435"/>
          </a:xfrm>
          <a:custGeom>
            <a:avLst/>
            <a:gdLst/>
            <a:ahLst/>
            <a:cxnLst/>
            <a:rect r="r" b="b" t="t" l="l"/>
            <a:pathLst>
              <a:path h="877435" w="799562">
                <a:moveTo>
                  <a:pt x="0" y="0"/>
                </a:moveTo>
                <a:lnTo>
                  <a:pt x="799562" y="0"/>
                </a:lnTo>
                <a:lnTo>
                  <a:pt x="799562" y="877435"/>
                </a:lnTo>
                <a:lnTo>
                  <a:pt x="0" y="8774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11427549" y="4387900"/>
            <a:ext cx="799562" cy="877435"/>
          </a:xfrm>
          <a:custGeom>
            <a:avLst/>
            <a:gdLst/>
            <a:ahLst/>
            <a:cxnLst/>
            <a:rect r="r" b="b" t="t" l="l"/>
            <a:pathLst>
              <a:path h="877435" w="799562">
                <a:moveTo>
                  <a:pt x="0" y="0"/>
                </a:moveTo>
                <a:lnTo>
                  <a:pt x="799562" y="0"/>
                </a:lnTo>
                <a:lnTo>
                  <a:pt x="799562" y="877434"/>
                </a:lnTo>
                <a:lnTo>
                  <a:pt x="0" y="87743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11427549" y="7874637"/>
            <a:ext cx="799562" cy="877435"/>
          </a:xfrm>
          <a:custGeom>
            <a:avLst/>
            <a:gdLst/>
            <a:ahLst/>
            <a:cxnLst/>
            <a:rect r="r" b="b" t="t" l="l"/>
            <a:pathLst>
              <a:path h="877435" w="799562">
                <a:moveTo>
                  <a:pt x="0" y="0"/>
                </a:moveTo>
                <a:lnTo>
                  <a:pt x="799562" y="0"/>
                </a:lnTo>
                <a:lnTo>
                  <a:pt x="799562" y="877435"/>
                </a:lnTo>
                <a:lnTo>
                  <a:pt x="0" y="8774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11427549" y="6714269"/>
            <a:ext cx="799562" cy="877435"/>
          </a:xfrm>
          <a:custGeom>
            <a:avLst/>
            <a:gdLst/>
            <a:ahLst/>
            <a:cxnLst/>
            <a:rect r="r" b="b" t="t" l="l"/>
            <a:pathLst>
              <a:path h="877435" w="799562">
                <a:moveTo>
                  <a:pt x="0" y="0"/>
                </a:moveTo>
                <a:lnTo>
                  <a:pt x="799562" y="0"/>
                </a:lnTo>
                <a:lnTo>
                  <a:pt x="799562" y="877435"/>
                </a:lnTo>
                <a:lnTo>
                  <a:pt x="0" y="8774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6306127" y="5091897"/>
            <a:ext cx="1853389" cy="1772514"/>
          </a:xfrm>
          <a:custGeom>
            <a:avLst/>
            <a:gdLst/>
            <a:ahLst/>
            <a:cxnLst/>
            <a:rect r="r" b="b" t="t" l="l"/>
            <a:pathLst>
              <a:path h="1772514" w="1853389">
                <a:moveTo>
                  <a:pt x="0" y="0"/>
                </a:moveTo>
                <a:lnTo>
                  <a:pt x="1853389" y="0"/>
                </a:lnTo>
                <a:lnTo>
                  <a:pt x="1853389" y="1772514"/>
                </a:lnTo>
                <a:lnTo>
                  <a:pt x="0" y="177251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0">
            <a:off x="4458416" y="4341351"/>
            <a:ext cx="427390" cy="427390"/>
          </a:xfrm>
          <a:custGeom>
            <a:avLst/>
            <a:gdLst/>
            <a:ahLst/>
            <a:cxnLst/>
            <a:rect r="r" b="b" t="t" l="l"/>
            <a:pathLst>
              <a:path h="427390" w="427390">
                <a:moveTo>
                  <a:pt x="0" y="0"/>
                </a:moveTo>
                <a:lnTo>
                  <a:pt x="427390" y="0"/>
                </a:lnTo>
                <a:lnTo>
                  <a:pt x="427390" y="427390"/>
                </a:lnTo>
                <a:lnTo>
                  <a:pt x="0" y="42739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8" id="48"/>
          <p:cNvSpPr/>
          <p:nvPr/>
        </p:nvSpPr>
        <p:spPr>
          <a:xfrm flipH="false" flipV="false" rot="0">
            <a:off x="4458416" y="5042488"/>
            <a:ext cx="427390" cy="427390"/>
          </a:xfrm>
          <a:custGeom>
            <a:avLst/>
            <a:gdLst/>
            <a:ahLst/>
            <a:cxnLst/>
            <a:rect r="r" b="b" t="t" l="l"/>
            <a:pathLst>
              <a:path h="427390" w="427390">
                <a:moveTo>
                  <a:pt x="0" y="0"/>
                </a:moveTo>
                <a:lnTo>
                  <a:pt x="427390" y="0"/>
                </a:lnTo>
                <a:lnTo>
                  <a:pt x="427390" y="427390"/>
                </a:lnTo>
                <a:lnTo>
                  <a:pt x="0" y="42739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9" id="49"/>
          <p:cNvSpPr/>
          <p:nvPr/>
        </p:nvSpPr>
        <p:spPr>
          <a:xfrm flipH="false" flipV="false" rot="0">
            <a:off x="4458416" y="5755628"/>
            <a:ext cx="427390" cy="427390"/>
          </a:xfrm>
          <a:custGeom>
            <a:avLst/>
            <a:gdLst/>
            <a:ahLst/>
            <a:cxnLst/>
            <a:rect r="r" b="b" t="t" l="l"/>
            <a:pathLst>
              <a:path h="427390" w="427390">
                <a:moveTo>
                  <a:pt x="0" y="0"/>
                </a:moveTo>
                <a:lnTo>
                  <a:pt x="427390" y="0"/>
                </a:lnTo>
                <a:lnTo>
                  <a:pt x="427390" y="427390"/>
                </a:lnTo>
                <a:lnTo>
                  <a:pt x="0" y="42739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0" id="50"/>
          <p:cNvSpPr/>
          <p:nvPr/>
        </p:nvSpPr>
        <p:spPr>
          <a:xfrm flipH="false" flipV="false" rot="0">
            <a:off x="4458416" y="6468768"/>
            <a:ext cx="427390" cy="427390"/>
          </a:xfrm>
          <a:custGeom>
            <a:avLst/>
            <a:gdLst/>
            <a:ahLst/>
            <a:cxnLst/>
            <a:rect r="r" b="b" t="t" l="l"/>
            <a:pathLst>
              <a:path h="427390" w="427390">
                <a:moveTo>
                  <a:pt x="0" y="0"/>
                </a:moveTo>
                <a:lnTo>
                  <a:pt x="427390" y="0"/>
                </a:lnTo>
                <a:lnTo>
                  <a:pt x="427390" y="427391"/>
                </a:lnTo>
                <a:lnTo>
                  <a:pt x="0" y="42739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1" id="51"/>
          <p:cNvSpPr/>
          <p:nvPr/>
        </p:nvSpPr>
        <p:spPr>
          <a:xfrm flipH="false" flipV="false" rot="0">
            <a:off x="4458416" y="7179450"/>
            <a:ext cx="427390" cy="427390"/>
          </a:xfrm>
          <a:custGeom>
            <a:avLst/>
            <a:gdLst/>
            <a:ahLst/>
            <a:cxnLst/>
            <a:rect r="r" b="b" t="t" l="l"/>
            <a:pathLst>
              <a:path h="427390" w="427390">
                <a:moveTo>
                  <a:pt x="0" y="0"/>
                </a:moveTo>
                <a:lnTo>
                  <a:pt x="427390" y="0"/>
                </a:lnTo>
                <a:lnTo>
                  <a:pt x="427390" y="427390"/>
                </a:lnTo>
                <a:lnTo>
                  <a:pt x="0" y="42739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2" id="52"/>
          <p:cNvSpPr/>
          <p:nvPr/>
        </p:nvSpPr>
        <p:spPr>
          <a:xfrm flipH="false" flipV="false" rot="0">
            <a:off x="9578741" y="4305736"/>
            <a:ext cx="427390" cy="427390"/>
          </a:xfrm>
          <a:custGeom>
            <a:avLst/>
            <a:gdLst/>
            <a:ahLst/>
            <a:cxnLst/>
            <a:rect r="r" b="b" t="t" l="l"/>
            <a:pathLst>
              <a:path h="427390" w="427390">
                <a:moveTo>
                  <a:pt x="0" y="0"/>
                </a:moveTo>
                <a:lnTo>
                  <a:pt x="427390" y="0"/>
                </a:lnTo>
                <a:lnTo>
                  <a:pt x="427390" y="427390"/>
                </a:lnTo>
                <a:lnTo>
                  <a:pt x="0" y="42739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3" id="53"/>
          <p:cNvSpPr/>
          <p:nvPr/>
        </p:nvSpPr>
        <p:spPr>
          <a:xfrm flipH="false" flipV="false" rot="0">
            <a:off x="9578741" y="5006873"/>
            <a:ext cx="427390" cy="427390"/>
          </a:xfrm>
          <a:custGeom>
            <a:avLst/>
            <a:gdLst/>
            <a:ahLst/>
            <a:cxnLst/>
            <a:rect r="r" b="b" t="t" l="l"/>
            <a:pathLst>
              <a:path h="427390" w="427390">
                <a:moveTo>
                  <a:pt x="0" y="0"/>
                </a:moveTo>
                <a:lnTo>
                  <a:pt x="427390" y="0"/>
                </a:lnTo>
                <a:lnTo>
                  <a:pt x="427390" y="427390"/>
                </a:lnTo>
                <a:lnTo>
                  <a:pt x="0" y="42739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4" id="54"/>
          <p:cNvSpPr/>
          <p:nvPr/>
        </p:nvSpPr>
        <p:spPr>
          <a:xfrm flipH="false" flipV="false" rot="0">
            <a:off x="9578741" y="5720013"/>
            <a:ext cx="427390" cy="427390"/>
          </a:xfrm>
          <a:custGeom>
            <a:avLst/>
            <a:gdLst/>
            <a:ahLst/>
            <a:cxnLst/>
            <a:rect r="r" b="b" t="t" l="l"/>
            <a:pathLst>
              <a:path h="427390" w="427390">
                <a:moveTo>
                  <a:pt x="0" y="0"/>
                </a:moveTo>
                <a:lnTo>
                  <a:pt x="427390" y="0"/>
                </a:lnTo>
                <a:lnTo>
                  <a:pt x="427390" y="427390"/>
                </a:lnTo>
                <a:lnTo>
                  <a:pt x="0" y="42739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5" id="55"/>
          <p:cNvSpPr/>
          <p:nvPr/>
        </p:nvSpPr>
        <p:spPr>
          <a:xfrm flipH="false" flipV="false" rot="0">
            <a:off x="9578741" y="6433153"/>
            <a:ext cx="427390" cy="427390"/>
          </a:xfrm>
          <a:custGeom>
            <a:avLst/>
            <a:gdLst/>
            <a:ahLst/>
            <a:cxnLst/>
            <a:rect r="r" b="b" t="t" l="l"/>
            <a:pathLst>
              <a:path h="427390" w="427390">
                <a:moveTo>
                  <a:pt x="0" y="0"/>
                </a:moveTo>
                <a:lnTo>
                  <a:pt x="427390" y="0"/>
                </a:lnTo>
                <a:lnTo>
                  <a:pt x="427390" y="427391"/>
                </a:lnTo>
                <a:lnTo>
                  <a:pt x="0" y="42739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6" id="56"/>
          <p:cNvSpPr/>
          <p:nvPr/>
        </p:nvSpPr>
        <p:spPr>
          <a:xfrm flipH="false" flipV="false" rot="0">
            <a:off x="9578741" y="7143835"/>
            <a:ext cx="427390" cy="427390"/>
          </a:xfrm>
          <a:custGeom>
            <a:avLst/>
            <a:gdLst/>
            <a:ahLst/>
            <a:cxnLst/>
            <a:rect r="r" b="b" t="t" l="l"/>
            <a:pathLst>
              <a:path h="427390" w="427390">
                <a:moveTo>
                  <a:pt x="0" y="0"/>
                </a:moveTo>
                <a:lnTo>
                  <a:pt x="427390" y="0"/>
                </a:lnTo>
                <a:lnTo>
                  <a:pt x="427390" y="427390"/>
                </a:lnTo>
                <a:lnTo>
                  <a:pt x="0" y="42739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7" id="57"/>
          <p:cNvSpPr/>
          <p:nvPr/>
        </p:nvSpPr>
        <p:spPr>
          <a:xfrm flipH="false" flipV="false" rot="0">
            <a:off x="6765858" y="6965290"/>
            <a:ext cx="933926" cy="855710"/>
          </a:xfrm>
          <a:custGeom>
            <a:avLst/>
            <a:gdLst/>
            <a:ahLst/>
            <a:cxnLst/>
            <a:rect r="r" b="b" t="t" l="l"/>
            <a:pathLst>
              <a:path h="855710" w="933926">
                <a:moveTo>
                  <a:pt x="0" y="0"/>
                </a:moveTo>
                <a:lnTo>
                  <a:pt x="933927" y="0"/>
                </a:lnTo>
                <a:lnTo>
                  <a:pt x="933927" y="855710"/>
                </a:lnTo>
                <a:lnTo>
                  <a:pt x="0" y="85571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5.1 - C'est quoi une transaction coinjoin ?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Les principes de base du coinjoin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822622" y="3046269"/>
            <a:ext cx="10038686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0"/>
              </a:lnSpc>
            </a:pPr>
            <a:r>
              <a:rPr lang="en-US" sz="19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Modèle de confidentialité du système bancaire :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822622" y="6450681"/>
            <a:ext cx="10038686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0"/>
              </a:lnSpc>
            </a:pPr>
            <a:r>
              <a:rPr lang="en-US" sz="19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Modèle de confidentialité de Bitcoin :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8285724" y="4073851"/>
            <a:ext cx="1926632" cy="1171804"/>
            <a:chOff x="0" y="0"/>
            <a:chExt cx="659964" cy="40139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59964" cy="401399"/>
            </a:xfrm>
            <a:custGeom>
              <a:avLst/>
              <a:gdLst/>
              <a:ahLst/>
              <a:cxnLst/>
              <a:rect r="r" b="b" t="t" l="l"/>
              <a:pathLst>
                <a:path h="401399" w="659964">
                  <a:moveTo>
                    <a:pt x="136625" y="0"/>
                  </a:moveTo>
                  <a:lnTo>
                    <a:pt x="523339" y="0"/>
                  </a:lnTo>
                  <a:cubicBezTo>
                    <a:pt x="598795" y="0"/>
                    <a:pt x="659964" y="61169"/>
                    <a:pt x="659964" y="136625"/>
                  </a:cubicBezTo>
                  <a:lnTo>
                    <a:pt x="659964" y="264774"/>
                  </a:lnTo>
                  <a:cubicBezTo>
                    <a:pt x="659964" y="340230"/>
                    <a:pt x="598795" y="401399"/>
                    <a:pt x="523339" y="401399"/>
                  </a:cubicBezTo>
                  <a:lnTo>
                    <a:pt x="136625" y="401399"/>
                  </a:lnTo>
                  <a:cubicBezTo>
                    <a:pt x="61169" y="401399"/>
                    <a:pt x="0" y="340230"/>
                    <a:pt x="0" y="264774"/>
                  </a:cubicBezTo>
                  <a:lnTo>
                    <a:pt x="0" y="136625"/>
                  </a:lnTo>
                  <a:cubicBezTo>
                    <a:pt x="0" y="61169"/>
                    <a:pt x="61169" y="0"/>
                    <a:pt x="1366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28575"/>
              <a:ext cx="659964" cy="429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  <a:r>
                <a:rPr lang="en-US" sz="1499" b="true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Contrepartie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0716390" y="4073851"/>
            <a:ext cx="1926632" cy="1171804"/>
            <a:chOff x="0" y="0"/>
            <a:chExt cx="659964" cy="401399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59964" cy="401399"/>
            </a:xfrm>
            <a:custGeom>
              <a:avLst/>
              <a:gdLst/>
              <a:ahLst/>
              <a:cxnLst/>
              <a:rect r="r" b="b" t="t" l="l"/>
              <a:pathLst>
                <a:path h="401399" w="659964">
                  <a:moveTo>
                    <a:pt x="136625" y="0"/>
                  </a:moveTo>
                  <a:lnTo>
                    <a:pt x="523339" y="0"/>
                  </a:lnTo>
                  <a:cubicBezTo>
                    <a:pt x="598795" y="0"/>
                    <a:pt x="659964" y="61169"/>
                    <a:pt x="659964" y="136625"/>
                  </a:cubicBezTo>
                  <a:lnTo>
                    <a:pt x="659964" y="264774"/>
                  </a:lnTo>
                  <a:cubicBezTo>
                    <a:pt x="659964" y="340230"/>
                    <a:pt x="598795" y="401399"/>
                    <a:pt x="523339" y="401399"/>
                  </a:cubicBezTo>
                  <a:lnTo>
                    <a:pt x="136625" y="401399"/>
                  </a:lnTo>
                  <a:cubicBezTo>
                    <a:pt x="61169" y="401399"/>
                    <a:pt x="0" y="340230"/>
                    <a:pt x="0" y="264774"/>
                  </a:cubicBezTo>
                  <a:lnTo>
                    <a:pt x="0" y="136625"/>
                  </a:lnTo>
                  <a:cubicBezTo>
                    <a:pt x="0" y="61169"/>
                    <a:pt x="61169" y="0"/>
                    <a:pt x="136625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28575"/>
              <a:ext cx="659964" cy="429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  <a:r>
                <a:rPr lang="en-US" sz="1499" b="true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Public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6130492" y="4073851"/>
            <a:ext cx="1926632" cy="1171804"/>
            <a:chOff x="0" y="0"/>
            <a:chExt cx="659964" cy="401399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59964" cy="401399"/>
            </a:xfrm>
            <a:custGeom>
              <a:avLst/>
              <a:gdLst/>
              <a:ahLst/>
              <a:cxnLst/>
              <a:rect r="r" b="b" t="t" l="l"/>
              <a:pathLst>
                <a:path h="401399" w="659964">
                  <a:moveTo>
                    <a:pt x="136625" y="0"/>
                  </a:moveTo>
                  <a:lnTo>
                    <a:pt x="523339" y="0"/>
                  </a:lnTo>
                  <a:cubicBezTo>
                    <a:pt x="598795" y="0"/>
                    <a:pt x="659964" y="61169"/>
                    <a:pt x="659964" y="136625"/>
                  </a:cubicBezTo>
                  <a:lnTo>
                    <a:pt x="659964" y="264774"/>
                  </a:lnTo>
                  <a:cubicBezTo>
                    <a:pt x="659964" y="340230"/>
                    <a:pt x="598795" y="401399"/>
                    <a:pt x="523339" y="401399"/>
                  </a:cubicBezTo>
                  <a:lnTo>
                    <a:pt x="136625" y="401399"/>
                  </a:lnTo>
                  <a:cubicBezTo>
                    <a:pt x="61169" y="401399"/>
                    <a:pt x="0" y="340230"/>
                    <a:pt x="0" y="264774"/>
                  </a:cubicBezTo>
                  <a:lnTo>
                    <a:pt x="0" y="136625"/>
                  </a:lnTo>
                  <a:cubicBezTo>
                    <a:pt x="0" y="61169"/>
                    <a:pt x="61169" y="0"/>
                    <a:pt x="1366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28575"/>
              <a:ext cx="659964" cy="429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  <a:r>
                <a:rPr lang="en-US" sz="1499" b="true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Banque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3975260" y="4073851"/>
            <a:ext cx="1926632" cy="1171804"/>
            <a:chOff x="0" y="0"/>
            <a:chExt cx="659964" cy="401399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659964" cy="401399"/>
            </a:xfrm>
            <a:custGeom>
              <a:avLst/>
              <a:gdLst/>
              <a:ahLst/>
              <a:cxnLst/>
              <a:rect r="r" b="b" t="t" l="l"/>
              <a:pathLst>
                <a:path h="401399" w="659964">
                  <a:moveTo>
                    <a:pt x="136625" y="0"/>
                  </a:moveTo>
                  <a:lnTo>
                    <a:pt x="523339" y="0"/>
                  </a:lnTo>
                  <a:cubicBezTo>
                    <a:pt x="598795" y="0"/>
                    <a:pt x="659964" y="61169"/>
                    <a:pt x="659964" y="136625"/>
                  </a:cubicBezTo>
                  <a:lnTo>
                    <a:pt x="659964" y="264774"/>
                  </a:lnTo>
                  <a:cubicBezTo>
                    <a:pt x="659964" y="340230"/>
                    <a:pt x="598795" y="401399"/>
                    <a:pt x="523339" y="401399"/>
                  </a:cubicBezTo>
                  <a:lnTo>
                    <a:pt x="136625" y="401399"/>
                  </a:lnTo>
                  <a:cubicBezTo>
                    <a:pt x="61169" y="401399"/>
                    <a:pt x="0" y="340230"/>
                    <a:pt x="0" y="264774"/>
                  </a:cubicBezTo>
                  <a:lnTo>
                    <a:pt x="0" y="136625"/>
                  </a:lnTo>
                  <a:cubicBezTo>
                    <a:pt x="0" y="61169"/>
                    <a:pt x="61169" y="0"/>
                    <a:pt x="1366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28575"/>
              <a:ext cx="659964" cy="429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  <a:r>
                <a:rPr lang="en-US" sz="1499" b="true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Transactions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822622" y="4073851"/>
            <a:ext cx="1926632" cy="1171804"/>
            <a:chOff x="0" y="0"/>
            <a:chExt cx="659964" cy="401399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59964" cy="401399"/>
            </a:xfrm>
            <a:custGeom>
              <a:avLst/>
              <a:gdLst/>
              <a:ahLst/>
              <a:cxnLst/>
              <a:rect r="r" b="b" t="t" l="l"/>
              <a:pathLst>
                <a:path h="401399" w="659964">
                  <a:moveTo>
                    <a:pt x="136625" y="0"/>
                  </a:moveTo>
                  <a:lnTo>
                    <a:pt x="523339" y="0"/>
                  </a:lnTo>
                  <a:cubicBezTo>
                    <a:pt x="598795" y="0"/>
                    <a:pt x="659964" y="61169"/>
                    <a:pt x="659964" y="136625"/>
                  </a:cubicBezTo>
                  <a:lnTo>
                    <a:pt x="659964" y="264774"/>
                  </a:lnTo>
                  <a:cubicBezTo>
                    <a:pt x="659964" y="340230"/>
                    <a:pt x="598795" y="401399"/>
                    <a:pt x="523339" y="401399"/>
                  </a:cubicBezTo>
                  <a:lnTo>
                    <a:pt x="136625" y="401399"/>
                  </a:lnTo>
                  <a:cubicBezTo>
                    <a:pt x="61169" y="401399"/>
                    <a:pt x="0" y="340230"/>
                    <a:pt x="0" y="264774"/>
                  </a:cubicBezTo>
                  <a:lnTo>
                    <a:pt x="0" y="136625"/>
                  </a:lnTo>
                  <a:cubicBezTo>
                    <a:pt x="0" y="61169"/>
                    <a:pt x="61169" y="0"/>
                    <a:pt x="1366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28575"/>
              <a:ext cx="659964" cy="429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  <a:r>
                <a:rPr lang="en-US" sz="1499" b="true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Identités</a:t>
              </a:r>
            </a:p>
          </p:txBody>
        </p:sp>
      </p:grpSp>
      <p:sp>
        <p:nvSpPr>
          <p:cNvPr name="AutoShape 43" id="43"/>
          <p:cNvSpPr/>
          <p:nvPr/>
        </p:nvSpPr>
        <p:spPr>
          <a:xfrm>
            <a:off x="10464109" y="3857335"/>
            <a:ext cx="0" cy="1604836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4" id="44"/>
          <p:cNvGrpSpPr/>
          <p:nvPr/>
        </p:nvGrpSpPr>
        <p:grpSpPr>
          <a:xfrm rot="0">
            <a:off x="6397192" y="7474096"/>
            <a:ext cx="1926632" cy="1171804"/>
            <a:chOff x="0" y="0"/>
            <a:chExt cx="659964" cy="401399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59964" cy="401399"/>
            </a:xfrm>
            <a:custGeom>
              <a:avLst/>
              <a:gdLst/>
              <a:ahLst/>
              <a:cxnLst/>
              <a:rect r="r" b="b" t="t" l="l"/>
              <a:pathLst>
                <a:path h="401399" w="659964">
                  <a:moveTo>
                    <a:pt x="136625" y="0"/>
                  </a:moveTo>
                  <a:lnTo>
                    <a:pt x="523339" y="0"/>
                  </a:lnTo>
                  <a:cubicBezTo>
                    <a:pt x="598795" y="0"/>
                    <a:pt x="659964" y="61169"/>
                    <a:pt x="659964" y="136625"/>
                  </a:cubicBezTo>
                  <a:lnTo>
                    <a:pt x="659964" y="264774"/>
                  </a:lnTo>
                  <a:cubicBezTo>
                    <a:pt x="659964" y="340230"/>
                    <a:pt x="598795" y="401399"/>
                    <a:pt x="523339" y="401399"/>
                  </a:cubicBezTo>
                  <a:lnTo>
                    <a:pt x="136625" y="401399"/>
                  </a:lnTo>
                  <a:cubicBezTo>
                    <a:pt x="61169" y="401399"/>
                    <a:pt x="0" y="340230"/>
                    <a:pt x="0" y="264774"/>
                  </a:cubicBezTo>
                  <a:lnTo>
                    <a:pt x="0" y="136625"/>
                  </a:lnTo>
                  <a:cubicBezTo>
                    <a:pt x="0" y="61169"/>
                    <a:pt x="61169" y="0"/>
                    <a:pt x="136625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28575"/>
              <a:ext cx="659964" cy="429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  <a:r>
                <a:rPr lang="en-US" sz="1499" b="true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Public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4241960" y="7474096"/>
            <a:ext cx="1926632" cy="1171804"/>
            <a:chOff x="0" y="0"/>
            <a:chExt cx="659964" cy="401399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659964" cy="401399"/>
            </a:xfrm>
            <a:custGeom>
              <a:avLst/>
              <a:gdLst/>
              <a:ahLst/>
              <a:cxnLst/>
              <a:rect r="r" b="b" t="t" l="l"/>
              <a:pathLst>
                <a:path h="401399" w="659964">
                  <a:moveTo>
                    <a:pt x="136625" y="0"/>
                  </a:moveTo>
                  <a:lnTo>
                    <a:pt x="523339" y="0"/>
                  </a:lnTo>
                  <a:cubicBezTo>
                    <a:pt x="598795" y="0"/>
                    <a:pt x="659964" y="61169"/>
                    <a:pt x="659964" y="136625"/>
                  </a:cubicBezTo>
                  <a:lnTo>
                    <a:pt x="659964" y="264774"/>
                  </a:lnTo>
                  <a:cubicBezTo>
                    <a:pt x="659964" y="340230"/>
                    <a:pt x="598795" y="401399"/>
                    <a:pt x="523339" y="401399"/>
                  </a:cubicBezTo>
                  <a:lnTo>
                    <a:pt x="136625" y="401399"/>
                  </a:lnTo>
                  <a:cubicBezTo>
                    <a:pt x="61169" y="401399"/>
                    <a:pt x="0" y="340230"/>
                    <a:pt x="0" y="264774"/>
                  </a:cubicBezTo>
                  <a:lnTo>
                    <a:pt x="0" y="136625"/>
                  </a:lnTo>
                  <a:cubicBezTo>
                    <a:pt x="0" y="61169"/>
                    <a:pt x="61169" y="0"/>
                    <a:pt x="1366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28575"/>
              <a:ext cx="659964" cy="429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  <a:r>
                <a:rPr lang="en-US" sz="1499" b="true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Transactions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822622" y="7474096"/>
            <a:ext cx="1926632" cy="1171804"/>
            <a:chOff x="0" y="0"/>
            <a:chExt cx="659964" cy="401399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59964" cy="401399"/>
            </a:xfrm>
            <a:custGeom>
              <a:avLst/>
              <a:gdLst/>
              <a:ahLst/>
              <a:cxnLst/>
              <a:rect r="r" b="b" t="t" l="l"/>
              <a:pathLst>
                <a:path h="401399" w="659964">
                  <a:moveTo>
                    <a:pt x="136625" y="0"/>
                  </a:moveTo>
                  <a:lnTo>
                    <a:pt x="523339" y="0"/>
                  </a:lnTo>
                  <a:cubicBezTo>
                    <a:pt x="598795" y="0"/>
                    <a:pt x="659964" y="61169"/>
                    <a:pt x="659964" y="136625"/>
                  </a:cubicBezTo>
                  <a:lnTo>
                    <a:pt x="659964" y="264774"/>
                  </a:lnTo>
                  <a:cubicBezTo>
                    <a:pt x="659964" y="340230"/>
                    <a:pt x="598795" y="401399"/>
                    <a:pt x="523339" y="401399"/>
                  </a:cubicBezTo>
                  <a:lnTo>
                    <a:pt x="136625" y="401399"/>
                  </a:lnTo>
                  <a:cubicBezTo>
                    <a:pt x="61169" y="401399"/>
                    <a:pt x="0" y="340230"/>
                    <a:pt x="0" y="264774"/>
                  </a:cubicBezTo>
                  <a:lnTo>
                    <a:pt x="0" y="136625"/>
                  </a:lnTo>
                  <a:cubicBezTo>
                    <a:pt x="0" y="61169"/>
                    <a:pt x="61169" y="0"/>
                    <a:pt x="1366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28575"/>
              <a:ext cx="659964" cy="429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99"/>
                </a:lnSpc>
              </a:pPr>
              <a:r>
                <a:rPr lang="en-US" sz="1499" b="true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Identités</a:t>
              </a:r>
            </a:p>
          </p:txBody>
        </p:sp>
      </p:grpSp>
      <p:sp>
        <p:nvSpPr>
          <p:cNvPr name="AutoShape 53" id="53"/>
          <p:cNvSpPr/>
          <p:nvPr/>
        </p:nvSpPr>
        <p:spPr>
          <a:xfrm>
            <a:off x="3994310" y="7257580"/>
            <a:ext cx="0" cy="1604836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4" id="54"/>
          <p:cNvSpPr/>
          <p:nvPr/>
        </p:nvSpPr>
        <p:spPr>
          <a:xfrm>
            <a:off x="3749254" y="4659753"/>
            <a:ext cx="226006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5" id="55"/>
          <p:cNvSpPr/>
          <p:nvPr/>
        </p:nvSpPr>
        <p:spPr>
          <a:xfrm>
            <a:off x="5901892" y="4659753"/>
            <a:ext cx="228600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6" id="56"/>
          <p:cNvSpPr/>
          <p:nvPr/>
        </p:nvSpPr>
        <p:spPr>
          <a:xfrm>
            <a:off x="8057124" y="4659753"/>
            <a:ext cx="228600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7" id="57"/>
          <p:cNvSpPr/>
          <p:nvPr/>
        </p:nvSpPr>
        <p:spPr>
          <a:xfrm>
            <a:off x="6168592" y="8059997"/>
            <a:ext cx="228600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5.1 - C'est quoi une transaction coinjoin ?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Les principes de base du coinjoin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AutoShape 26" id="26"/>
          <p:cNvSpPr/>
          <p:nvPr/>
        </p:nvSpPr>
        <p:spPr>
          <a:xfrm>
            <a:off x="3819827" y="4449018"/>
            <a:ext cx="1752822" cy="0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2986388" y="4032298"/>
            <a:ext cx="833439" cy="833439"/>
          </a:xfrm>
          <a:custGeom>
            <a:avLst/>
            <a:gdLst/>
            <a:ahLst/>
            <a:cxnLst/>
            <a:rect r="r" b="b" t="t" l="l"/>
            <a:pathLst>
              <a:path h="833439" w="833439">
                <a:moveTo>
                  <a:pt x="0" y="0"/>
                </a:moveTo>
                <a:lnTo>
                  <a:pt x="833439" y="0"/>
                </a:lnTo>
                <a:lnTo>
                  <a:pt x="833439" y="833439"/>
                </a:lnTo>
                <a:lnTo>
                  <a:pt x="0" y="83343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5572649" y="4032298"/>
            <a:ext cx="833439" cy="833439"/>
          </a:xfrm>
          <a:custGeom>
            <a:avLst/>
            <a:gdLst/>
            <a:ahLst/>
            <a:cxnLst/>
            <a:rect r="r" b="b" t="t" l="l"/>
            <a:pathLst>
              <a:path h="833439" w="833439">
                <a:moveTo>
                  <a:pt x="0" y="0"/>
                </a:moveTo>
                <a:lnTo>
                  <a:pt x="833439" y="0"/>
                </a:lnTo>
                <a:lnTo>
                  <a:pt x="833439" y="833439"/>
                </a:lnTo>
                <a:lnTo>
                  <a:pt x="0" y="83343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8158986" y="4032298"/>
            <a:ext cx="833439" cy="833439"/>
          </a:xfrm>
          <a:custGeom>
            <a:avLst/>
            <a:gdLst/>
            <a:ahLst/>
            <a:cxnLst/>
            <a:rect r="r" b="b" t="t" l="l"/>
            <a:pathLst>
              <a:path h="833439" w="833439">
                <a:moveTo>
                  <a:pt x="0" y="0"/>
                </a:moveTo>
                <a:lnTo>
                  <a:pt x="833439" y="0"/>
                </a:lnTo>
                <a:lnTo>
                  <a:pt x="833439" y="833439"/>
                </a:lnTo>
                <a:lnTo>
                  <a:pt x="0" y="83343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0745323" y="4032298"/>
            <a:ext cx="833439" cy="833439"/>
          </a:xfrm>
          <a:custGeom>
            <a:avLst/>
            <a:gdLst/>
            <a:ahLst/>
            <a:cxnLst/>
            <a:rect r="r" b="b" t="t" l="l"/>
            <a:pathLst>
              <a:path h="833439" w="833439">
                <a:moveTo>
                  <a:pt x="0" y="0"/>
                </a:moveTo>
                <a:lnTo>
                  <a:pt x="833439" y="0"/>
                </a:lnTo>
                <a:lnTo>
                  <a:pt x="833439" y="833439"/>
                </a:lnTo>
                <a:lnTo>
                  <a:pt x="0" y="83343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1" id="31"/>
          <p:cNvSpPr/>
          <p:nvPr/>
        </p:nvSpPr>
        <p:spPr>
          <a:xfrm>
            <a:off x="8992425" y="4449018"/>
            <a:ext cx="1752898" cy="0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 flipV="true">
            <a:off x="6406088" y="4449018"/>
            <a:ext cx="1752898" cy="0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3" id="33"/>
          <p:cNvSpPr/>
          <p:nvPr/>
        </p:nvSpPr>
        <p:spPr>
          <a:xfrm>
            <a:off x="1737915" y="4449018"/>
            <a:ext cx="1248473" cy="0"/>
          </a:xfrm>
          <a:prstGeom prst="line">
            <a:avLst/>
          </a:prstGeom>
          <a:ln cap="flat" w="38100">
            <a:solidFill>
              <a:srgbClr val="FF5C00"/>
            </a:solidFill>
            <a:prstDash val="sysDash"/>
            <a:headEnd type="none" len="sm" w="sm"/>
            <a:tailEnd type="arrow" len="sm" w="med"/>
          </a:ln>
        </p:spPr>
      </p:sp>
      <p:sp>
        <p:nvSpPr>
          <p:cNvPr name="AutoShape 34" id="34"/>
          <p:cNvSpPr/>
          <p:nvPr/>
        </p:nvSpPr>
        <p:spPr>
          <a:xfrm flipV="true">
            <a:off x="11578762" y="4449018"/>
            <a:ext cx="1148967" cy="0"/>
          </a:xfrm>
          <a:prstGeom prst="line">
            <a:avLst/>
          </a:prstGeom>
          <a:ln cap="flat" w="38100">
            <a:solidFill>
              <a:srgbClr val="FF5C00"/>
            </a:solidFill>
            <a:prstDash val="sysDash"/>
            <a:headEnd type="none" len="sm" w="sm"/>
            <a:tailEnd type="arrow" len="sm" w="med"/>
          </a:ln>
        </p:spPr>
      </p:sp>
      <p:sp>
        <p:nvSpPr>
          <p:cNvPr name="AutoShape 35" id="35"/>
          <p:cNvSpPr/>
          <p:nvPr/>
        </p:nvSpPr>
        <p:spPr>
          <a:xfrm>
            <a:off x="3819827" y="7507291"/>
            <a:ext cx="1752822" cy="0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6" id="36"/>
          <p:cNvSpPr/>
          <p:nvPr/>
        </p:nvSpPr>
        <p:spPr>
          <a:xfrm flipH="false" flipV="false" rot="0">
            <a:off x="2986388" y="7090572"/>
            <a:ext cx="833439" cy="833439"/>
          </a:xfrm>
          <a:custGeom>
            <a:avLst/>
            <a:gdLst/>
            <a:ahLst/>
            <a:cxnLst/>
            <a:rect r="r" b="b" t="t" l="l"/>
            <a:pathLst>
              <a:path h="833439" w="833439">
                <a:moveTo>
                  <a:pt x="0" y="0"/>
                </a:moveTo>
                <a:lnTo>
                  <a:pt x="833439" y="0"/>
                </a:lnTo>
                <a:lnTo>
                  <a:pt x="833439" y="833439"/>
                </a:lnTo>
                <a:lnTo>
                  <a:pt x="0" y="83343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5572649" y="7090572"/>
            <a:ext cx="833439" cy="833439"/>
          </a:xfrm>
          <a:custGeom>
            <a:avLst/>
            <a:gdLst/>
            <a:ahLst/>
            <a:cxnLst/>
            <a:rect r="r" b="b" t="t" l="l"/>
            <a:pathLst>
              <a:path h="833439" w="833439">
                <a:moveTo>
                  <a:pt x="0" y="0"/>
                </a:moveTo>
                <a:lnTo>
                  <a:pt x="833439" y="0"/>
                </a:lnTo>
                <a:lnTo>
                  <a:pt x="833439" y="833439"/>
                </a:lnTo>
                <a:lnTo>
                  <a:pt x="0" y="83343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8158986" y="7090572"/>
            <a:ext cx="833439" cy="833439"/>
          </a:xfrm>
          <a:custGeom>
            <a:avLst/>
            <a:gdLst/>
            <a:ahLst/>
            <a:cxnLst/>
            <a:rect r="r" b="b" t="t" l="l"/>
            <a:pathLst>
              <a:path h="833439" w="833439">
                <a:moveTo>
                  <a:pt x="0" y="0"/>
                </a:moveTo>
                <a:lnTo>
                  <a:pt x="833439" y="0"/>
                </a:lnTo>
                <a:lnTo>
                  <a:pt x="833439" y="833439"/>
                </a:lnTo>
                <a:lnTo>
                  <a:pt x="0" y="83343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0745323" y="7090572"/>
            <a:ext cx="833439" cy="833439"/>
          </a:xfrm>
          <a:custGeom>
            <a:avLst/>
            <a:gdLst/>
            <a:ahLst/>
            <a:cxnLst/>
            <a:rect r="r" b="b" t="t" l="l"/>
            <a:pathLst>
              <a:path h="833439" w="833439">
                <a:moveTo>
                  <a:pt x="0" y="0"/>
                </a:moveTo>
                <a:lnTo>
                  <a:pt x="833439" y="0"/>
                </a:lnTo>
                <a:lnTo>
                  <a:pt x="833439" y="833439"/>
                </a:lnTo>
                <a:lnTo>
                  <a:pt x="0" y="83343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0" id="40"/>
          <p:cNvSpPr/>
          <p:nvPr/>
        </p:nvSpPr>
        <p:spPr>
          <a:xfrm>
            <a:off x="8992425" y="7507291"/>
            <a:ext cx="1752898" cy="0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1" id="41"/>
          <p:cNvSpPr/>
          <p:nvPr/>
        </p:nvSpPr>
        <p:spPr>
          <a:xfrm flipV="true">
            <a:off x="1737915" y="7507291"/>
            <a:ext cx="1248473" cy="0"/>
          </a:xfrm>
          <a:prstGeom prst="line">
            <a:avLst/>
          </a:prstGeom>
          <a:ln cap="flat" w="38100">
            <a:solidFill>
              <a:srgbClr val="FF5C00"/>
            </a:solidFill>
            <a:prstDash val="sysDash"/>
            <a:headEnd type="none" len="sm" w="sm"/>
            <a:tailEnd type="arrow" len="sm" w="med"/>
          </a:ln>
        </p:spPr>
      </p:sp>
      <p:sp>
        <p:nvSpPr>
          <p:cNvPr name="AutoShape 42" id="42"/>
          <p:cNvSpPr/>
          <p:nvPr/>
        </p:nvSpPr>
        <p:spPr>
          <a:xfrm>
            <a:off x="11578762" y="7507291"/>
            <a:ext cx="1148967" cy="0"/>
          </a:xfrm>
          <a:prstGeom prst="line">
            <a:avLst/>
          </a:prstGeom>
          <a:ln cap="flat" w="38100">
            <a:solidFill>
              <a:srgbClr val="FF5C00"/>
            </a:solidFill>
            <a:prstDash val="sysDash"/>
            <a:headEnd type="none" len="sm" w="sm"/>
            <a:tailEnd type="arrow" len="sm" w="med"/>
          </a:ln>
        </p:spPr>
      </p:sp>
      <p:sp>
        <p:nvSpPr>
          <p:cNvPr name="AutoShape 43" id="43"/>
          <p:cNvSpPr/>
          <p:nvPr/>
        </p:nvSpPr>
        <p:spPr>
          <a:xfrm>
            <a:off x="7282575" y="6231361"/>
            <a:ext cx="0" cy="75730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44" id="44"/>
          <p:cNvSpPr/>
          <p:nvPr/>
        </p:nvSpPr>
        <p:spPr>
          <a:xfrm flipH="false" flipV="false" rot="0">
            <a:off x="6930246" y="7154962"/>
            <a:ext cx="704658" cy="704658"/>
          </a:xfrm>
          <a:custGeom>
            <a:avLst/>
            <a:gdLst/>
            <a:ahLst/>
            <a:cxnLst/>
            <a:rect r="r" b="b" t="t" l="l"/>
            <a:pathLst>
              <a:path h="704658" w="704658">
                <a:moveTo>
                  <a:pt x="0" y="0"/>
                </a:moveTo>
                <a:lnTo>
                  <a:pt x="704658" y="0"/>
                </a:lnTo>
                <a:lnTo>
                  <a:pt x="704658" y="704658"/>
                </a:lnTo>
                <a:lnTo>
                  <a:pt x="0" y="70465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5" id="45"/>
          <p:cNvSpPr txBox="true"/>
          <p:nvPr/>
        </p:nvSpPr>
        <p:spPr>
          <a:xfrm rot="0">
            <a:off x="5226349" y="5855782"/>
            <a:ext cx="4112451" cy="273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95"/>
              </a:lnSpc>
            </a:pPr>
            <a:r>
              <a:rPr lang="en-US" sz="1567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coinjoin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5.1 - C'est quoi une transaction coinjoin ?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Comment fonctionnent les coinjoins 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631112" y="2947469"/>
            <a:ext cx="7203420" cy="6061370"/>
            <a:chOff x="0" y="0"/>
            <a:chExt cx="2845795" cy="23946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394615"/>
            </a:xfrm>
            <a:custGeom>
              <a:avLst/>
              <a:gdLst/>
              <a:ahLst/>
              <a:cxnLst/>
              <a:rect r="r" b="b" t="t" l="l"/>
              <a:pathLst>
                <a:path h="2394615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394615"/>
                  </a:lnTo>
                  <a:lnTo>
                    <a:pt x="0" y="2394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2845795" cy="24612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268868" y="4169664"/>
            <a:ext cx="2306542" cy="718262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4135518" y="3009311"/>
            <a:ext cx="6194607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Coinjoin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310187" y="3492741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7232822" y="3564738"/>
            <a:ext cx="0" cy="518683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5" id="35"/>
          <p:cNvGrpSpPr/>
          <p:nvPr/>
        </p:nvGrpSpPr>
        <p:grpSpPr>
          <a:xfrm rot="0">
            <a:off x="4268868" y="5135576"/>
            <a:ext cx="2306542" cy="718262"/>
            <a:chOff x="0" y="0"/>
            <a:chExt cx="911226" cy="28375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7931365" y="3492741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4269055" y="6101487"/>
            <a:ext cx="2306542" cy="718262"/>
            <a:chOff x="0" y="0"/>
            <a:chExt cx="911226" cy="28375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4269055" y="7067399"/>
            <a:ext cx="2306542" cy="718262"/>
            <a:chOff x="0" y="0"/>
            <a:chExt cx="911226" cy="283758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4269055" y="8033310"/>
            <a:ext cx="2306542" cy="718262"/>
            <a:chOff x="0" y="0"/>
            <a:chExt cx="911226" cy="283758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7890047" y="4169664"/>
            <a:ext cx="2306542" cy="718262"/>
            <a:chOff x="0" y="0"/>
            <a:chExt cx="911226" cy="283758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7890047" y="5135576"/>
            <a:ext cx="2306542" cy="718262"/>
            <a:chOff x="0" y="0"/>
            <a:chExt cx="911226" cy="283758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7890233" y="6101487"/>
            <a:ext cx="2306542" cy="718262"/>
            <a:chOff x="0" y="0"/>
            <a:chExt cx="911226" cy="283758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7890233" y="7067399"/>
            <a:ext cx="2306542" cy="718262"/>
            <a:chOff x="0" y="0"/>
            <a:chExt cx="911226" cy="283758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7890233" y="8033310"/>
            <a:ext cx="2306542" cy="718262"/>
            <a:chOff x="0" y="0"/>
            <a:chExt cx="911226" cy="283758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5.1 - C'est quoi une transaction coinjoin ?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Comment fonctionnent les coinjoins 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996479" y="3013848"/>
            <a:ext cx="6688321" cy="5627937"/>
            <a:chOff x="0" y="0"/>
            <a:chExt cx="2845795" cy="23946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394615"/>
            </a:xfrm>
            <a:custGeom>
              <a:avLst/>
              <a:gdLst/>
              <a:ahLst/>
              <a:cxnLst/>
              <a:rect r="r" b="b" t="t" l="l"/>
              <a:pathLst>
                <a:path h="2394615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394615"/>
                  </a:lnTo>
                  <a:lnTo>
                    <a:pt x="0" y="2394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2845795" cy="24612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588631" y="4148646"/>
            <a:ext cx="2141607" cy="666900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2910" y="0"/>
                  </a:moveTo>
                  <a:lnTo>
                    <a:pt x="788316" y="0"/>
                  </a:lnTo>
                  <a:cubicBezTo>
                    <a:pt x="856198" y="0"/>
                    <a:pt x="911226" y="55029"/>
                    <a:pt x="911226" y="122910"/>
                  </a:cubicBezTo>
                  <a:lnTo>
                    <a:pt x="911226" y="160847"/>
                  </a:lnTo>
                  <a:cubicBezTo>
                    <a:pt x="911226" y="228729"/>
                    <a:pt x="856198" y="283758"/>
                    <a:pt x="788316" y="283758"/>
                  </a:cubicBezTo>
                  <a:lnTo>
                    <a:pt x="122910" y="283758"/>
                  </a:lnTo>
                  <a:cubicBezTo>
                    <a:pt x="55029" y="283758"/>
                    <a:pt x="0" y="228729"/>
                    <a:pt x="0" y="160847"/>
                  </a:cubicBezTo>
                  <a:lnTo>
                    <a:pt x="0" y="122910"/>
                  </a:lnTo>
                  <a:cubicBezTo>
                    <a:pt x="0" y="55029"/>
                    <a:pt x="55029" y="0"/>
                    <a:pt x="12291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4464817" y="3076706"/>
            <a:ext cx="5751646" cy="410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9"/>
              </a:lnSpc>
            </a:pPr>
            <a:r>
              <a:rPr lang="en-US" b="true" sz="2414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Coinjoin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626995" y="3525567"/>
            <a:ext cx="2064879" cy="410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9"/>
              </a:lnSpc>
            </a:pPr>
            <a:r>
              <a:rPr lang="en-US" sz="2414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7340640" y="3586977"/>
            <a:ext cx="0" cy="481593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5" id="35"/>
          <p:cNvGrpSpPr/>
          <p:nvPr/>
        </p:nvGrpSpPr>
        <p:grpSpPr>
          <a:xfrm rot="0">
            <a:off x="4588631" y="5045488"/>
            <a:ext cx="2141607" cy="666900"/>
            <a:chOff x="0" y="0"/>
            <a:chExt cx="911226" cy="28375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2910" y="0"/>
                  </a:moveTo>
                  <a:lnTo>
                    <a:pt x="788316" y="0"/>
                  </a:lnTo>
                  <a:cubicBezTo>
                    <a:pt x="856198" y="0"/>
                    <a:pt x="911226" y="55029"/>
                    <a:pt x="911226" y="122910"/>
                  </a:cubicBezTo>
                  <a:lnTo>
                    <a:pt x="911226" y="160847"/>
                  </a:lnTo>
                  <a:cubicBezTo>
                    <a:pt x="911226" y="228729"/>
                    <a:pt x="856198" y="283758"/>
                    <a:pt x="788316" y="283758"/>
                  </a:cubicBezTo>
                  <a:lnTo>
                    <a:pt x="122910" y="283758"/>
                  </a:lnTo>
                  <a:cubicBezTo>
                    <a:pt x="55029" y="283758"/>
                    <a:pt x="0" y="228729"/>
                    <a:pt x="0" y="160847"/>
                  </a:cubicBezTo>
                  <a:lnTo>
                    <a:pt x="0" y="122910"/>
                  </a:lnTo>
                  <a:cubicBezTo>
                    <a:pt x="0" y="55029"/>
                    <a:pt x="55029" y="0"/>
                    <a:pt x="12291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7989232" y="3525567"/>
            <a:ext cx="2064879" cy="410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9"/>
              </a:lnSpc>
            </a:pPr>
            <a:r>
              <a:rPr lang="en-US" sz="2414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168544" y="3437128"/>
            <a:ext cx="1597742" cy="343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9"/>
              </a:lnSpc>
            </a:pPr>
            <a:r>
              <a:rPr lang="en-US" sz="1949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Alice</a:t>
            </a:r>
          </a:p>
        </p:txBody>
      </p:sp>
      <p:sp>
        <p:nvSpPr>
          <p:cNvPr name="Freeform 40" id="40"/>
          <p:cNvSpPr/>
          <p:nvPr/>
        </p:nvSpPr>
        <p:spPr>
          <a:xfrm flipH="false" flipV="false" rot="1981050">
            <a:off x="2870088" y="4105423"/>
            <a:ext cx="992318" cy="280330"/>
          </a:xfrm>
          <a:custGeom>
            <a:avLst/>
            <a:gdLst/>
            <a:ahLst/>
            <a:cxnLst/>
            <a:rect r="r" b="b" t="t" l="l"/>
            <a:pathLst>
              <a:path h="280330" w="992318">
                <a:moveTo>
                  <a:pt x="0" y="0"/>
                </a:moveTo>
                <a:lnTo>
                  <a:pt x="992318" y="0"/>
                </a:lnTo>
                <a:lnTo>
                  <a:pt x="992318" y="280330"/>
                </a:lnTo>
                <a:lnTo>
                  <a:pt x="0" y="28033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1" id="41"/>
          <p:cNvSpPr txBox="true"/>
          <p:nvPr/>
        </p:nvSpPr>
        <p:spPr>
          <a:xfrm rot="0">
            <a:off x="1960950" y="6453668"/>
            <a:ext cx="1597742" cy="343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9"/>
              </a:lnSpc>
            </a:pPr>
            <a:r>
              <a:rPr lang="en-US" sz="1949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Charles</a:t>
            </a:r>
          </a:p>
        </p:txBody>
      </p:sp>
      <p:sp>
        <p:nvSpPr>
          <p:cNvPr name="Freeform 42" id="42"/>
          <p:cNvSpPr/>
          <p:nvPr/>
        </p:nvSpPr>
        <p:spPr>
          <a:xfrm flipH="true" flipV="false" rot="10008151">
            <a:off x="2777117" y="6067169"/>
            <a:ext cx="992318" cy="280330"/>
          </a:xfrm>
          <a:custGeom>
            <a:avLst/>
            <a:gdLst/>
            <a:ahLst/>
            <a:cxnLst/>
            <a:rect r="r" b="b" t="t" l="l"/>
            <a:pathLst>
              <a:path h="280330" w="992318">
                <a:moveTo>
                  <a:pt x="992318" y="0"/>
                </a:moveTo>
                <a:lnTo>
                  <a:pt x="0" y="0"/>
                </a:lnTo>
                <a:lnTo>
                  <a:pt x="0" y="280330"/>
                </a:lnTo>
                <a:lnTo>
                  <a:pt x="992318" y="280330"/>
                </a:lnTo>
                <a:lnTo>
                  <a:pt x="992318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3" id="43"/>
          <p:cNvGrpSpPr/>
          <p:nvPr/>
        </p:nvGrpSpPr>
        <p:grpSpPr>
          <a:xfrm rot="0">
            <a:off x="4588804" y="5942330"/>
            <a:ext cx="2141607" cy="666900"/>
            <a:chOff x="0" y="0"/>
            <a:chExt cx="911226" cy="283758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2910" y="0"/>
                  </a:moveTo>
                  <a:lnTo>
                    <a:pt x="788316" y="0"/>
                  </a:lnTo>
                  <a:cubicBezTo>
                    <a:pt x="856198" y="0"/>
                    <a:pt x="911226" y="55029"/>
                    <a:pt x="911226" y="122910"/>
                  </a:cubicBezTo>
                  <a:lnTo>
                    <a:pt x="911226" y="160847"/>
                  </a:lnTo>
                  <a:cubicBezTo>
                    <a:pt x="911226" y="228729"/>
                    <a:pt x="856198" y="283758"/>
                    <a:pt x="788316" y="283758"/>
                  </a:cubicBezTo>
                  <a:lnTo>
                    <a:pt x="122910" y="283758"/>
                  </a:lnTo>
                  <a:cubicBezTo>
                    <a:pt x="55029" y="283758"/>
                    <a:pt x="0" y="228729"/>
                    <a:pt x="0" y="160847"/>
                  </a:cubicBezTo>
                  <a:lnTo>
                    <a:pt x="0" y="122910"/>
                  </a:lnTo>
                  <a:cubicBezTo>
                    <a:pt x="0" y="55029"/>
                    <a:pt x="55029" y="0"/>
                    <a:pt x="12291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4588804" y="6839171"/>
            <a:ext cx="2141607" cy="666900"/>
            <a:chOff x="0" y="0"/>
            <a:chExt cx="911226" cy="283758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2910" y="0"/>
                  </a:moveTo>
                  <a:lnTo>
                    <a:pt x="788316" y="0"/>
                  </a:lnTo>
                  <a:cubicBezTo>
                    <a:pt x="856198" y="0"/>
                    <a:pt x="911226" y="55029"/>
                    <a:pt x="911226" y="122910"/>
                  </a:cubicBezTo>
                  <a:lnTo>
                    <a:pt x="911226" y="160847"/>
                  </a:lnTo>
                  <a:cubicBezTo>
                    <a:pt x="911226" y="228729"/>
                    <a:pt x="856198" y="283758"/>
                    <a:pt x="788316" y="283758"/>
                  </a:cubicBezTo>
                  <a:lnTo>
                    <a:pt x="122910" y="283758"/>
                  </a:lnTo>
                  <a:cubicBezTo>
                    <a:pt x="55029" y="283758"/>
                    <a:pt x="0" y="228729"/>
                    <a:pt x="0" y="160847"/>
                  </a:cubicBezTo>
                  <a:lnTo>
                    <a:pt x="0" y="122910"/>
                  </a:lnTo>
                  <a:cubicBezTo>
                    <a:pt x="0" y="55029"/>
                    <a:pt x="55029" y="0"/>
                    <a:pt x="12291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4588804" y="7736013"/>
            <a:ext cx="2141607" cy="666900"/>
            <a:chOff x="0" y="0"/>
            <a:chExt cx="911226" cy="283758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2910" y="0"/>
                  </a:moveTo>
                  <a:lnTo>
                    <a:pt x="788316" y="0"/>
                  </a:lnTo>
                  <a:cubicBezTo>
                    <a:pt x="856198" y="0"/>
                    <a:pt x="911226" y="55029"/>
                    <a:pt x="911226" y="122910"/>
                  </a:cubicBezTo>
                  <a:lnTo>
                    <a:pt x="911226" y="160847"/>
                  </a:lnTo>
                  <a:cubicBezTo>
                    <a:pt x="911226" y="228729"/>
                    <a:pt x="856198" y="283758"/>
                    <a:pt x="788316" y="283758"/>
                  </a:cubicBezTo>
                  <a:lnTo>
                    <a:pt x="122910" y="283758"/>
                  </a:lnTo>
                  <a:cubicBezTo>
                    <a:pt x="55029" y="283758"/>
                    <a:pt x="0" y="228729"/>
                    <a:pt x="0" y="160847"/>
                  </a:cubicBezTo>
                  <a:lnTo>
                    <a:pt x="0" y="122910"/>
                  </a:lnTo>
                  <a:cubicBezTo>
                    <a:pt x="0" y="55029"/>
                    <a:pt x="55029" y="0"/>
                    <a:pt x="12291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sp>
        <p:nvSpPr>
          <p:cNvPr name="TextBox 52" id="52"/>
          <p:cNvSpPr txBox="true"/>
          <p:nvPr/>
        </p:nvSpPr>
        <p:spPr>
          <a:xfrm rot="0">
            <a:off x="1868582" y="4683708"/>
            <a:ext cx="1597742" cy="343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9"/>
              </a:lnSpc>
            </a:pPr>
            <a:r>
              <a:rPr lang="en-US" sz="1949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Bob</a:t>
            </a:r>
          </a:p>
        </p:txBody>
      </p:sp>
      <p:sp>
        <p:nvSpPr>
          <p:cNvPr name="Freeform 53" id="53"/>
          <p:cNvSpPr/>
          <p:nvPr/>
        </p:nvSpPr>
        <p:spPr>
          <a:xfrm flipH="false" flipV="false" rot="731840">
            <a:off x="2694710" y="5212483"/>
            <a:ext cx="992318" cy="280330"/>
          </a:xfrm>
          <a:custGeom>
            <a:avLst/>
            <a:gdLst/>
            <a:ahLst/>
            <a:cxnLst/>
            <a:rect r="r" b="b" t="t" l="l"/>
            <a:pathLst>
              <a:path h="280330" w="992318">
                <a:moveTo>
                  <a:pt x="0" y="0"/>
                </a:moveTo>
                <a:lnTo>
                  <a:pt x="992318" y="0"/>
                </a:lnTo>
                <a:lnTo>
                  <a:pt x="992318" y="280330"/>
                </a:lnTo>
                <a:lnTo>
                  <a:pt x="0" y="28033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4" id="54"/>
          <p:cNvSpPr txBox="true"/>
          <p:nvPr/>
        </p:nvSpPr>
        <p:spPr>
          <a:xfrm rot="0">
            <a:off x="2074970" y="7638299"/>
            <a:ext cx="1597742" cy="343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9"/>
              </a:lnSpc>
            </a:pPr>
            <a:r>
              <a:rPr lang="en-US" sz="1949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David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2074970" y="8599450"/>
            <a:ext cx="1597742" cy="343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9"/>
              </a:lnSpc>
            </a:pPr>
            <a:r>
              <a:rPr lang="en-US" sz="1949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Emma</a:t>
            </a:r>
          </a:p>
        </p:txBody>
      </p:sp>
      <p:sp>
        <p:nvSpPr>
          <p:cNvPr name="Freeform 56" id="56"/>
          <p:cNvSpPr/>
          <p:nvPr/>
        </p:nvSpPr>
        <p:spPr>
          <a:xfrm flipH="true" flipV="false" rot="9117553">
            <a:off x="2788365" y="7144584"/>
            <a:ext cx="992318" cy="280330"/>
          </a:xfrm>
          <a:custGeom>
            <a:avLst/>
            <a:gdLst/>
            <a:ahLst/>
            <a:cxnLst/>
            <a:rect r="r" b="b" t="t" l="l"/>
            <a:pathLst>
              <a:path h="280330" w="992318">
                <a:moveTo>
                  <a:pt x="992317" y="0"/>
                </a:moveTo>
                <a:lnTo>
                  <a:pt x="0" y="0"/>
                </a:lnTo>
                <a:lnTo>
                  <a:pt x="0" y="280330"/>
                </a:lnTo>
                <a:lnTo>
                  <a:pt x="992317" y="280330"/>
                </a:lnTo>
                <a:lnTo>
                  <a:pt x="992317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7" id="57"/>
          <p:cNvSpPr/>
          <p:nvPr/>
        </p:nvSpPr>
        <p:spPr>
          <a:xfrm flipH="true" flipV="false" rot="9379618">
            <a:off x="2778718" y="8135105"/>
            <a:ext cx="992318" cy="280330"/>
          </a:xfrm>
          <a:custGeom>
            <a:avLst/>
            <a:gdLst/>
            <a:ahLst/>
            <a:cxnLst/>
            <a:rect r="r" b="b" t="t" l="l"/>
            <a:pathLst>
              <a:path h="280330" w="992318">
                <a:moveTo>
                  <a:pt x="992317" y="0"/>
                </a:moveTo>
                <a:lnTo>
                  <a:pt x="0" y="0"/>
                </a:lnTo>
                <a:lnTo>
                  <a:pt x="0" y="280329"/>
                </a:lnTo>
                <a:lnTo>
                  <a:pt x="992317" y="280329"/>
                </a:lnTo>
                <a:lnTo>
                  <a:pt x="992317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8" id="58"/>
          <p:cNvGrpSpPr/>
          <p:nvPr/>
        </p:nvGrpSpPr>
        <p:grpSpPr>
          <a:xfrm rot="0">
            <a:off x="7950868" y="4148646"/>
            <a:ext cx="2141607" cy="666900"/>
            <a:chOff x="0" y="0"/>
            <a:chExt cx="911226" cy="283758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2910" y="0"/>
                  </a:moveTo>
                  <a:lnTo>
                    <a:pt x="788316" y="0"/>
                  </a:lnTo>
                  <a:cubicBezTo>
                    <a:pt x="856198" y="0"/>
                    <a:pt x="911226" y="55029"/>
                    <a:pt x="911226" y="122910"/>
                  </a:cubicBezTo>
                  <a:lnTo>
                    <a:pt x="911226" y="160847"/>
                  </a:lnTo>
                  <a:cubicBezTo>
                    <a:pt x="911226" y="228729"/>
                    <a:pt x="856198" y="283758"/>
                    <a:pt x="788316" y="283758"/>
                  </a:cubicBezTo>
                  <a:lnTo>
                    <a:pt x="122910" y="283758"/>
                  </a:lnTo>
                  <a:cubicBezTo>
                    <a:pt x="55029" y="283758"/>
                    <a:pt x="0" y="228729"/>
                    <a:pt x="0" y="160847"/>
                  </a:cubicBezTo>
                  <a:lnTo>
                    <a:pt x="0" y="122910"/>
                  </a:lnTo>
                  <a:cubicBezTo>
                    <a:pt x="0" y="55029"/>
                    <a:pt x="55029" y="0"/>
                    <a:pt x="12291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7950868" y="5045488"/>
            <a:ext cx="2141607" cy="666900"/>
            <a:chOff x="0" y="0"/>
            <a:chExt cx="911226" cy="283758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2910" y="0"/>
                  </a:moveTo>
                  <a:lnTo>
                    <a:pt x="788316" y="0"/>
                  </a:lnTo>
                  <a:cubicBezTo>
                    <a:pt x="856198" y="0"/>
                    <a:pt x="911226" y="55029"/>
                    <a:pt x="911226" y="122910"/>
                  </a:cubicBezTo>
                  <a:lnTo>
                    <a:pt x="911226" y="160847"/>
                  </a:lnTo>
                  <a:cubicBezTo>
                    <a:pt x="911226" y="228729"/>
                    <a:pt x="856198" y="283758"/>
                    <a:pt x="788316" y="283758"/>
                  </a:cubicBezTo>
                  <a:lnTo>
                    <a:pt x="122910" y="283758"/>
                  </a:lnTo>
                  <a:cubicBezTo>
                    <a:pt x="55029" y="283758"/>
                    <a:pt x="0" y="228729"/>
                    <a:pt x="0" y="160847"/>
                  </a:cubicBezTo>
                  <a:lnTo>
                    <a:pt x="0" y="122910"/>
                  </a:lnTo>
                  <a:cubicBezTo>
                    <a:pt x="0" y="55029"/>
                    <a:pt x="55029" y="0"/>
                    <a:pt x="12291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7951041" y="5942330"/>
            <a:ext cx="2141607" cy="666900"/>
            <a:chOff x="0" y="0"/>
            <a:chExt cx="911226" cy="283758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2910" y="0"/>
                  </a:moveTo>
                  <a:lnTo>
                    <a:pt x="788316" y="0"/>
                  </a:lnTo>
                  <a:cubicBezTo>
                    <a:pt x="856198" y="0"/>
                    <a:pt x="911226" y="55029"/>
                    <a:pt x="911226" y="122910"/>
                  </a:cubicBezTo>
                  <a:lnTo>
                    <a:pt x="911226" y="160847"/>
                  </a:lnTo>
                  <a:cubicBezTo>
                    <a:pt x="911226" y="228729"/>
                    <a:pt x="856198" y="283758"/>
                    <a:pt x="788316" y="283758"/>
                  </a:cubicBezTo>
                  <a:lnTo>
                    <a:pt x="122910" y="283758"/>
                  </a:lnTo>
                  <a:cubicBezTo>
                    <a:pt x="55029" y="283758"/>
                    <a:pt x="0" y="228729"/>
                    <a:pt x="0" y="160847"/>
                  </a:cubicBezTo>
                  <a:lnTo>
                    <a:pt x="0" y="122910"/>
                  </a:lnTo>
                  <a:cubicBezTo>
                    <a:pt x="0" y="55029"/>
                    <a:pt x="55029" y="0"/>
                    <a:pt x="12291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7951041" y="6839171"/>
            <a:ext cx="2141607" cy="666900"/>
            <a:chOff x="0" y="0"/>
            <a:chExt cx="911226" cy="283758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2910" y="0"/>
                  </a:moveTo>
                  <a:lnTo>
                    <a:pt x="788316" y="0"/>
                  </a:lnTo>
                  <a:cubicBezTo>
                    <a:pt x="856198" y="0"/>
                    <a:pt x="911226" y="55029"/>
                    <a:pt x="911226" y="122910"/>
                  </a:cubicBezTo>
                  <a:lnTo>
                    <a:pt x="911226" y="160847"/>
                  </a:lnTo>
                  <a:cubicBezTo>
                    <a:pt x="911226" y="228729"/>
                    <a:pt x="856198" y="283758"/>
                    <a:pt x="788316" y="283758"/>
                  </a:cubicBezTo>
                  <a:lnTo>
                    <a:pt x="122910" y="283758"/>
                  </a:lnTo>
                  <a:cubicBezTo>
                    <a:pt x="55029" y="283758"/>
                    <a:pt x="0" y="228729"/>
                    <a:pt x="0" y="160847"/>
                  </a:cubicBezTo>
                  <a:lnTo>
                    <a:pt x="0" y="122910"/>
                  </a:lnTo>
                  <a:cubicBezTo>
                    <a:pt x="0" y="55029"/>
                    <a:pt x="55029" y="0"/>
                    <a:pt x="12291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7951041" y="7736013"/>
            <a:ext cx="2141607" cy="666900"/>
            <a:chOff x="0" y="0"/>
            <a:chExt cx="911226" cy="283758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2910" y="0"/>
                  </a:moveTo>
                  <a:lnTo>
                    <a:pt x="788316" y="0"/>
                  </a:lnTo>
                  <a:cubicBezTo>
                    <a:pt x="856198" y="0"/>
                    <a:pt x="911226" y="55029"/>
                    <a:pt x="911226" y="122910"/>
                  </a:cubicBezTo>
                  <a:lnTo>
                    <a:pt x="911226" y="160847"/>
                  </a:lnTo>
                  <a:cubicBezTo>
                    <a:pt x="911226" y="228729"/>
                    <a:pt x="856198" y="283758"/>
                    <a:pt x="788316" y="283758"/>
                  </a:cubicBezTo>
                  <a:lnTo>
                    <a:pt x="122910" y="283758"/>
                  </a:lnTo>
                  <a:cubicBezTo>
                    <a:pt x="55029" y="283758"/>
                    <a:pt x="0" y="228729"/>
                    <a:pt x="0" y="160847"/>
                  </a:cubicBezTo>
                  <a:lnTo>
                    <a:pt x="0" y="122910"/>
                  </a:lnTo>
                  <a:cubicBezTo>
                    <a:pt x="0" y="55029"/>
                    <a:pt x="55029" y="0"/>
                    <a:pt x="12291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5.1 - C'est quoi une transaction coinjoin ?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Comment fonctionnent les coinjoins 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910132" y="3088992"/>
            <a:ext cx="6518775" cy="5485271"/>
            <a:chOff x="0" y="0"/>
            <a:chExt cx="2845795" cy="23946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394615"/>
            </a:xfrm>
            <a:custGeom>
              <a:avLst/>
              <a:gdLst/>
              <a:ahLst/>
              <a:cxnLst/>
              <a:rect r="r" b="b" t="t" l="l"/>
              <a:pathLst>
                <a:path h="2394615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394615"/>
                  </a:lnTo>
                  <a:lnTo>
                    <a:pt x="0" y="2394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2845795" cy="24612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487274" y="4195024"/>
            <a:ext cx="2087318" cy="649995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6107" y="0"/>
                  </a:moveTo>
                  <a:lnTo>
                    <a:pt x="785120" y="0"/>
                  </a:lnTo>
                  <a:cubicBezTo>
                    <a:pt x="854766" y="0"/>
                    <a:pt x="911226" y="56460"/>
                    <a:pt x="911226" y="126107"/>
                  </a:cubicBezTo>
                  <a:lnTo>
                    <a:pt x="911226" y="157651"/>
                  </a:lnTo>
                  <a:cubicBezTo>
                    <a:pt x="911226" y="227298"/>
                    <a:pt x="854766" y="283758"/>
                    <a:pt x="785120" y="283758"/>
                  </a:cubicBezTo>
                  <a:lnTo>
                    <a:pt x="126107" y="283758"/>
                  </a:lnTo>
                  <a:cubicBezTo>
                    <a:pt x="56460" y="283758"/>
                    <a:pt x="0" y="227298"/>
                    <a:pt x="0" y="157651"/>
                  </a:cubicBezTo>
                  <a:lnTo>
                    <a:pt x="0" y="126107"/>
                  </a:lnTo>
                  <a:cubicBezTo>
                    <a:pt x="0" y="56460"/>
                    <a:pt x="56460" y="0"/>
                    <a:pt x="126107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4366598" y="3139524"/>
            <a:ext cx="5605844" cy="411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4"/>
              </a:lnSpc>
            </a:pPr>
            <a:r>
              <a:rPr lang="en-US" b="true" sz="2352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Coinjoin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524665" y="3577007"/>
            <a:ext cx="2012535" cy="411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4"/>
              </a:lnSpc>
            </a:pPr>
            <a:r>
              <a:rPr lang="en-US" sz="2352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7169520" y="3647593"/>
            <a:ext cx="0" cy="469385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5" id="35"/>
          <p:cNvGrpSpPr/>
          <p:nvPr/>
        </p:nvGrpSpPr>
        <p:grpSpPr>
          <a:xfrm rot="0">
            <a:off x="4487274" y="5069131"/>
            <a:ext cx="2087318" cy="649995"/>
            <a:chOff x="0" y="0"/>
            <a:chExt cx="911226" cy="28375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6107" y="0"/>
                  </a:moveTo>
                  <a:lnTo>
                    <a:pt x="785120" y="0"/>
                  </a:lnTo>
                  <a:cubicBezTo>
                    <a:pt x="854766" y="0"/>
                    <a:pt x="911226" y="56460"/>
                    <a:pt x="911226" y="126107"/>
                  </a:cubicBezTo>
                  <a:lnTo>
                    <a:pt x="911226" y="157651"/>
                  </a:lnTo>
                  <a:cubicBezTo>
                    <a:pt x="911226" y="227298"/>
                    <a:pt x="854766" y="283758"/>
                    <a:pt x="785120" y="283758"/>
                  </a:cubicBezTo>
                  <a:lnTo>
                    <a:pt x="126107" y="283758"/>
                  </a:lnTo>
                  <a:cubicBezTo>
                    <a:pt x="56460" y="283758"/>
                    <a:pt x="0" y="227298"/>
                    <a:pt x="0" y="157651"/>
                  </a:cubicBezTo>
                  <a:lnTo>
                    <a:pt x="0" y="126107"/>
                  </a:lnTo>
                  <a:cubicBezTo>
                    <a:pt x="0" y="56460"/>
                    <a:pt x="56460" y="0"/>
                    <a:pt x="126107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7801671" y="3577007"/>
            <a:ext cx="2012535" cy="411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4"/>
              </a:lnSpc>
            </a:pPr>
            <a:r>
              <a:rPr lang="en-US" sz="2352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128534" y="3500335"/>
            <a:ext cx="1557239" cy="335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Alice</a:t>
            </a:r>
          </a:p>
        </p:txBody>
      </p:sp>
      <p:sp>
        <p:nvSpPr>
          <p:cNvPr name="Freeform 40" id="40"/>
          <p:cNvSpPr/>
          <p:nvPr/>
        </p:nvSpPr>
        <p:spPr>
          <a:xfrm flipH="false" flipV="false" rot="1981050">
            <a:off x="2812295" y="4152896"/>
            <a:ext cx="967163" cy="273223"/>
          </a:xfrm>
          <a:custGeom>
            <a:avLst/>
            <a:gdLst/>
            <a:ahLst/>
            <a:cxnLst/>
            <a:rect r="r" b="b" t="t" l="l"/>
            <a:pathLst>
              <a:path h="273223" w="967163">
                <a:moveTo>
                  <a:pt x="0" y="0"/>
                </a:moveTo>
                <a:lnTo>
                  <a:pt x="967163" y="0"/>
                </a:lnTo>
                <a:lnTo>
                  <a:pt x="967163" y="273224"/>
                </a:lnTo>
                <a:lnTo>
                  <a:pt x="0" y="27322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1" id="41"/>
          <p:cNvSpPr txBox="true"/>
          <p:nvPr/>
        </p:nvSpPr>
        <p:spPr>
          <a:xfrm rot="0">
            <a:off x="1926203" y="6440407"/>
            <a:ext cx="1557239" cy="335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Charles</a:t>
            </a:r>
          </a:p>
        </p:txBody>
      </p:sp>
      <p:sp>
        <p:nvSpPr>
          <p:cNvPr name="Freeform 42" id="42"/>
          <p:cNvSpPr/>
          <p:nvPr/>
        </p:nvSpPr>
        <p:spPr>
          <a:xfrm flipH="true" flipV="false" rot="10008151">
            <a:off x="2721681" y="6064912"/>
            <a:ext cx="967163" cy="273223"/>
          </a:xfrm>
          <a:custGeom>
            <a:avLst/>
            <a:gdLst/>
            <a:ahLst/>
            <a:cxnLst/>
            <a:rect r="r" b="b" t="t" l="l"/>
            <a:pathLst>
              <a:path h="273223" w="967163">
                <a:moveTo>
                  <a:pt x="967162" y="0"/>
                </a:moveTo>
                <a:lnTo>
                  <a:pt x="0" y="0"/>
                </a:lnTo>
                <a:lnTo>
                  <a:pt x="0" y="273224"/>
                </a:lnTo>
                <a:lnTo>
                  <a:pt x="967162" y="273224"/>
                </a:lnTo>
                <a:lnTo>
                  <a:pt x="967162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3" id="43"/>
          <p:cNvSpPr txBox="true"/>
          <p:nvPr/>
        </p:nvSpPr>
        <p:spPr>
          <a:xfrm rot="0">
            <a:off x="10750189" y="3353914"/>
            <a:ext cx="1557239" cy="335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???</a:t>
            </a:r>
          </a:p>
        </p:txBody>
      </p:sp>
      <p:sp>
        <p:nvSpPr>
          <p:cNvPr name="Freeform 44" id="44"/>
          <p:cNvSpPr/>
          <p:nvPr/>
        </p:nvSpPr>
        <p:spPr>
          <a:xfrm flipH="true" flipV="false" rot="-423582">
            <a:off x="10642381" y="5289821"/>
            <a:ext cx="967163" cy="273223"/>
          </a:xfrm>
          <a:custGeom>
            <a:avLst/>
            <a:gdLst/>
            <a:ahLst/>
            <a:cxnLst/>
            <a:rect r="r" b="b" t="t" l="l"/>
            <a:pathLst>
              <a:path h="273223" w="967163">
                <a:moveTo>
                  <a:pt x="967162" y="0"/>
                </a:moveTo>
                <a:lnTo>
                  <a:pt x="0" y="0"/>
                </a:lnTo>
                <a:lnTo>
                  <a:pt x="0" y="273223"/>
                </a:lnTo>
                <a:lnTo>
                  <a:pt x="967162" y="273223"/>
                </a:lnTo>
                <a:lnTo>
                  <a:pt x="967162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5" id="45"/>
          <p:cNvSpPr txBox="true"/>
          <p:nvPr/>
        </p:nvSpPr>
        <p:spPr>
          <a:xfrm rot="0">
            <a:off x="10980874" y="4850644"/>
            <a:ext cx="1557239" cy="335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???</a:t>
            </a:r>
          </a:p>
        </p:txBody>
      </p:sp>
      <p:sp>
        <p:nvSpPr>
          <p:cNvPr name="Freeform 46" id="46"/>
          <p:cNvSpPr/>
          <p:nvPr/>
        </p:nvSpPr>
        <p:spPr>
          <a:xfrm flipH="true" flipV="false" rot="-2557640">
            <a:off x="10531565" y="4058412"/>
            <a:ext cx="967163" cy="273223"/>
          </a:xfrm>
          <a:custGeom>
            <a:avLst/>
            <a:gdLst/>
            <a:ahLst/>
            <a:cxnLst/>
            <a:rect r="r" b="b" t="t" l="l"/>
            <a:pathLst>
              <a:path h="273223" w="967163">
                <a:moveTo>
                  <a:pt x="967163" y="0"/>
                </a:moveTo>
                <a:lnTo>
                  <a:pt x="0" y="0"/>
                </a:lnTo>
                <a:lnTo>
                  <a:pt x="0" y="273224"/>
                </a:lnTo>
                <a:lnTo>
                  <a:pt x="967163" y="273224"/>
                </a:lnTo>
                <a:lnTo>
                  <a:pt x="967163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-10662320">
            <a:off x="10529598" y="6014208"/>
            <a:ext cx="967163" cy="273223"/>
          </a:xfrm>
          <a:custGeom>
            <a:avLst/>
            <a:gdLst/>
            <a:ahLst/>
            <a:cxnLst/>
            <a:rect r="r" b="b" t="t" l="l"/>
            <a:pathLst>
              <a:path h="273223" w="967163">
                <a:moveTo>
                  <a:pt x="0" y="0"/>
                </a:moveTo>
                <a:lnTo>
                  <a:pt x="967162" y="0"/>
                </a:lnTo>
                <a:lnTo>
                  <a:pt x="967162" y="273224"/>
                </a:lnTo>
                <a:lnTo>
                  <a:pt x="0" y="27322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8" id="48"/>
          <p:cNvSpPr txBox="true"/>
          <p:nvPr/>
        </p:nvSpPr>
        <p:spPr>
          <a:xfrm rot="0">
            <a:off x="10844047" y="6336637"/>
            <a:ext cx="1557239" cy="335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???</a:t>
            </a:r>
          </a:p>
        </p:txBody>
      </p:sp>
      <p:sp>
        <p:nvSpPr>
          <p:cNvPr name="Freeform 49" id="49"/>
          <p:cNvSpPr/>
          <p:nvPr/>
        </p:nvSpPr>
        <p:spPr>
          <a:xfrm flipH="false" flipV="false" rot="-9983830">
            <a:off x="10543081" y="7029362"/>
            <a:ext cx="967163" cy="273223"/>
          </a:xfrm>
          <a:custGeom>
            <a:avLst/>
            <a:gdLst/>
            <a:ahLst/>
            <a:cxnLst/>
            <a:rect r="r" b="b" t="t" l="l"/>
            <a:pathLst>
              <a:path h="273223" w="967163">
                <a:moveTo>
                  <a:pt x="0" y="0"/>
                </a:moveTo>
                <a:lnTo>
                  <a:pt x="967162" y="0"/>
                </a:lnTo>
                <a:lnTo>
                  <a:pt x="967162" y="273223"/>
                </a:lnTo>
                <a:lnTo>
                  <a:pt x="0" y="27322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0" id="50"/>
          <p:cNvSpPr txBox="true"/>
          <p:nvPr/>
        </p:nvSpPr>
        <p:spPr>
          <a:xfrm rot="0">
            <a:off x="10980874" y="7407960"/>
            <a:ext cx="1557239" cy="335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???</a:t>
            </a:r>
          </a:p>
        </p:txBody>
      </p:sp>
      <p:grpSp>
        <p:nvGrpSpPr>
          <p:cNvPr name="Group 51" id="51"/>
          <p:cNvGrpSpPr/>
          <p:nvPr/>
        </p:nvGrpSpPr>
        <p:grpSpPr>
          <a:xfrm rot="0">
            <a:off x="4487442" y="5943238"/>
            <a:ext cx="2087318" cy="649995"/>
            <a:chOff x="0" y="0"/>
            <a:chExt cx="911226" cy="283758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6107" y="0"/>
                  </a:moveTo>
                  <a:lnTo>
                    <a:pt x="785120" y="0"/>
                  </a:lnTo>
                  <a:cubicBezTo>
                    <a:pt x="854766" y="0"/>
                    <a:pt x="911226" y="56460"/>
                    <a:pt x="911226" y="126107"/>
                  </a:cubicBezTo>
                  <a:lnTo>
                    <a:pt x="911226" y="157651"/>
                  </a:lnTo>
                  <a:cubicBezTo>
                    <a:pt x="911226" y="227298"/>
                    <a:pt x="854766" y="283758"/>
                    <a:pt x="785120" y="283758"/>
                  </a:cubicBezTo>
                  <a:lnTo>
                    <a:pt x="126107" y="283758"/>
                  </a:lnTo>
                  <a:cubicBezTo>
                    <a:pt x="56460" y="283758"/>
                    <a:pt x="0" y="227298"/>
                    <a:pt x="0" y="157651"/>
                  </a:cubicBezTo>
                  <a:lnTo>
                    <a:pt x="0" y="126107"/>
                  </a:lnTo>
                  <a:cubicBezTo>
                    <a:pt x="0" y="56460"/>
                    <a:pt x="56460" y="0"/>
                    <a:pt x="126107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4487442" y="6817345"/>
            <a:ext cx="2087318" cy="649995"/>
            <a:chOff x="0" y="0"/>
            <a:chExt cx="911226" cy="283758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6107" y="0"/>
                  </a:moveTo>
                  <a:lnTo>
                    <a:pt x="785120" y="0"/>
                  </a:lnTo>
                  <a:cubicBezTo>
                    <a:pt x="854766" y="0"/>
                    <a:pt x="911226" y="56460"/>
                    <a:pt x="911226" y="126107"/>
                  </a:cubicBezTo>
                  <a:lnTo>
                    <a:pt x="911226" y="157651"/>
                  </a:lnTo>
                  <a:cubicBezTo>
                    <a:pt x="911226" y="227298"/>
                    <a:pt x="854766" y="283758"/>
                    <a:pt x="785120" y="283758"/>
                  </a:cubicBezTo>
                  <a:lnTo>
                    <a:pt x="126107" y="283758"/>
                  </a:lnTo>
                  <a:cubicBezTo>
                    <a:pt x="56460" y="283758"/>
                    <a:pt x="0" y="227298"/>
                    <a:pt x="0" y="157651"/>
                  </a:cubicBezTo>
                  <a:lnTo>
                    <a:pt x="0" y="126107"/>
                  </a:lnTo>
                  <a:cubicBezTo>
                    <a:pt x="0" y="56460"/>
                    <a:pt x="56460" y="0"/>
                    <a:pt x="126107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4487442" y="7691452"/>
            <a:ext cx="2087318" cy="649995"/>
            <a:chOff x="0" y="0"/>
            <a:chExt cx="911226" cy="283758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6107" y="0"/>
                  </a:moveTo>
                  <a:lnTo>
                    <a:pt x="785120" y="0"/>
                  </a:lnTo>
                  <a:cubicBezTo>
                    <a:pt x="854766" y="0"/>
                    <a:pt x="911226" y="56460"/>
                    <a:pt x="911226" y="126107"/>
                  </a:cubicBezTo>
                  <a:lnTo>
                    <a:pt x="911226" y="157651"/>
                  </a:lnTo>
                  <a:cubicBezTo>
                    <a:pt x="911226" y="227298"/>
                    <a:pt x="854766" y="283758"/>
                    <a:pt x="785120" y="283758"/>
                  </a:cubicBezTo>
                  <a:lnTo>
                    <a:pt x="126107" y="283758"/>
                  </a:lnTo>
                  <a:cubicBezTo>
                    <a:pt x="56460" y="283758"/>
                    <a:pt x="0" y="227298"/>
                    <a:pt x="0" y="157651"/>
                  </a:cubicBezTo>
                  <a:lnTo>
                    <a:pt x="0" y="126107"/>
                  </a:lnTo>
                  <a:cubicBezTo>
                    <a:pt x="0" y="56460"/>
                    <a:pt x="56460" y="0"/>
                    <a:pt x="126107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sp>
        <p:nvSpPr>
          <p:cNvPr name="TextBox 60" id="60"/>
          <p:cNvSpPr txBox="true"/>
          <p:nvPr/>
        </p:nvSpPr>
        <p:spPr>
          <a:xfrm rot="0">
            <a:off x="1836177" y="4715314"/>
            <a:ext cx="1557239" cy="335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Bob</a:t>
            </a:r>
          </a:p>
        </p:txBody>
      </p:sp>
      <p:sp>
        <p:nvSpPr>
          <p:cNvPr name="Freeform 61" id="61"/>
          <p:cNvSpPr/>
          <p:nvPr/>
        </p:nvSpPr>
        <p:spPr>
          <a:xfrm flipH="false" flipV="false" rot="731840">
            <a:off x="2641363" y="5231893"/>
            <a:ext cx="967163" cy="273223"/>
          </a:xfrm>
          <a:custGeom>
            <a:avLst/>
            <a:gdLst/>
            <a:ahLst/>
            <a:cxnLst/>
            <a:rect r="r" b="b" t="t" l="l"/>
            <a:pathLst>
              <a:path h="273223" w="967163">
                <a:moveTo>
                  <a:pt x="0" y="0"/>
                </a:moveTo>
                <a:lnTo>
                  <a:pt x="967163" y="0"/>
                </a:lnTo>
                <a:lnTo>
                  <a:pt x="967163" y="273223"/>
                </a:lnTo>
                <a:lnTo>
                  <a:pt x="0" y="27322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2" id="62"/>
          <p:cNvSpPr txBox="true"/>
          <p:nvPr/>
        </p:nvSpPr>
        <p:spPr>
          <a:xfrm rot="0">
            <a:off x="2037332" y="7595008"/>
            <a:ext cx="1557239" cy="335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David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2037332" y="8531794"/>
            <a:ext cx="1557239" cy="335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Emma</a:t>
            </a:r>
          </a:p>
        </p:txBody>
      </p:sp>
      <p:sp>
        <p:nvSpPr>
          <p:cNvPr name="Freeform 64" id="64"/>
          <p:cNvSpPr/>
          <p:nvPr/>
        </p:nvSpPr>
        <p:spPr>
          <a:xfrm flipH="true" flipV="false" rot="9117553">
            <a:off x="2732643" y="7115016"/>
            <a:ext cx="967163" cy="273223"/>
          </a:xfrm>
          <a:custGeom>
            <a:avLst/>
            <a:gdLst/>
            <a:ahLst/>
            <a:cxnLst/>
            <a:rect r="r" b="b" t="t" l="l"/>
            <a:pathLst>
              <a:path h="273223" w="967163">
                <a:moveTo>
                  <a:pt x="967163" y="0"/>
                </a:moveTo>
                <a:lnTo>
                  <a:pt x="0" y="0"/>
                </a:lnTo>
                <a:lnTo>
                  <a:pt x="0" y="273223"/>
                </a:lnTo>
                <a:lnTo>
                  <a:pt x="967163" y="273223"/>
                </a:lnTo>
                <a:lnTo>
                  <a:pt x="967163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5" id="65"/>
          <p:cNvSpPr/>
          <p:nvPr/>
        </p:nvSpPr>
        <p:spPr>
          <a:xfrm flipH="true" flipV="false" rot="9379618">
            <a:off x="2723241" y="8080427"/>
            <a:ext cx="967163" cy="273223"/>
          </a:xfrm>
          <a:custGeom>
            <a:avLst/>
            <a:gdLst/>
            <a:ahLst/>
            <a:cxnLst/>
            <a:rect r="r" b="b" t="t" l="l"/>
            <a:pathLst>
              <a:path h="273223" w="967163">
                <a:moveTo>
                  <a:pt x="967163" y="0"/>
                </a:moveTo>
                <a:lnTo>
                  <a:pt x="0" y="0"/>
                </a:lnTo>
                <a:lnTo>
                  <a:pt x="0" y="273223"/>
                </a:lnTo>
                <a:lnTo>
                  <a:pt x="967163" y="273223"/>
                </a:lnTo>
                <a:lnTo>
                  <a:pt x="967163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6" id="66"/>
          <p:cNvSpPr/>
          <p:nvPr/>
        </p:nvSpPr>
        <p:spPr>
          <a:xfrm flipH="false" flipV="false" rot="-9983830">
            <a:off x="10634433" y="7930962"/>
            <a:ext cx="967163" cy="273223"/>
          </a:xfrm>
          <a:custGeom>
            <a:avLst/>
            <a:gdLst/>
            <a:ahLst/>
            <a:cxnLst/>
            <a:rect r="r" b="b" t="t" l="l"/>
            <a:pathLst>
              <a:path h="273223" w="967163">
                <a:moveTo>
                  <a:pt x="0" y="0"/>
                </a:moveTo>
                <a:lnTo>
                  <a:pt x="967163" y="0"/>
                </a:lnTo>
                <a:lnTo>
                  <a:pt x="967163" y="273224"/>
                </a:lnTo>
                <a:lnTo>
                  <a:pt x="0" y="27322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7" id="67"/>
          <p:cNvSpPr txBox="true"/>
          <p:nvPr/>
        </p:nvSpPr>
        <p:spPr>
          <a:xfrm rot="0">
            <a:off x="11072227" y="8309561"/>
            <a:ext cx="1557239" cy="335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???</a:t>
            </a:r>
          </a:p>
        </p:txBody>
      </p:sp>
      <p:grpSp>
        <p:nvGrpSpPr>
          <p:cNvPr name="Group 68" id="68"/>
          <p:cNvGrpSpPr/>
          <p:nvPr/>
        </p:nvGrpSpPr>
        <p:grpSpPr>
          <a:xfrm rot="0">
            <a:off x="7764279" y="4195024"/>
            <a:ext cx="2087318" cy="649995"/>
            <a:chOff x="0" y="0"/>
            <a:chExt cx="911226" cy="283758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6107" y="0"/>
                  </a:moveTo>
                  <a:lnTo>
                    <a:pt x="785120" y="0"/>
                  </a:lnTo>
                  <a:cubicBezTo>
                    <a:pt x="854766" y="0"/>
                    <a:pt x="911226" y="56460"/>
                    <a:pt x="911226" y="126107"/>
                  </a:cubicBezTo>
                  <a:lnTo>
                    <a:pt x="911226" y="157651"/>
                  </a:lnTo>
                  <a:cubicBezTo>
                    <a:pt x="911226" y="227298"/>
                    <a:pt x="854766" y="283758"/>
                    <a:pt x="785120" y="283758"/>
                  </a:cubicBezTo>
                  <a:lnTo>
                    <a:pt x="126107" y="283758"/>
                  </a:lnTo>
                  <a:cubicBezTo>
                    <a:pt x="56460" y="283758"/>
                    <a:pt x="0" y="227298"/>
                    <a:pt x="0" y="157651"/>
                  </a:cubicBezTo>
                  <a:lnTo>
                    <a:pt x="0" y="126107"/>
                  </a:lnTo>
                  <a:cubicBezTo>
                    <a:pt x="0" y="56460"/>
                    <a:pt x="56460" y="0"/>
                    <a:pt x="12610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71" id="71"/>
          <p:cNvGrpSpPr/>
          <p:nvPr/>
        </p:nvGrpSpPr>
        <p:grpSpPr>
          <a:xfrm rot="0">
            <a:off x="7764279" y="5069131"/>
            <a:ext cx="2087318" cy="649995"/>
            <a:chOff x="0" y="0"/>
            <a:chExt cx="911226" cy="283758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6107" y="0"/>
                  </a:moveTo>
                  <a:lnTo>
                    <a:pt x="785120" y="0"/>
                  </a:lnTo>
                  <a:cubicBezTo>
                    <a:pt x="854766" y="0"/>
                    <a:pt x="911226" y="56460"/>
                    <a:pt x="911226" y="126107"/>
                  </a:cubicBezTo>
                  <a:lnTo>
                    <a:pt x="911226" y="157651"/>
                  </a:lnTo>
                  <a:cubicBezTo>
                    <a:pt x="911226" y="227298"/>
                    <a:pt x="854766" y="283758"/>
                    <a:pt x="785120" y="283758"/>
                  </a:cubicBezTo>
                  <a:lnTo>
                    <a:pt x="126107" y="283758"/>
                  </a:lnTo>
                  <a:cubicBezTo>
                    <a:pt x="56460" y="283758"/>
                    <a:pt x="0" y="227298"/>
                    <a:pt x="0" y="157651"/>
                  </a:cubicBezTo>
                  <a:lnTo>
                    <a:pt x="0" y="126107"/>
                  </a:lnTo>
                  <a:cubicBezTo>
                    <a:pt x="0" y="56460"/>
                    <a:pt x="56460" y="0"/>
                    <a:pt x="12610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7764448" y="5943238"/>
            <a:ext cx="2087318" cy="649995"/>
            <a:chOff x="0" y="0"/>
            <a:chExt cx="911226" cy="283758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6107" y="0"/>
                  </a:moveTo>
                  <a:lnTo>
                    <a:pt x="785120" y="0"/>
                  </a:lnTo>
                  <a:cubicBezTo>
                    <a:pt x="854766" y="0"/>
                    <a:pt x="911226" y="56460"/>
                    <a:pt x="911226" y="126107"/>
                  </a:cubicBezTo>
                  <a:lnTo>
                    <a:pt x="911226" y="157651"/>
                  </a:lnTo>
                  <a:cubicBezTo>
                    <a:pt x="911226" y="227298"/>
                    <a:pt x="854766" y="283758"/>
                    <a:pt x="785120" y="283758"/>
                  </a:cubicBezTo>
                  <a:lnTo>
                    <a:pt x="126107" y="283758"/>
                  </a:lnTo>
                  <a:cubicBezTo>
                    <a:pt x="56460" y="283758"/>
                    <a:pt x="0" y="227298"/>
                    <a:pt x="0" y="157651"/>
                  </a:cubicBezTo>
                  <a:lnTo>
                    <a:pt x="0" y="126107"/>
                  </a:lnTo>
                  <a:cubicBezTo>
                    <a:pt x="0" y="56460"/>
                    <a:pt x="56460" y="0"/>
                    <a:pt x="12610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7764448" y="6817345"/>
            <a:ext cx="2087318" cy="649995"/>
            <a:chOff x="0" y="0"/>
            <a:chExt cx="911226" cy="283758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6107" y="0"/>
                  </a:moveTo>
                  <a:lnTo>
                    <a:pt x="785120" y="0"/>
                  </a:lnTo>
                  <a:cubicBezTo>
                    <a:pt x="854766" y="0"/>
                    <a:pt x="911226" y="56460"/>
                    <a:pt x="911226" y="126107"/>
                  </a:cubicBezTo>
                  <a:lnTo>
                    <a:pt x="911226" y="157651"/>
                  </a:lnTo>
                  <a:cubicBezTo>
                    <a:pt x="911226" y="227298"/>
                    <a:pt x="854766" y="283758"/>
                    <a:pt x="785120" y="283758"/>
                  </a:cubicBezTo>
                  <a:lnTo>
                    <a:pt x="126107" y="283758"/>
                  </a:lnTo>
                  <a:cubicBezTo>
                    <a:pt x="56460" y="283758"/>
                    <a:pt x="0" y="227298"/>
                    <a:pt x="0" y="157651"/>
                  </a:cubicBezTo>
                  <a:lnTo>
                    <a:pt x="0" y="126107"/>
                  </a:lnTo>
                  <a:cubicBezTo>
                    <a:pt x="0" y="56460"/>
                    <a:pt x="56460" y="0"/>
                    <a:pt x="12610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9" id="79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80" id="80"/>
          <p:cNvGrpSpPr/>
          <p:nvPr/>
        </p:nvGrpSpPr>
        <p:grpSpPr>
          <a:xfrm rot="0">
            <a:off x="7764448" y="7691452"/>
            <a:ext cx="2087318" cy="649995"/>
            <a:chOff x="0" y="0"/>
            <a:chExt cx="911226" cy="283758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6107" y="0"/>
                  </a:moveTo>
                  <a:lnTo>
                    <a:pt x="785120" y="0"/>
                  </a:lnTo>
                  <a:cubicBezTo>
                    <a:pt x="854766" y="0"/>
                    <a:pt x="911226" y="56460"/>
                    <a:pt x="911226" y="126107"/>
                  </a:cubicBezTo>
                  <a:lnTo>
                    <a:pt x="911226" y="157651"/>
                  </a:lnTo>
                  <a:cubicBezTo>
                    <a:pt x="911226" y="227298"/>
                    <a:pt x="854766" y="283758"/>
                    <a:pt x="785120" y="283758"/>
                  </a:cubicBezTo>
                  <a:lnTo>
                    <a:pt x="126107" y="283758"/>
                  </a:lnTo>
                  <a:cubicBezTo>
                    <a:pt x="56460" y="283758"/>
                    <a:pt x="0" y="227298"/>
                    <a:pt x="0" y="157651"/>
                  </a:cubicBezTo>
                  <a:lnTo>
                    <a:pt x="0" y="126107"/>
                  </a:lnTo>
                  <a:cubicBezTo>
                    <a:pt x="0" y="56460"/>
                    <a:pt x="56460" y="0"/>
                    <a:pt x="12610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2" id="82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5.1 - C'est quoi une transaction coinjoin ?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Comment fonctionnent les coinjoins 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4103157" y="3108128"/>
            <a:ext cx="6475598" cy="5448939"/>
            <a:chOff x="0" y="0"/>
            <a:chExt cx="2845795" cy="23946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394615"/>
            </a:xfrm>
            <a:custGeom>
              <a:avLst/>
              <a:gdLst/>
              <a:ahLst/>
              <a:cxnLst/>
              <a:rect r="r" b="b" t="t" l="l"/>
              <a:pathLst>
                <a:path h="2394615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394615"/>
                  </a:lnTo>
                  <a:lnTo>
                    <a:pt x="0" y="2394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2845795" cy="24612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676475" y="4206834"/>
            <a:ext cx="2073493" cy="645690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6948" y="0"/>
                  </a:moveTo>
                  <a:lnTo>
                    <a:pt x="784279" y="0"/>
                  </a:lnTo>
                  <a:cubicBezTo>
                    <a:pt x="854390" y="0"/>
                    <a:pt x="911226" y="56836"/>
                    <a:pt x="911226" y="126948"/>
                  </a:cubicBezTo>
                  <a:lnTo>
                    <a:pt x="911226" y="156810"/>
                  </a:lnTo>
                  <a:cubicBezTo>
                    <a:pt x="911226" y="226921"/>
                    <a:pt x="854390" y="283758"/>
                    <a:pt x="784279" y="283758"/>
                  </a:cubicBezTo>
                  <a:lnTo>
                    <a:pt x="126948" y="283758"/>
                  </a:lnTo>
                  <a:cubicBezTo>
                    <a:pt x="93279" y="283758"/>
                    <a:pt x="60989" y="270383"/>
                    <a:pt x="37182" y="246576"/>
                  </a:cubicBezTo>
                  <a:cubicBezTo>
                    <a:pt x="13375" y="222768"/>
                    <a:pt x="0" y="190479"/>
                    <a:pt x="0" y="156810"/>
                  </a:cubicBezTo>
                  <a:lnTo>
                    <a:pt x="0" y="126948"/>
                  </a:lnTo>
                  <a:cubicBezTo>
                    <a:pt x="0" y="93279"/>
                    <a:pt x="13375" y="60989"/>
                    <a:pt x="37182" y="37182"/>
                  </a:cubicBezTo>
                  <a:cubicBezTo>
                    <a:pt x="60989" y="13375"/>
                    <a:pt x="93279" y="0"/>
                    <a:pt x="126948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105 000 sats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4556599" y="3157947"/>
            <a:ext cx="5568713" cy="408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2"/>
              </a:lnSpc>
            </a:pPr>
            <a:r>
              <a:rPr lang="en-US" b="true" sz="2337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Coinjoin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713619" y="3592532"/>
            <a:ext cx="1999205" cy="408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2"/>
              </a:lnSpc>
            </a:pPr>
            <a:r>
              <a:rPr lang="en-US" sz="2337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7340955" y="3663029"/>
            <a:ext cx="0" cy="466276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5" id="35"/>
          <p:cNvGrpSpPr/>
          <p:nvPr/>
        </p:nvGrpSpPr>
        <p:grpSpPr>
          <a:xfrm rot="0">
            <a:off x="4676475" y="5075152"/>
            <a:ext cx="2073493" cy="645690"/>
            <a:chOff x="0" y="0"/>
            <a:chExt cx="911226" cy="28375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6948" y="0"/>
                  </a:moveTo>
                  <a:lnTo>
                    <a:pt x="784279" y="0"/>
                  </a:lnTo>
                  <a:cubicBezTo>
                    <a:pt x="854390" y="0"/>
                    <a:pt x="911226" y="56836"/>
                    <a:pt x="911226" y="126948"/>
                  </a:cubicBezTo>
                  <a:lnTo>
                    <a:pt x="911226" y="156810"/>
                  </a:lnTo>
                  <a:cubicBezTo>
                    <a:pt x="911226" y="226921"/>
                    <a:pt x="854390" y="283758"/>
                    <a:pt x="784279" y="283758"/>
                  </a:cubicBezTo>
                  <a:lnTo>
                    <a:pt x="126948" y="283758"/>
                  </a:lnTo>
                  <a:cubicBezTo>
                    <a:pt x="93279" y="283758"/>
                    <a:pt x="60989" y="270383"/>
                    <a:pt x="37182" y="246576"/>
                  </a:cubicBezTo>
                  <a:cubicBezTo>
                    <a:pt x="13375" y="222768"/>
                    <a:pt x="0" y="190479"/>
                    <a:pt x="0" y="156810"/>
                  </a:cubicBezTo>
                  <a:lnTo>
                    <a:pt x="0" y="126948"/>
                  </a:lnTo>
                  <a:cubicBezTo>
                    <a:pt x="0" y="93279"/>
                    <a:pt x="13375" y="60989"/>
                    <a:pt x="37182" y="37182"/>
                  </a:cubicBezTo>
                  <a:cubicBezTo>
                    <a:pt x="60989" y="13375"/>
                    <a:pt x="93279" y="0"/>
                    <a:pt x="126948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105 000 sats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2333359" y="3516431"/>
            <a:ext cx="1546925" cy="333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42"/>
              </a:lnSpc>
            </a:pPr>
            <a:r>
              <a:rPr lang="en-US" sz="1887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Alice</a:t>
            </a:r>
          </a:p>
        </p:txBody>
      </p:sp>
      <p:sp>
        <p:nvSpPr>
          <p:cNvPr name="Freeform 39" id="39"/>
          <p:cNvSpPr/>
          <p:nvPr/>
        </p:nvSpPr>
        <p:spPr>
          <a:xfrm flipH="false" flipV="false" rot="1981050">
            <a:off x="3012591" y="4164986"/>
            <a:ext cx="960757" cy="271414"/>
          </a:xfrm>
          <a:custGeom>
            <a:avLst/>
            <a:gdLst/>
            <a:ahLst/>
            <a:cxnLst/>
            <a:rect r="r" b="b" t="t" l="l"/>
            <a:pathLst>
              <a:path h="271414" w="960757">
                <a:moveTo>
                  <a:pt x="0" y="0"/>
                </a:moveTo>
                <a:lnTo>
                  <a:pt x="960756" y="0"/>
                </a:lnTo>
                <a:lnTo>
                  <a:pt x="960756" y="271413"/>
                </a:lnTo>
                <a:lnTo>
                  <a:pt x="0" y="27141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0">
            <a:off x="2132368" y="6437030"/>
            <a:ext cx="1546925" cy="333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42"/>
              </a:lnSpc>
            </a:pPr>
            <a:r>
              <a:rPr lang="en-US" sz="1887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Charles</a:t>
            </a:r>
          </a:p>
        </p:txBody>
      </p:sp>
      <p:sp>
        <p:nvSpPr>
          <p:cNvPr name="Freeform 41" id="41"/>
          <p:cNvSpPr/>
          <p:nvPr/>
        </p:nvSpPr>
        <p:spPr>
          <a:xfrm flipH="true" flipV="false" rot="10008151">
            <a:off x="2922577" y="6064338"/>
            <a:ext cx="960757" cy="271414"/>
          </a:xfrm>
          <a:custGeom>
            <a:avLst/>
            <a:gdLst/>
            <a:ahLst/>
            <a:cxnLst/>
            <a:rect r="r" b="b" t="t" l="l"/>
            <a:pathLst>
              <a:path h="271414" w="960757">
                <a:moveTo>
                  <a:pt x="960756" y="0"/>
                </a:moveTo>
                <a:lnTo>
                  <a:pt x="0" y="0"/>
                </a:lnTo>
                <a:lnTo>
                  <a:pt x="0" y="271413"/>
                </a:lnTo>
                <a:lnTo>
                  <a:pt x="960756" y="271413"/>
                </a:lnTo>
                <a:lnTo>
                  <a:pt x="960756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2" id="42"/>
          <p:cNvGrpSpPr/>
          <p:nvPr/>
        </p:nvGrpSpPr>
        <p:grpSpPr>
          <a:xfrm rot="0">
            <a:off x="4676643" y="5943469"/>
            <a:ext cx="2073493" cy="645690"/>
            <a:chOff x="0" y="0"/>
            <a:chExt cx="911226" cy="283758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6948" y="0"/>
                  </a:moveTo>
                  <a:lnTo>
                    <a:pt x="784279" y="0"/>
                  </a:lnTo>
                  <a:cubicBezTo>
                    <a:pt x="854390" y="0"/>
                    <a:pt x="911226" y="56836"/>
                    <a:pt x="911226" y="126948"/>
                  </a:cubicBezTo>
                  <a:lnTo>
                    <a:pt x="911226" y="156810"/>
                  </a:lnTo>
                  <a:cubicBezTo>
                    <a:pt x="911226" y="226921"/>
                    <a:pt x="854390" y="283758"/>
                    <a:pt x="784279" y="283758"/>
                  </a:cubicBezTo>
                  <a:lnTo>
                    <a:pt x="126948" y="283758"/>
                  </a:lnTo>
                  <a:cubicBezTo>
                    <a:pt x="93279" y="283758"/>
                    <a:pt x="60989" y="270383"/>
                    <a:pt x="37182" y="246576"/>
                  </a:cubicBezTo>
                  <a:cubicBezTo>
                    <a:pt x="13375" y="222768"/>
                    <a:pt x="0" y="190479"/>
                    <a:pt x="0" y="156810"/>
                  </a:cubicBezTo>
                  <a:lnTo>
                    <a:pt x="0" y="126948"/>
                  </a:lnTo>
                  <a:cubicBezTo>
                    <a:pt x="0" y="93279"/>
                    <a:pt x="13375" y="60989"/>
                    <a:pt x="37182" y="37182"/>
                  </a:cubicBezTo>
                  <a:cubicBezTo>
                    <a:pt x="60989" y="13375"/>
                    <a:pt x="93279" y="0"/>
                    <a:pt x="126948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105 000 sats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4676643" y="6811787"/>
            <a:ext cx="2073493" cy="645690"/>
            <a:chOff x="0" y="0"/>
            <a:chExt cx="911226" cy="283758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6948" y="0"/>
                  </a:moveTo>
                  <a:lnTo>
                    <a:pt x="784279" y="0"/>
                  </a:lnTo>
                  <a:cubicBezTo>
                    <a:pt x="854390" y="0"/>
                    <a:pt x="911226" y="56836"/>
                    <a:pt x="911226" y="126948"/>
                  </a:cubicBezTo>
                  <a:lnTo>
                    <a:pt x="911226" y="156810"/>
                  </a:lnTo>
                  <a:cubicBezTo>
                    <a:pt x="911226" y="226921"/>
                    <a:pt x="854390" y="283758"/>
                    <a:pt x="784279" y="283758"/>
                  </a:cubicBezTo>
                  <a:lnTo>
                    <a:pt x="126948" y="283758"/>
                  </a:lnTo>
                  <a:cubicBezTo>
                    <a:pt x="93279" y="283758"/>
                    <a:pt x="60989" y="270383"/>
                    <a:pt x="37182" y="246576"/>
                  </a:cubicBezTo>
                  <a:cubicBezTo>
                    <a:pt x="13375" y="222768"/>
                    <a:pt x="0" y="190479"/>
                    <a:pt x="0" y="156810"/>
                  </a:cubicBezTo>
                  <a:lnTo>
                    <a:pt x="0" y="126948"/>
                  </a:lnTo>
                  <a:cubicBezTo>
                    <a:pt x="0" y="93279"/>
                    <a:pt x="13375" y="60989"/>
                    <a:pt x="37182" y="37182"/>
                  </a:cubicBezTo>
                  <a:cubicBezTo>
                    <a:pt x="60989" y="13375"/>
                    <a:pt x="93279" y="0"/>
                    <a:pt x="126948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105 000 sats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4676643" y="7680104"/>
            <a:ext cx="2073493" cy="645690"/>
            <a:chOff x="0" y="0"/>
            <a:chExt cx="911226" cy="283758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6948" y="0"/>
                  </a:moveTo>
                  <a:lnTo>
                    <a:pt x="784279" y="0"/>
                  </a:lnTo>
                  <a:cubicBezTo>
                    <a:pt x="854390" y="0"/>
                    <a:pt x="911226" y="56836"/>
                    <a:pt x="911226" y="126948"/>
                  </a:cubicBezTo>
                  <a:lnTo>
                    <a:pt x="911226" y="156810"/>
                  </a:lnTo>
                  <a:cubicBezTo>
                    <a:pt x="911226" y="226921"/>
                    <a:pt x="854390" y="283758"/>
                    <a:pt x="784279" y="283758"/>
                  </a:cubicBezTo>
                  <a:lnTo>
                    <a:pt x="126948" y="283758"/>
                  </a:lnTo>
                  <a:cubicBezTo>
                    <a:pt x="93279" y="283758"/>
                    <a:pt x="60989" y="270383"/>
                    <a:pt x="37182" y="246576"/>
                  </a:cubicBezTo>
                  <a:cubicBezTo>
                    <a:pt x="13375" y="222768"/>
                    <a:pt x="0" y="190479"/>
                    <a:pt x="0" y="156810"/>
                  </a:cubicBezTo>
                  <a:lnTo>
                    <a:pt x="0" y="126948"/>
                  </a:lnTo>
                  <a:cubicBezTo>
                    <a:pt x="0" y="93279"/>
                    <a:pt x="13375" y="60989"/>
                    <a:pt x="37182" y="37182"/>
                  </a:cubicBezTo>
                  <a:cubicBezTo>
                    <a:pt x="60989" y="13375"/>
                    <a:pt x="93279" y="0"/>
                    <a:pt x="126948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105 000 sats</a:t>
              </a:r>
            </a:p>
          </p:txBody>
        </p:sp>
      </p:grpSp>
      <p:sp>
        <p:nvSpPr>
          <p:cNvPr name="TextBox 51" id="51"/>
          <p:cNvSpPr txBox="true"/>
          <p:nvPr/>
        </p:nvSpPr>
        <p:spPr>
          <a:xfrm rot="0">
            <a:off x="2042938" y="4723363"/>
            <a:ext cx="1546925" cy="333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42"/>
              </a:lnSpc>
            </a:pPr>
            <a:r>
              <a:rPr lang="en-US" sz="1887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Bob</a:t>
            </a:r>
          </a:p>
        </p:txBody>
      </p:sp>
      <p:sp>
        <p:nvSpPr>
          <p:cNvPr name="Freeform 52" id="52"/>
          <p:cNvSpPr/>
          <p:nvPr/>
        </p:nvSpPr>
        <p:spPr>
          <a:xfrm flipH="false" flipV="false" rot="731840">
            <a:off x="2842791" y="5236836"/>
            <a:ext cx="960757" cy="271414"/>
          </a:xfrm>
          <a:custGeom>
            <a:avLst/>
            <a:gdLst/>
            <a:ahLst/>
            <a:cxnLst/>
            <a:rect r="r" b="b" t="t" l="l"/>
            <a:pathLst>
              <a:path h="271414" w="960757">
                <a:moveTo>
                  <a:pt x="0" y="0"/>
                </a:moveTo>
                <a:lnTo>
                  <a:pt x="960757" y="0"/>
                </a:lnTo>
                <a:lnTo>
                  <a:pt x="960757" y="271414"/>
                </a:lnTo>
                <a:lnTo>
                  <a:pt x="0" y="27141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3" id="53"/>
          <p:cNvSpPr txBox="true"/>
          <p:nvPr/>
        </p:nvSpPr>
        <p:spPr>
          <a:xfrm rot="0">
            <a:off x="2242761" y="7583983"/>
            <a:ext cx="1546925" cy="333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42"/>
              </a:lnSpc>
            </a:pPr>
            <a:r>
              <a:rPr lang="en-US" sz="1887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David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2242761" y="8514565"/>
            <a:ext cx="1546925" cy="333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42"/>
              </a:lnSpc>
            </a:pPr>
            <a:r>
              <a:rPr lang="en-US" sz="1887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Frank</a:t>
            </a:r>
          </a:p>
        </p:txBody>
      </p:sp>
      <p:sp>
        <p:nvSpPr>
          <p:cNvPr name="Freeform 55" id="55"/>
          <p:cNvSpPr/>
          <p:nvPr/>
        </p:nvSpPr>
        <p:spPr>
          <a:xfrm flipH="true" flipV="false" rot="9117553">
            <a:off x="2933467" y="7107486"/>
            <a:ext cx="960757" cy="271414"/>
          </a:xfrm>
          <a:custGeom>
            <a:avLst/>
            <a:gdLst/>
            <a:ahLst/>
            <a:cxnLst/>
            <a:rect r="r" b="b" t="t" l="l"/>
            <a:pathLst>
              <a:path h="271414" w="960757">
                <a:moveTo>
                  <a:pt x="960756" y="0"/>
                </a:moveTo>
                <a:lnTo>
                  <a:pt x="0" y="0"/>
                </a:lnTo>
                <a:lnTo>
                  <a:pt x="0" y="271414"/>
                </a:lnTo>
                <a:lnTo>
                  <a:pt x="960756" y="271414"/>
                </a:lnTo>
                <a:lnTo>
                  <a:pt x="960756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6" id="56"/>
          <p:cNvSpPr/>
          <p:nvPr/>
        </p:nvSpPr>
        <p:spPr>
          <a:xfrm flipH="true" flipV="false" rot="9379618">
            <a:off x="2924126" y="8066502"/>
            <a:ext cx="960757" cy="271414"/>
          </a:xfrm>
          <a:custGeom>
            <a:avLst/>
            <a:gdLst/>
            <a:ahLst/>
            <a:cxnLst/>
            <a:rect r="r" b="b" t="t" l="l"/>
            <a:pathLst>
              <a:path h="271414" w="960757">
                <a:moveTo>
                  <a:pt x="960757" y="0"/>
                </a:moveTo>
                <a:lnTo>
                  <a:pt x="0" y="0"/>
                </a:lnTo>
                <a:lnTo>
                  <a:pt x="0" y="271414"/>
                </a:lnTo>
                <a:lnTo>
                  <a:pt x="960757" y="271414"/>
                </a:lnTo>
                <a:lnTo>
                  <a:pt x="960757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5.1 - C'est quoi une transaction coinjoin ?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Comment fonctionnent les coinjoins 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850989" y="3037565"/>
            <a:ext cx="6634808" cy="5582908"/>
            <a:chOff x="0" y="0"/>
            <a:chExt cx="2845795" cy="23946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394615"/>
            </a:xfrm>
            <a:custGeom>
              <a:avLst/>
              <a:gdLst/>
              <a:ahLst/>
              <a:cxnLst/>
              <a:rect r="r" b="b" t="t" l="l"/>
              <a:pathLst>
                <a:path h="2394615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394615"/>
                  </a:lnTo>
                  <a:lnTo>
                    <a:pt x="0" y="2394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2845795" cy="24612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438403" y="4163284"/>
            <a:ext cx="2124472" cy="661565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3901" y="0"/>
                  </a:moveTo>
                  <a:lnTo>
                    <a:pt x="787325" y="0"/>
                  </a:lnTo>
                  <a:cubicBezTo>
                    <a:pt x="820186" y="0"/>
                    <a:pt x="851701" y="13054"/>
                    <a:pt x="874937" y="36290"/>
                  </a:cubicBezTo>
                  <a:cubicBezTo>
                    <a:pt x="898173" y="59526"/>
                    <a:pt x="911226" y="91041"/>
                    <a:pt x="911226" y="123901"/>
                  </a:cubicBezTo>
                  <a:lnTo>
                    <a:pt x="911226" y="159856"/>
                  </a:lnTo>
                  <a:cubicBezTo>
                    <a:pt x="911226" y="192717"/>
                    <a:pt x="898173" y="224232"/>
                    <a:pt x="874937" y="247468"/>
                  </a:cubicBezTo>
                  <a:cubicBezTo>
                    <a:pt x="851701" y="270704"/>
                    <a:pt x="820186" y="283758"/>
                    <a:pt x="787325" y="283758"/>
                  </a:cubicBezTo>
                  <a:lnTo>
                    <a:pt x="123901" y="283758"/>
                  </a:lnTo>
                  <a:cubicBezTo>
                    <a:pt x="91041" y="283758"/>
                    <a:pt x="59526" y="270704"/>
                    <a:pt x="36290" y="247468"/>
                  </a:cubicBezTo>
                  <a:cubicBezTo>
                    <a:pt x="13054" y="224232"/>
                    <a:pt x="0" y="192717"/>
                    <a:pt x="0" y="159856"/>
                  </a:cubicBezTo>
                  <a:lnTo>
                    <a:pt x="0" y="123901"/>
                  </a:lnTo>
                  <a:cubicBezTo>
                    <a:pt x="0" y="91041"/>
                    <a:pt x="13054" y="59526"/>
                    <a:pt x="36290" y="36290"/>
                  </a:cubicBezTo>
                  <a:cubicBezTo>
                    <a:pt x="59526" y="13054"/>
                    <a:pt x="91041" y="0"/>
                    <a:pt x="12390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105 000 sats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4315579" y="3090014"/>
            <a:ext cx="5705627" cy="417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2"/>
              </a:lnSpc>
            </a:pPr>
            <a:r>
              <a:rPr lang="en-US" b="true" sz="2394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Coinjoin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476460" y="3535284"/>
            <a:ext cx="2048358" cy="417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2"/>
              </a:lnSpc>
            </a:pPr>
            <a:r>
              <a:rPr lang="en-US" sz="2394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7168393" y="3606109"/>
            <a:ext cx="0" cy="477740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5" id="35"/>
          <p:cNvGrpSpPr/>
          <p:nvPr/>
        </p:nvGrpSpPr>
        <p:grpSpPr>
          <a:xfrm rot="0">
            <a:off x="4438403" y="5052950"/>
            <a:ext cx="2124472" cy="661565"/>
            <a:chOff x="0" y="0"/>
            <a:chExt cx="911226" cy="28375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3901" y="0"/>
                  </a:moveTo>
                  <a:lnTo>
                    <a:pt x="787325" y="0"/>
                  </a:lnTo>
                  <a:cubicBezTo>
                    <a:pt x="820186" y="0"/>
                    <a:pt x="851701" y="13054"/>
                    <a:pt x="874937" y="36290"/>
                  </a:cubicBezTo>
                  <a:cubicBezTo>
                    <a:pt x="898173" y="59526"/>
                    <a:pt x="911226" y="91041"/>
                    <a:pt x="911226" y="123901"/>
                  </a:cubicBezTo>
                  <a:lnTo>
                    <a:pt x="911226" y="159856"/>
                  </a:lnTo>
                  <a:cubicBezTo>
                    <a:pt x="911226" y="192717"/>
                    <a:pt x="898173" y="224232"/>
                    <a:pt x="874937" y="247468"/>
                  </a:cubicBezTo>
                  <a:cubicBezTo>
                    <a:pt x="851701" y="270704"/>
                    <a:pt x="820186" y="283758"/>
                    <a:pt x="787325" y="283758"/>
                  </a:cubicBezTo>
                  <a:lnTo>
                    <a:pt x="123901" y="283758"/>
                  </a:lnTo>
                  <a:cubicBezTo>
                    <a:pt x="91041" y="283758"/>
                    <a:pt x="59526" y="270704"/>
                    <a:pt x="36290" y="247468"/>
                  </a:cubicBezTo>
                  <a:cubicBezTo>
                    <a:pt x="13054" y="224232"/>
                    <a:pt x="0" y="192717"/>
                    <a:pt x="0" y="159856"/>
                  </a:cubicBezTo>
                  <a:lnTo>
                    <a:pt x="0" y="123901"/>
                  </a:lnTo>
                  <a:cubicBezTo>
                    <a:pt x="0" y="91041"/>
                    <a:pt x="13054" y="59526"/>
                    <a:pt x="36290" y="36290"/>
                  </a:cubicBezTo>
                  <a:cubicBezTo>
                    <a:pt x="59526" y="13054"/>
                    <a:pt x="91041" y="0"/>
                    <a:pt x="12390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105 000 sats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7811796" y="3535284"/>
            <a:ext cx="2048358" cy="417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2"/>
              </a:lnSpc>
            </a:pPr>
            <a:r>
              <a:rPr lang="en-US" sz="2394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037679" y="3457078"/>
            <a:ext cx="1584958" cy="340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7"/>
              </a:lnSpc>
            </a:pPr>
            <a:r>
              <a:rPr lang="en-US" sz="1934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Alice</a:t>
            </a:r>
          </a:p>
        </p:txBody>
      </p:sp>
      <p:sp>
        <p:nvSpPr>
          <p:cNvPr name="Freeform 40" id="40"/>
          <p:cNvSpPr/>
          <p:nvPr/>
        </p:nvSpPr>
        <p:spPr>
          <a:xfrm flipH="false" flipV="false" rot="1981050">
            <a:off x="2733610" y="4120407"/>
            <a:ext cx="984378" cy="278087"/>
          </a:xfrm>
          <a:custGeom>
            <a:avLst/>
            <a:gdLst/>
            <a:ahLst/>
            <a:cxnLst/>
            <a:rect r="r" b="b" t="t" l="l"/>
            <a:pathLst>
              <a:path h="278087" w="984378">
                <a:moveTo>
                  <a:pt x="0" y="0"/>
                </a:moveTo>
                <a:lnTo>
                  <a:pt x="984378" y="0"/>
                </a:lnTo>
                <a:lnTo>
                  <a:pt x="984378" y="278087"/>
                </a:lnTo>
                <a:lnTo>
                  <a:pt x="0" y="27808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1" id="41"/>
          <p:cNvSpPr txBox="true"/>
          <p:nvPr/>
        </p:nvSpPr>
        <p:spPr>
          <a:xfrm rot="0">
            <a:off x="1831746" y="6449483"/>
            <a:ext cx="1584958" cy="340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7"/>
              </a:lnSpc>
            </a:pPr>
            <a:r>
              <a:rPr lang="en-US" sz="1934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Charles</a:t>
            </a:r>
          </a:p>
        </p:txBody>
      </p:sp>
      <p:sp>
        <p:nvSpPr>
          <p:cNvPr name="Freeform 42" id="42"/>
          <p:cNvSpPr/>
          <p:nvPr/>
        </p:nvSpPr>
        <p:spPr>
          <a:xfrm flipH="true" flipV="false" rot="10008151">
            <a:off x="2641383" y="6066457"/>
            <a:ext cx="984378" cy="278087"/>
          </a:xfrm>
          <a:custGeom>
            <a:avLst/>
            <a:gdLst/>
            <a:ahLst/>
            <a:cxnLst/>
            <a:rect r="r" b="b" t="t" l="l"/>
            <a:pathLst>
              <a:path h="278087" w="984378">
                <a:moveTo>
                  <a:pt x="984378" y="0"/>
                </a:moveTo>
                <a:lnTo>
                  <a:pt x="0" y="0"/>
                </a:lnTo>
                <a:lnTo>
                  <a:pt x="0" y="278086"/>
                </a:lnTo>
                <a:lnTo>
                  <a:pt x="984378" y="278086"/>
                </a:lnTo>
                <a:lnTo>
                  <a:pt x="984378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3" id="43"/>
          <p:cNvSpPr txBox="true"/>
          <p:nvPr/>
        </p:nvSpPr>
        <p:spPr>
          <a:xfrm rot="0">
            <a:off x="10812797" y="3308050"/>
            <a:ext cx="1584958" cy="340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7"/>
              </a:lnSpc>
            </a:pPr>
            <a:r>
              <a:rPr lang="en-US" sz="1934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???</a:t>
            </a:r>
          </a:p>
        </p:txBody>
      </p:sp>
      <p:sp>
        <p:nvSpPr>
          <p:cNvPr name="Freeform 44" id="44"/>
          <p:cNvSpPr/>
          <p:nvPr/>
        </p:nvSpPr>
        <p:spPr>
          <a:xfrm flipH="true" flipV="false" rot="-423582">
            <a:off x="10703070" y="5277569"/>
            <a:ext cx="984378" cy="278087"/>
          </a:xfrm>
          <a:custGeom>
            <a:avLst/>
            <a:gdLst/>
            <a:ahLst/>
            <a:cxnLst/>
            <a:rect r="r" b="b" t="t" l="l"/>
            <a:pathLst>
              <a:path h="278087" w="984378">
                <a:moveTo>
                  <a:pt x="984378" y="0"/>
                </a:moveTo>
                <a:lnTo>
                  <a:pt x="0" y="0"/>
                </a:lnTo>
                <a:lnTo>
                  <a:pt x="0" y="278087"/>
                </a:lnTo>
                <a:lnTo>
                  <a:pt x="984378" y="278087"/>
                </a:lnTo>
                <a:lnTo>
                  <a:pt x="984378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5" id="45"/>
          <p:cNvSpPr txBox="true"/>
          <p:nvPr/>
        </p:nvSpPr>
        <p:spPr>
          <a:xfrm rot="0">
            <a:off x="11047589" y="4831422"/>
            <a:ext cx="1584958" cy="340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7"/>
              </a:lnSpc>
            </a:pPr>
            <a:r>
              <a:rPr lang="en-US" sz="1934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???</a:t>
            </a:r>
          </a:p>
        </p:txBody>
      </p:sp>
      <p:sp>
        <p:nvSpPr>
          <p:cNvPr name="Freeform 46" id="46"/>
          <p:cNvSpPr/>
          <p:nvPr/>
        </p:nvSpPr>
        <p:spPr>
          <a:xfrm flipH="true" flipV="false" rot="-2557640">
            <a:off x="10590282" y="4024241"/>
            <a:ext cx="984378" cy="278087"/>
          </a:xfrm>
          <a:custGeom>
            <a:avLst/>
            <a:gdLst/>
            <a:ahLst/>
            <a:cxnLst/>
            <a:rect r="r" b="b" t="t" l="l"/>
            <a:pathLst>
              <a:path h="278087" w="984378">
                <a:moveTo>
                  <a:pt x="984378" y="0"/>
                </a:moveTo>
                <a:lnTo>
                  <a:pt x="0" y="0"/>
                </a:lnTo>
                <a:lnTo>
                  <a:pt x="0" y="278087"/>
                </a:lnTo>
                <a:lnTo>
                  <a:pt x="984378" y="278087"/>
                </a:lnTo>
                <a:lnTo>
                  <a:pt x="984378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-10662320">
            <a:off x="10588280" y="6014850"/>
            <a:ext cx="984378" cy="278087"/>
          </a:xfrm>
          <a:custGeom>
            <a:avLst/>
            <a:gdLst/>
            <a:ahLst/>
            <a:cxnLst/>
            <a:rect r="r" b="b" t="t" l="l"/>
            <a:pathLst>
              <a:path h="278087" w="984378">
                <a:moveTo>
                  <a:pt x="0" y="0"/>
                </a:moveTo>
                <a:lnTo>
                  <a:pt x="984378" y="0"/>
                </a:lnTo>
                <a:lnTo>
                  <a:pt x="984378" y="278087"/>
                </a:lnTo>
                <a:lnTo>
                  <a:pt x="0" y="27808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8" id="48"/>
          <p:cNvSpPr txBox="true"/>
          <p:nvPr/>
        </p:nvSpPr>
        <p:spPr>
          <a:xfrm rot="0">
            <a:off x="10908327" y="6343865"/>
            <a:ext cx="1584958" cy="340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7"/>
              </a:lnSpc>
            </a:pPr>
            <a:r>
              <a:rPr lang="en-US" sz="1934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???</a:t>
            </a:r>
          </a:p>
        </p:txBody>
      </p:sp>
      <p:sp>
        <p:nvSpPr>
          <p:cNvPr name="Freeform 49" id="49"/>
          <p:cNvSpPr/>
          <p:nvPr/>
        </p:nvSpPr>
        <p:spPr>
          <a:xfrm flipH="false" flipV="false" rot="-9983830">
            <a:off x="10602003" y="7048073"/>
            <a:ext cx="984378" cy="278087"/>
          </a:xfrm>
          <a:custGeom>
            <a:avLst/>
            <a:gdLst/>
            <a:ahLst/>
            <a:cxnLst/>
            <a:rect r="r" b="b" t="t" l="l"/>
            <a:pathLst>
              <a:path h="278087" w="984378">
                <a:moveTo>
                  <a:pt x="0" y="0"/>
                </a:moveTo>
                <a:lnTo>
                  <a:pt x="984378" y="0"/>
                </a:lnTo>
                <a:lnTo>
                  <a:pt x="984378" y="278087"/>
                </a:lnTo>
                <a:lnTo>
                  <a:pt x="0" y="27808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0" id="50"/>
          <p:cNvSpPr txBox="true"/>
          <p:nvPr/>
        </p:nvSpPr>
        <p:spPr>
          <a:xfrm rot="0">
            <a:off x="11047589" y="7434259"/>
            <a:ext cx="1584958" cy="340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7"/>
              </a:lnSpc>
            </a:pPr>
            <a:r>
              <a:rPr lang="en-US" sz="1934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???</a:t>
            </a:r>
          </a:p>
        </p:txBody>
      </p:sp>
      <p:grpSp>
        <p:nvGrpSpPr>
          <p:cNvPr name="Group 51" id="51"/>
          <p:cNvGrpSpPr/>
          <p:nvPr/>
        </p:nvGrpSpPr>
        <p:grpSpPr>
          <a:xfrm rot="0">
            <a:off x="4438575" y="5942616"/>
            <a:ext cx="2124472" cy="661565"/>
            <a:chOff x="0" y="0"/>
            <a:chExt cx="911226" cy="283758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3901" y="0"/>
                  </a:moveTo>
                  <a:lnTo>
                    <a:pt x="787325" y="0"/>
                  </a:lnTo>
                  <a:cubicBezTo>
                    <a:pt x="820186" y="0"/>
                    <a:pt x="851701" y="13054"/>
                    <a:pt x="874937" y="36290"/>
                  </a:cubicBezTo>
                  <a:cubicBezTo>
                    <a:pt x="898173" y="59526"/>
                    <a:pt x="911226" y="91041"/>
                    <a:pt x="911226" y="123901"/>
                  </a:cubicBezTo>
                  <a:lnTo>
                    <a:pt x="911226" y="159856"/>
                  </a:lnTo>
                  <a:cubicBezTo>
                    <a:pt x="911226" y="192717"/>
                    <a:pt x="898173" y="224232"/>
                    <a:pt x="874937" y="247468"/>
                  </a:cubicBezTo>
                  <a:cubicBezTo>
                    <a:pt x="851701" y="270704"/>
                    <a:pt x="820186" y="283758"/>
                    <a:pt x="787325" y="283758"/>
                  </a:cubicBezTo>
                  <a:lnTo>
                    <a:pt x="123901" y="283758"/>
                  </a:lnTo>
                  <a:cubicBezTo>
                    <a:pt x="91041" y="283758"/>
                    <a:pt x="59526" y="270704"/>
                    <a:pt x="36290" y="247468"/>
                  </a:cubicBezTo>
                  <a:cubicBezTo>
                    <a:pt x="13054" y="224232"/>
                    <a:pt x="0" y="192717"/>
                    <a:pt x="0" y="159856"/>
                  </a:cubicBezTo>
                  <a:lnTo>
                    <a:pt x="0" y="123901"/>
                  </a:lnTo>
                  <a:cubicBezTo>
                    <a:pt x="0" y="91041"/>
                    <a:pt x="13054" y="59526"/>
                    <a:pt x="36290" y="36290"/>
                  </a:cubicBezTo>
                  <a:cubicBezTo>
                    <a:pt x="59526" y="13054"/>
                    <a:pt x="91041" y="0"/>
                    <a:pt x="12390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105 000 sats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4438575" y="6832282"/>
            <a:ext cx="2124472" cy="661565"/>
            <a:chOff x="0" y="0"/>
            <a:chExt cx="911226" cy="283758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3901" y="0"/>
                  </a:moveTo>
                  <a:lnTo>
                    <a:pt x="787325" y="0"/>
                  </a:lnTo>
                  <a:cubicBezTo>
                    <a:pt x="820186" y="0"/>
                    <a:pt x="851701" y="13054"/>
                    <a:pt x="874937" y="36290"/>
                  </a:cubicBezTo>
                  <a:cubicBezTo>
                    <a:pt x="898173" y="59526"/>
                    <a:pt x="911226" y="91041"/>
                    <a:pt x="911226" y="123901"/>
                  </a:cubicBezTo>
                  <a:lnTo>
                    <a:pt x="911226" y="159856"/>
                  </a:lnTo>
                  <a:cubicBezTo>
                    <a:pt x="911226" y="192717"/>
                    <a:pt x="898173" y="224232"/>
                    <a:pt x="874937" y="247468"/>
                  </a:cubicBezTo>
                  <a:cubicBezTo>
                    <a:pt x="851701" y="270704"/>
                    <a:pt x="820186" y="283758"/>
                    <a:pt x="787325" y="283758"/>
                  </a:cubicBezTo>
                  <a:lnTo>
                    <a:pt x="123901" y="283758"/>
                  </a:lnTo>
                  <a:cubicBezTo>
                    <a:pt x="91041" y="283758"/>
                    <a:pt x="59526" y="270704"/>
                    <a:pt x="36290" y="247468"/>
                  </a:cubicBezTo>
                  <a:cubicBezTo>
                    <a:pt x="13054" y="224232"/>
                    <a:pt x="0" y="192717"/>
                    <a:pt x="0" y="159856"/>
                  </a:cubicBezTo>
                  <a:lnTo>
                    <a:pt x="0" y="123901"/>
                  </a:lnTo>
                  <a:cubicBezTo>
                    <a:pt x="0" y="91041"/>
                    <a:pt x="13054" y="59526"/>
                    <a:pt x="36290" y="36290"/>
                  </a:cubicBezTo>
                  <a:cubicBezTo>
                    <a:pt x="59526" y="13054"/>
                    <a:pt x="91041" y="0"/>
                    <a:pt x="12390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105 000 sats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4438575" y="7721948"/>
            <a:ext cx="2124472" cy="661565"/>
            <a:chOff x="0" y="0"/>
            <a:chExt cx="911226" cy="283758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3901" y="0"/>
                  </a:moveTo>
                  <a:lnTo>
                    <a:pt x="787325" y="0"/>
                  </a:lnTo>
                  <a:cubicBezTo>
                    <a:pt x="820186" y="0"/>
                    <a:pt x="851701" y="13054"/>
                    <a:pt x="874937" y="36290"/>
                  </a:cubicBezTo>
                  <a:cubicBezTo>
                    <a:pt x="898173" y="59526"/>
                    <a:pt x="911226" y="91041"/>
                    <a:pt x="911226" y="123901"/>
                  </a:cubicBezTo>
                  <a:lnTo>
                    <a:pt x="911226" y="159856"/>
                  </a:lnTo>
                  <a:cubicBezTo>
                    <a:pt x="911226" y="192717"/>
                    <a:pt x="898173" y="224232"/>
                    <a:pt x="874937" y="247468"/>
                  </a:cubicBezTo>
                  <a:cubicBezTo>
                    <a:pt x="851701" y="270704"/>
                    <a:pt x="820186" y="283758"/>
                    <a:pt x="787325" y="283758"/>
                  </a:cubicBezTo>
                  <a:lnTo>
                    <a:pt x="123901" y="283758"/>
                  </a:lnTo>
                  <a:cubicBezTo>
                    <a:pt x="91041" y="283758"/>
                    <a:pt x="59526" y="270704"/>
                    <a:pt x="36290" y="247468"/>
                  </a:cubicBezTo>
                  <a:cubicBezTo>
                    <a:pt x="13054" y="224232"/>
                    <a:pt x="0" y="192717"/>
                    <a:pt x="0" y="159856"/>
                  </a:cubicBezTo>
                  <a:lnTo>
                    <a:pt x="0" y="123901"/>
                  </a:lnTo>
                  <a:cubicBezTo>
                    <a:pt x="0" y="91041"/>
                    <a:pt x="13054" y="59526"/>
                    <a:pt x="36290" y="36290"/>
                  </a:cubicBezTo>
                  <a:cubicBezTo>
                    <a:pt x="59526" y="13054"/>
                    <a:pt x="91041" y="0"/>
                    <a:pt x="12390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105 000 sats</a:t>
              </a:r>
            </a:p>
          </p:txBody>
        </p:sp>
      </p:grpSp>
      <p:sp>
        <p:nvSpPr>
          <p:cNvPr name="TextBox 60" id="60"/>
          <p:cNvSpPr txBox="true"/>
          <p:nvPr/>
        </p:nvSpPr>
        <p:spPr>
          <a:xfrm rot="0">
            <a:off x="1740118" y="4693684"/>
            <a:ext cx="1584958" cy="340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7"/>
              </a:lnSpc>
            </a:pPr>
            <a:r>
              <a:rPr lang="en-US" sz="1934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Bob</a:t>
            </a:r>
          </a:p>
        </p:txBody>
      </p:sp>
      <p:sp>
        <p:nvSpPr>
          <p:cNvPr name="Freeform 61" id="61"/>
          <p:cNvSpPr/>
          <p:nvPr/>
        </p:nvSpPr>
        <p:spPr>
          <a:xfrm flipH="false" flipV="false" rot="731840">
            <a:off x="2559636" y="5218610"/>
            <a:ext cx="984378" cy="278087"/>
          </a:xfrm>
          <a:custGeom>
            <a:avLst/>
            <a:gdLst/>
            <a:ahLst/>
            <a:cxnLst/>
            <a:rect r="r" b="b" t="t" l="l"/>
            <a:pathLst>
              <a:path h="278087" w="984378">
                <a:moveTo>
                  <a:pt x="0" y="0"/>
                </a:moveTo>
                <a:lnTo>
                  <a:pt x="984378" y="0"/>
                </a:lnTo>
                <a:lnTo>
                  <a:pt x="984378" y="278086"/>
                </a:lnTo>
                <a:lnTo>
                  <a:pt x="0" y="2780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2" id="62"/>
          <p:cNvSpPr txBox="true"/>
          <p:nvPr/>
        </p:nvSpPr>
        <p:spPr>
          <a:xfrm rot="0">
            <a:off x="1944854" y="7624635"/>
            <a:ext cx="1584958" cy="340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7"/>
              </a:lnSpc>
            </a:pPr>
            <a:r>
              <a:rPr lang="en-US" sz="1934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David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1944854" y="8578096"/>
            <a:ext cx="1584958" cy="340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7"/>
              </a:lnSpc>
            </a:pPr>
            <a:r>
              <a:rPr lang="en-US" sz="1934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Frank</a:t>
            </a:r>
          </a:p>
        </p:txBody>
      </p:sp>
      <p:sp>
        <p:nvSpPr>
          <p:cNvPr name="Freeform 64" id="64"/>
          <p:cNvSpPr/>
          <p:nvPr/>
        </p:nvSpPr>
        <p:spPr>
          <a:xfrm flipH="true" flipV="false" rot="9117553">
            <a:off x="2652541" y="7135252"/>
            <a:ext cx="984378" cy="278087"/>
          </a:xfrm>
          <a:custGeom>
            <a:avLst/>
            <a:gdLst/>
            <a:ahLst/>
            <a:cxnLst/>
            <a:rect r="r" b="b" t="t" l="l"/>
            <a:pathLst>
              <a:path h="278087" w="984378">
                <a:moveTo>
                  <a:pt x="984378" y="0"/>
                </a:moveTo>
                <a:lnTo>
                  <a:pt x="0" y="0"/>
                </a:lnTo>
                <a:lnTo>
                  <a:pt x="0" y="278087"/>
                </a:lnTo>
                <a:lnTo>
                  <a:pt x="984378" y="278087"/>
                </a:lnTo>
                <a:lnTo>
                  <a:pt x="984378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5" id="65"/>
          <p:cNvSpPr/>
          <p:nvPr/>
        </p:nvSpPr>
        <p:spPr>
          <a:xfrm flipH="true" flipV="false" rot="9379618">
            <a:off x="2642971" y="8117847"/>
            <a:ext cx="984378" cy="278087"/>
          </a:xfrm>
          <a:custGeom>
            <a:avLst/>
            <a:gdLst/>
            <a:ahLst/>
            <a:cxnLst/>
            <a:rect r="r" b="b" t="t" l="l"/>
            <a:pathLst>
              <a:path h="278087" w="984378">
                <a:moveTo>
                  <a:pt x="984378" y="0"/>
                </a:moveTo>
                <a:lnTo>
                  <a:pt x="0" y="0"/>
                </a:lnTo>
                <a:lnTo>
                  <a:pt x="0" y="278087"/>
                </a:lnTo>
                <a:lnTo>
                  <a:pt x="984378" y="278087"/>
                </a:lnTo>
                <a:lnTo>
                  <a:pt x="984378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6" id="66"/>
          <p:cNvSpPr/>
          <p:nvPr/>
        </p:nvSpPr>
        <p:spPr>
          <a:xfrm flipH="false" flipV="false" rot="-9983830">
            <a:off x="10694981" y="7965722"/>
            <a:ext cx="984378" cy="278087"/>
          </a:xfrm>
          <a:custGeom>
            <a:avLst/>
            <a:gdLst/>
            <a:ahLst/>
            <a:cxnLst/>
            <a:rect r="r" b="b" t="t" l="l"/>
            <a:pathLst>
              <a:path h="278087" w="984378">
                <a:moveTo>
                  <a:pt x="0" y="0"/>
                </a:moveTo>
                <a:lnTo>
                  <a:pt x="984378" y="0"/>
                </a:lnTo>
                <a:lnTo>
                  <a:pt x="984378" y="278087"/>
                </a:lnTo>
                <a:lnTo>
                  <a:pt x="0" y="27808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7" id="67"/>
          <p:cNvSpPr txBox="true"/>
          <p:nvPr/>
        </p:nvSpPr>
        <p:spPr>
          <a:xfrm rot="0">
            <a:off x="11140568" y="8351907"/>
            <a:ext cx="1584958" cy="340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7"/>
              </a:lnSpc>
            </a:pPr>
            <a:r>
              <a:rPr lang="en-US" sz="1934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???</a:t>
            </a:r>
          </a:p>
        </p:txBody>
      </p:sp>
      <p:grpSp>
        <p:nvGrpSpPr>
          <p:cNvPr name="Group 68" id="68"/>
          <p:cNvGrpSpPr/>
          <p:nvPr/>
        </p:nvGrpSpPr>
        <p:grpSpPr>
          <a:xfrm rot="0">
            <a:off x="7773739" y="4163284"/>
            <a:ext cx="2124472" cy="661565"/>
            <a:chOff x="0" y="0"/>
            <a:chExt cx="911226" cy="283758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3901" y="0"/>
                  </a:moveTo>
                  <a:lnTo>
                    <a:pt x="787325" y="0"/>
                  </a:lnTo>
                  <a:cubicBezTo>
                    <a:pt x="820186" y="0"/>
                    <a:pt x="851701" y="13054"/>
                    <a:pt x="874937" y="36290"/>
                  </a:cubicBezTo>
                  <a:cubicBezTo>
                    <a:pt x="898173" y="59526"/>
                    <a:pt x="911226" y="91041"/>
                    <a:pt x="911226" y="123901"/>
                  </a:cubicBezTo>
                  <a:lnTo>
                    <a:pt x="911226" y="159856"/>
                  </a:lnTo>
                  <a:cubicBezTo>
                    <a:pt x="911226" y="192717"/>
                    <a:pt x="898173" y="224232"/>
                    <a:pt x="874937" y="247468"/>
                  </a:cubicBezTo>
                  <a:cubicBezTo>
                    <a:pt x="851701" y="270704"/>
                    <a:pt x="820186" y="283758"/>
                    <a:pt x="787325" y="283758"/>
                  </a:cubicBezTo>
                  <a:lnTo>
                    <a:pt x="123901" y="283758"/>
                  </a:lnTo>
                  <a:cubicBezTo>
                    <a:pt x="91041" y="283758"/>
                    <a:pt x="59526" y="270704"/>
                    <a:pt x="36290" y="247468"/>
                  </a:cubicBezTo>
                  <a:cubicBezTo>
                    <a:pt x="13054" y="224232"/>
                    <a:pt x="0" y="192717"/>
                    <a:pt x="0" y="159856"/>
                  </a:cubicBezTo>
                  <a:lnTo>
                    <a:pt x="0" y="123901"/>
                  </a:lnTo>
                  <a:cubicBezTo>
                    <a:pt x="0" y="91041"/>
                    <a:pt x="13054" y="59526"/>
                    <a:pt x="36290" y="36290"/>
                  </a:cubicBezTo>
                  <a:cubicBezTo>
                    <a:pt x="59526" y="13054"/>
                    <a:pt x="91041" y="0"/>
                    <a:pt x="12390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71" id="71"/>
          <p:cNvGrpSpPr/>
          <p:nvPr/>
        </p:nvGrpSpPr>
        <p:grpSpPr>
          <a:xfrm rot="0">
            <a:off x="7773739" y="5052950"/>
            <a:ext cx="2124472" cy="661565"/>
            <a:chOff x="0" y="0"/>
            <a:chExt cx="911226" cy="283758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3901" y="0"/>
                  </a:moveTo>
                  <a:lnTo>
                    <a:pt x="787325" y="0"/>
                  </a:lnTo>
                  <a:cubicBezTo>
                    <a:pt x="820186" y="0"/>
                    <a:pt x="851701" y="13054"/>
                    <a:pt x="874937" y="36290"/>
                  </a:cubicBezTo>
                  <a:cubicBezTo>
                    <a:pt x="898173" y="59526"/>
                    <a:pt x="911226" y="91041"/>
                    <a:pt x="911226" y="123901"/>
                  </a:cubicBezTo>
                  <a:lnTo>
                    <a:pt x="911226" y="159856"/>
                  </a:lnTo>
                  <a:cubicBezTo>
                    <a:pt x="911226" y="192717"/>
                    <a:pt x="898173" y="224232"/>
                    <a:pt x="874937" y="247468"/>
                  </a:cubicBezTo>
                  <a:cubicBezTo>
                    <a:pt x="851701" y="270704"/>
                    <a:pt x="820186" y="283758"/>
                    <a:pt x="787325" y="283758"/>
                  </a:cubicBezTo>
                  <a:lnTo>
                    <a:pt x="123901" y="283758"/>
                  </a:lnTo>
                  <a:cubicBezTo>
                    <a:pt x="91041" y="283758"/>
                    <a:pt x="59526" y="270704"/>
                    <a:pt x="36290" y="247468"/>
                  </a:cubicBezTo>
                  <a:cubicBezTo>
                    <a:pt x="13054" y="224232"/>
                    <a:pt x="0" y="192717"/>
                    <a:pt x="0" y="159856"/>
                  </a:cubicBezTo>
                  <a:lnTo>
                    <a:pt x="0" y="123901"/>
                  </a:lnTo>
                  <a:cubicBezTo>
                    <a:pt x="0" y="91041"/>
                    <a:pt x="13054" y="59526"/>
                    <a:pt x="36290" y="36290"/>
                  </a:cubicBezTo>
                  <a:cubicBezTo>
                    <a:pt x="59526" y="13054"/>
                    <a:pt x="91041" y="0"/>
                    <a:pt x="12390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7773911" y="5942616"/>
            <a:ext cx="2124472" cy="661565"/>
            <a:chOff x="0" y="0"/>
            <a:chExt cx="911226" cy="283758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3901" y="0"/>
                  </a:moveTo>
                  <a:lnTo>
                    <a:pt x="787325" y="0"/>
                  </a:lnTo>
                  <a:cubicBezTo>
                    <a:pt x="820186" y="0"/>
                    <a:pt x="851701" y="13054"/>
                    <a:pt x="874937" y="36290"/>
                  </a:cubicBezTo>
                  <a:cubicBezTo>
                    <a:pt x="898173" y="59526"/>
                    <a:pt x="911226" y="91041"/>
                    <a:pt x="911226" y="123901"/>
                  </a:cubicBezTo>
                  <a:lnTo>
                    <a:pt x="911226" y="159856"/>
                  </a:lnTo>
                  <a:cubicBezTo>
                    <a:pt x="911226" y="192717"/>
                    <a:pt x="898173" y="224232"/>
                    <a:pt x="874937" y="247468"/>
                  </a:cubicBezTo>
                  <a:cubicBezTo>
                    <a:pt x="851701" y="270704"/>
                    <a:pt x="820186" y="283758"/>
                    <a:pt x="787325" y="283758"/>
                  </a:cubicBezTo>
                  <a:lnTo>
                    <a:pt x="123901" y="283758"/>
                  </a:lnTo>
                  <a:cubicBezTo>
                    <a:pt x="91041" y="283758"/>
                    <a:pt x="59526" y="270704"/>
                    <a:pt x="36290" y="247468"/>
                  </a:cubicBezTo>
                  <a:cubicBezTo>
                    <a:pt x="13054" y="224232"/>
                    <a:pt x="0" y="192717"/>
                    <a:pt x="0" y="159856"/>
                  </a:cubicBezTo>
                  <a:lnTo>
                    <a:pt x="0" y="123901"/>
                  </a:lnTo>
                  <a:cubicBezTo>
                    <a:pt x="0" y="91041"/>
                    <a:pt x="13054" y="59526"/>
                    <a:pt x="36290" y="36290"/>
                  </a:cubicBezTo>
                  <a:cubicBezTo>
                    <a:pt x="59526" y="13054"/>
                    <a:pt x="91041" y="0"/>
                    <a:pt x="12390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7773911" y="6832282"/>
            <a:ext cx="2124472" cy="661565"/>
            <a:chOff x="0" y="0"/>
            <a:chExt cx="911226" cy="283758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3901" y="0"/>
                  </a:moveTo>
                  <a:lnTo>
                    <a:pt x="787325" y="0"/>
                  </a:lnTo>
                  <a:cubicBezTo>
                    <a:pt x="820186" y="0"/>
                    <a:pt x="851701" y="13054"/>
                    <a:pt x="874937" y="36290"/>
                  </a:cubicBezTo>
                  <a:cubicBezTo>
                    <a:pt x="898173" y="59526"/>
                    <a:pt x="911226" y="91041"/>
                    <a:pt x="911226" y="123901"/>
                  </a:cubicBezTo>
                  <a:lnTo>
                    <a:pt x="911226" y="159856"/>
                  </a:lnTo>
                  <a:cubicBezTo>
                    <a:pt x="911226" y="192717"/>
                    <a:pt x="898173" y="224232"/>
                    <a:pt x="874937" y="247468"/>
                  </a:cubicBezTo>
                  <a:cubicBezTo>
                    <a:pt x="851701" y="270704"/>
                    <a:pt x="820186" y="283758"/>
                    <a:pt x="787325" y="283758"/>
                  </a:cubicBezTo>
                  <a:lnTo>
                    <a:pt x="123901" y="283758"/>
                  </a:lnTo>
                  <a:cubicBezTo>
                    <a:pt x="91041" y="283758"/>
                    <a:pt x="59526" y="270704"/>
                    <a:pt x="36290" y="247468"/>
                  </a:cubicBezTo>
                  <a:cubicBezTo>
                    <a:pt x="13054" y="224232"/>
                    <a:pt x="0" y="192717"/>
                    <a:pt x="0" y="159856"/>
                  </a:cubicBezTo>
                  <a:lnTo>
                    <a:pt x="0" y="123901"/>
                  </a:lnTo>
                  <a:cubicBezTo>
                    <a:pt x="0" y="91041"/>
                    <a:pt x="13054" y="59526"/>
                    <a:pt x="36290" y="36290"/>
                  </a:cubicBezTo>
                  <a:cubicBezTo>
                    <a:pt x="59526" y="13054"/>
                    <a:pt x="91041" y="0"/>
                    <a:pt x="12390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9" id="79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80" id="80"/>
          <p:cNvGrpSpPr/>
          <p:nvPr/>
        </p:nvGrpSpPr>
        <p:grpSpPr>
          <a:xfrm rot="0">
            <a:off x="7773911" y="7721948"/>
            <a:ext cx="2124472" cy="661565"/>
            <a:chOff x="0" y="0"/>
            <a:chExt cx="911226" cy="283758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3901" y="0"/>
                  </a:moveTo>
                  <a:lnTo>
                    <a:pt x="787325" y="0"/>
                  </a:lnTo>
                  <a:cubicBezTo>
                    <a:pt x="820186" y="0"/>
                    <a:pt x="851701" y="13054"/>
                    <a:pt x="874937" y="36290"/>
                  </a:cubicBezTo>
                  <a:cubicBezTo>
                    <a:pt x="898173" y="59526"/>
                    <a:pt x="911226" y="91041"/>
                    <a:pt x="911226" y="123901"/>
                  </a:cubicBezTo>
                  <a:lnTo>
                    <a:pt x="911226" y="159856"/>
                  </a:lnTo>
                  <a:cubicBezTo>
                    <a:pt x="911226" y="192717"/>
                    <a:pt x="898173" y="224232"/>
                    <a:pt x="874937" y="247468"/>
                  </a:cubicBezTo>
                  <a:cubicBezTo>
                    <a:pt x="851701" y="270704"/>
                    <a:pt x="820186" y="283758"/>
                    <a:pt x="787325" y="283758"/>
                  </a:cubicBezTo>
                  <a:lnTo>
                    <a:pt x="123901" y="283758"/>
                  </a:lnTo>
                  <a:cubicBezTo>
                    <a:pt x="91041" y="283758"/>
                    <a:pt x="59526" y="270704"/>
                    <a:pt x="36290" y="247468"/>
                  </a:cubicBezTo>
                  <a:cubicBezTo>
                    <a:pt x="13054" y="224232"/>
                    <a:pt x="0" y="192717"/>
                    <a:pt x="0" y="159856"/>
                  </a:cubicBezTo>
                  <a:lnTo>
                    <a:pt x="0" y="123901"/>
                  </a:lnTo>
                  <a:cubicBezTo>
                    <a:pt x="0" y="91041"/>
                    <a:pt x="13054" y="59526"/>
                    <a:pt x="36290" y="36290"/>
                  </a:cubicBezTo>
                  <a:cubicBezTo>
                    <a:pt x="59526" y="13054"/>
                    <a:pt x="91041" y="0"/>
                    <a:pt x="12390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2" id="82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5.1 - C'est quoi une transaction coinjoin ?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Comment fonctionnent les coinjoins 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689515" y="3816662"/>
            <a:ext cx="5137498" cy="4322985"/>
            <a:chOff x="0" y="0"/>
            <a:chExt cx="2845795" cy="23946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394615"/>
            </a:xfrm>
            <a:custGeom>
              <a:avLst/>
              <a:gdLst/>
              <a:ahLst/>
              <a:cxnLst/>
              <a:rect r="r" b="b" t="t" l="l"/>
              <a:pathLst>
                <a:path h="2394615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394615"/>
                  </a:lnTo>
                  <a:lnTo>
                    <a:pt x="0" y="2394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845795" cy="24327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2144364" y="4688334"/>
            <a:ext cx="1645032" cy="512266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105 000 sats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2049259" y="3853902"/>
            <a:ext cx="4418009" cy="327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8"/>
              </a:lnSpc>
            </a:pPr>
            <a:r>
              <a:rPr lang="en-US" b="true" sz="1863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Coinjoin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173833" y="4198686"/>
            <a:ext cx="1586095" cy="327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8"/>
              </a:lnSpc>
            </a:pPr>
            <a:r>
              <a:rPr lang="en-US" sz="1863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4258263" y="4256900"/>
            <a:ext cx="0" cy="3699263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5" id="35"/>
          <p:cNvGrpSpPr/>
          <p:nvPr/>
        </p:nvGrpSpPr>
        <p:grpSpPr>
          <a:xfrm rot="0">
            <a:off x="2144364" y="5377225"/>
            <a:ext cx="1645032" cy="512266"/>
            <a:chOff x="0" y="0"/>
            <a:chExt cx="911226" cy="28375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105 000 sats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4756466" y="4198686"/>
            <a:ext cx="1586095" cy="327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8"/>
              </a:lnSpc>
            </a:pPr>
            <a:r>
              <a:rPr lang="en-US" sz="1863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2144497" y="6066116"/>
            <a:ext cx="1645032" cy="512266"/>
            <a:chOff x="0" y="0"/>
            <a:chExt cx="911226" cy="28375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105 000 sats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2144497" y="6755006"/>
            <a:ext cx="1645032" cy="512266"/>
            <a:chOff x="0" y="0"/>
            <a:chExt cx="911226" cy="283758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105 000 sats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2144497" y="7443897"/>
            <a:ext cx="1645032" cy="512266"/>
            <a:chOff x="0" y="0"/>
            <a:chExt cx="911226" cy="283758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105 000 sats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4726998" y="4688334"/>
            <a:ext cx="1645032" cy="512266"/>
            <a:chOff x="0" y="0"/>
            <a:chExt cx="911226" cy="283758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4726998" y="5377225"/>
            <a:ext cx="1645032" cy="512266"/>
            <a:chOff x="0" y="0"/>
            <a:chExt cx="911226" cy="283758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4727131" y="6066116"/>
            <a:ext cx="1645032" cy="512266"/>
            <a:chOff x="0" y="0"/>
            <a:chExt cx="911226" cy="283758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4727131" y="6755006"/>
            <a:ext cx="1645032" cy="512266"/>
            <a:chOff x="0" y="0"/>
            <a:chExt cx="911226" cy="283758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4727131" y="7443897"/>
            <a:ext cx="1645032" cy="512266"/>
            <a:chOff x="0" y="0"/>
            <a:chExt cx="911226" cy="283758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7638631" y="3816662"/>
            <a:ext cx="5137498" cy="2072829"/>
            <a:chOff x="0" y="0"/>
            <a:chExt cx="2845795" cy="1148195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2845795" cy="1148195"/>
            </a:xfrm>
            <a:custGeom>
              <a:avLst/>
              <a:gdLst/>
              <a:ahLst/>
              <a:cxnLst/>
              <a:rect r="r" b="b" t="t" l="l"/>
              <a:pathLst>
                <a:path h="1148195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1148195"/>
                  </a:lnTo>
                  <a:lnTo>
                    <a:pt x="0" y="114819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5" id="65"/>
            <p:cNvSpPr txBox="true"/>
            <p:nvPr/>
          </p:nvSpPr>
          <p:spPr>
            <a:xfrm>
              <a:off x="0" y="-38100"/>
              <a:ext cx="2845795" cy="11862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8093481" y="4688334"/>
            <a:ext cx="1645032" cy="512266"/>
            <a:chOff x="0" y="0"/>
            <a:chExt cx="911226" cy="283758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sp>
        <p:nvSpPr>
          <p:cNvPr name="TextBox 69" id="69"/>
          <p:cNvSpPr txBox="true"/>
          <p:nvPr/>
        </p:nvSpPr>
        <p:spPr>
          <a:xfrm rot="0">
            <a:off x="7998375" y="3853902"/>
            <a:ext cx="4418009" cy="327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8"/>
              </a:lnSpc>
            </a:pPr>
            <a:r>
              <a:rPr lang="en-US" b="true" sz="1863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TX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8122949" y="4198686"/>
            <a:ext cx="1586095" cy="327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8"/>
              </a:lnSpc>
            </a:pPr>
            <a:r>
              <a:rPr lang="en-US" sz="1863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71" id="71"/>
          <p:cNvSpPr/>
          <p:nvPr/>
        </p:nvSpPr>
        <p:spPr>
          <a:xfrm>
            <a:off x="10207380" y="4256900"/>
            <a:ext cx="0" cy="1376458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2" id="72"/>
          <p:cNvSpPr txBox="true"/>
          <p:nvPr/>
        </p:nvSpPr>
        <p:spPr>
          <a:xfrm rot="0">
            <a:off x="10705583" y="4198686"/>
            <a:ext cx="1586095" cy="327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8"/>
              </a:lnSpc>
            </a:pPr>
            <a:r>
              <a:rPr lang="en-US" sz="1863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73" id="73"/>
          <p:cNvGrpSpPr/>
          <p:nvPr/>
        </p:nvGrpSpPr>
        <p:grpSpPr>
          <a:xfrm rot="0">
            <a:off x="10676114" y="4688334"/>
            <a:ext cx="1645032" cy="512266"/>
            <a:chOff x="0" y="0"/>
            <a:chExt cx="911226" cy="283758"/>
          </a:xfrm>
        </p:grpSpPr>
        <p:sp>
          <p:nvSpPr>
            <p:cNvPr name="Freeform 74" id="74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5" id="75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98 000 sats</a:t>
              </a:r>
            </a:p>
          </p:txBody>
        </p:sp>
      </p:grpSp>
      <p:sp>
        <p:nvSpPr>
          <p:cNvPr name="AutoShape 76" id="76"/>
          <p:cNvSpPr/>
          <p:nvPr/>
        </p:nvSpPr>
        <p:spPr>
          <a:xfrm flipV="true">
            <a:off x="6372163" y="4944467"/>
            <a:ext cx="1721318" cy="1377781"/>
          </a:xfrm>
          <a:prstGeom prst="line">
            <a:avLst/>
          </a:prstGeom>
          <a:ln cap="flat" w="5715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DAGRN-EF7bc</dc:identifier>
  <dcterms:modified xsi:type="dcterms:W3CDTF">2011-08-01T06:04:30Z</dcterms:modified>
  <cp:revision>1</cp:revision>
  <dc:title>51</dc:title>
</cp:coreProperties>
</file>