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ubik Semi-Bold" charset="1" panose="00000000000000000000"/>
      <p:regular r:id="rId21"/>
    </p:embeddedFont>
    <p:embeddedFont>
      <p:font typeface="Rubik Medium" charset="1" panose="00000000000000000000"/>
      <p:regular r:id="rId22"/>
    </p:embeddedFont>
    <p:embeddedFont>
      <p:font typeface="Rubik Italics" charset="1" panose="00000000000000000000"/>
      <p:regular r:id="rId23"/>
    </p:embeddedFont>
    <p:embeddedFont>
      <p:font typeface="JetBrains Mono Italics" charset="1" panose="02010509020102050004"/>
      <p:regular r:id="rId24"/>
    </p:embeddedFont>
    <p:embeddedFont>
      <p:font typeface="Rubik Bold" charset="1" panose="00000000000000000000"/>
      <p:regular r:id="rId25"/>
    </p:embeddedFont>
    <p:embeddedFont>
      <p:font typeface="Rubik" charset="1" panose="00000000000000000000"/>
      <p:regular r:id="rId26"/>
    </p:embeddedFont>
    <p:embeddedFont>
      <p:font typeface="Rubik 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8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9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40.jpeg" Type="http://schemas.openxmlformats.org/officeDocument/2006/relationships/image"/><Relationship Id="rId14" Target="../media/image41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42.png" Type="http://schemas.openxmlformats.org/officeDocument/2006/relationships/image"/><Relationship Id="rId14" Target="../media/image43.sv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17" Target="../media/image46.png" Type="http://schemas.openxmlformats.org/officeDocument/2006/relationships/image"/><Relationship Id="rId18" Target="../media/image47.svg" Type="http://schemas.openxmlformats.org/officeDocument/2006/relationships/image"/><Relationship Id="rId19" Target="../media/image18.png" Type="http://schemas.openxmlformats.org/officeDocument/2006/relationships/image"/><Relationship Id="rId2" Target="../media/image7.png" Type="http://schemas.openxmlformats.org/officeDocument/2006/relationships/image"/><Relationship Id="rId20" Target="../media/image19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42.png" Type="http://schemas.openxmlformats.org/officeDocument/2006/relationships/image"/><Relationship Id="rId14" Target="../media/image43.sv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17" Target="../media/image48.png" Type="http://schemas.openxmlformats.org/officeDocument/2006/relationships/image"/><Relationship Id="rId18" Target="../media/image4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19" Target="../media/image28.png" Type="http://schemas.openxmlformats.org/officeDocument/2006/relationships/image"/><Relationship Id="rId2" Target="../media/image7.png" Type="http://schemas.openxmlformats.org/officeDocument/2006/relationships/image"/><Relationship Id="rId20" Target="../media/image29.svg" Type="http://schemas.openxmlformats.org/officeDocument/2006/relationships/image"/><Relationship Id="rId21" Target="../media/image30.png" Type="http://schemas.openxmlformats.org/officeDocument/2006/relationships/image"/><Relationship Id="rId22" Target="../media/image31.svg" Type="http://schemas.openxmlformats.org/officeDocument/2006/relationships/image"/><Relationship Id="rId23" Target="../media/image32.png" Type="http://schemas.openxmlformats.org/officeDocument/2006/relationships/image"/><Relationship Id="rId24" Target="../media/image33.svg" Type="http://schemas.openxmlformats.org/officeDocument/2006/relationships/image"/><Relationship Id="rId25" Target="../media/image34.png" Type="http://schemas.openxmlformats.org/officeDocument/2006/relationships/image"/><Relationship Id="rId26" Target="../media/image35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Zerolink et chaumian coinjoins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5.2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Qui a inventé le concept de coinjoin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839835" y="3234954"/>
            <a:ext cx="4785974" cy="478597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3"/>
              <a:stretch>
                <a:fillRect l="-831" t="0" r="-831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4741189" y="8388615"/>
            <a:ext cx="498326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Gregory Maxwell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Qui a inventé le concept de coinjoin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839835" y="3234954"/>
            <a:ext cx="4785974" cy="478597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4741189" y="8388615"/>
            <a:ext cx="498326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Peter Todd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Zerolink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78920" y="3234954"/>
            <a:ext cx="4785974" cy="478597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780275" y="8388615"/>
            <a:ext cx="498326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nopara73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800749" y="3234954"/>
            <a:ext cx="4785974" cy="4785974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7702103" y="8388615"/>
            <a:ext cx="498326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TDevD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Zerolink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845795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Zerolink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5135576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269055" y="6101487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69055" y="7067399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9055" y="8033310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890233" y="6101487"/>
            <a:ext cx="2306542" cy="718262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7890233" y="7067399"/>
            <a:ext cx="2306542" cy="718262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890233" y="8033310"/>
            <a:ext cx="2306542" cy="718262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Zerolink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690318" y="3157039"/>
            <a:ext cx="3730249" cy="5642230"/>
            <a:chOff x="0" y="0"/>
            <a:chExt cx="1552073" cy="234760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52073" cy="2347606"/>
            </a:xfrm>
            <a:custGeom>
              <a:avLst/>
              <a:gdLst/>
              <a:ahLst/>
              <a:cxnLst/>
              <a:rect r="r" b="b" t="t" l="l"/>
              <a:pathLst>
                <a:path h="2347606" w="1552073">
                  <a:moveTo>
                    <a:pt x="114149" y="0"/>
                  </a:moveTo>
                  <a:lnTo>
                    <a:pt x="1437924" y="0"/>
                  </a:lnTo>
                  <a:cubicBezTo>
                    <a:pt x="1468198" y="0"/>
                    <a:pt x="1497232" y="12026"/>
                    <a:pt x="1518640" y="33434"/>
                  </a:cubicBezTo>
                  <a:cubicBezTo>
                    <a:pt x="1540047" y="54841"/>
                    <a:pt x="1552073" y="83875"/>
                    <a:pt x="1552073" y="114149"/>
                  </a:cubicBezTo>
                  <a:lnTo>
                    <a:pt x="1552073" y="2233457"/>
                  </a:lnTo>
                  <a:cubicBezTo>
                    <a:pt x="1552073" y="2263731"/>
                    <a:pt x="1540047" y="2292765"/>
                    <a:pt x="1518640" y="2314173"/>
                  </a:cubicBezTo>
                  <a:cubicBezTo>
                    <a:pt x="1497232" y="2335580"/>
                    <a:pt x="1468198" y="2347606"/>
                    <a:pt x="1437924" y="2347606"/>
                  </a:cubicBezTo>
                  <a:lnTo>
                    <a:pt x="114149" y="2347606"/>
                  </a:lnTo>
                  <a:cubicBezTo>
                    <a:pt x="83875" y="2347606"/>
                    <a:pt x="54841" y="2335580"/>
                    <a:pt x="33434" y="2314173"/>
                  </a:cubicBezTo>
                  <a:cubicBezTo>
                    <a:pt x="12026" y="2292765"/>
                    <a:pt x="0" y="2263731"/>
                    <a:pt x="0" y="2233457"/>
                  </a:cubicBezTo>
                  <a:lnTo>
                    <a:pt x="0" y="114149"/>
                  </a:lnTo>
                  <a:cubicBezTo>
                    <a:pt x="0" y="83875"/>
                    <a:pt x="12026" y="54841"/>
                    <a:pt x="33434" y="33434"/>
                  </a:cubicBezTo>
                  <a:cubicBezTo>
                    <a:pt x="54841" y="12026"/>
                    <a:pt x="83875" y="0"/>
                    <a:pt x="1141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1552073" cy="2414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045076" y="3157039"/>
            <a:ext cx="3730249" cy="5642230"/>
            <a:chOff x="0" y="0"/>
            <a:chExt cx="1552073" cy="234760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52073" cy="2347606"/>
            </a:xfrm>
            <a:custGeom>
              <a:avLst/>
              <a:gdLst/>
              <a:ahLst/>
              <a:cxnLst/>
              <a:rect r="r" b="b" t="t" l="l"/>
              <a:pathLst>
                <a:path h="2347606" w="1552073">
                  <a:moveTo>
                    <a:pt x="114149" y="0"/>
                  </a:moveTo>
                  <a:lnTo>
                    <a:pt x="1437924" y="0"/>
                  </a:lnTo>
                  <a:cubicBezTo>
                    <a:pt x="1468198" y="0"/>
                    <a:pt x="1497232" y="12026"/>
                    <a:pt x="1518640" y="33434"/>
                  </a:cubicBezTo>
                  <a:cubicBezTo>
                    <a:pt x="1540047" y="54841"/>
                    <a:pt x="1552073" y="83875"/>
                    <a:pt x="1552073" y="114149"/>
                  </a:cubicBezTo>
                  <a:lnTo>
                    <a:pt x="1552073" y="2233457"/>
                  </a:lnTo>
                  <a:cubicBezTo>
                    <a:pt x="1552073" y="2263731"/>
                    <a:pt x="1540047" y="2292765"/>
                    <a:pt x="1518640" y="2314173"/>
                  </a:cubicBezTo>
                  <a:cubicBezTo>
                    <a:pt x="1497232" y="2335580"/>
                    <a:pt x="1468198" y="2347606"/>
                    <a:pt x="1437924" y="2347606"/>
                  </a:cubicBezTo>
                  <a:lnTo>
                    <a:pt x="114149" y="2347606"/>
                  </a:lnTo>
                  <a:cubicBezTo>
                    <a:pt x="83875" y="2347606"/>
                    <a:pt x="54841" y="2335580"/>
                    <a:pt x="33434" y="2314173"/>
                  </a:cubicBezTo>
                  <a:cubicBezTo>
                    <a:pt x="12026" y="2292765"/>
                    <a:pt x="0" y="2263731"/>
                    <a:pt x="0" y="2233457"/>
                  </a:cubicBezTo>
                  <a:lnTo>
                    <a:pt x="0" y="114149"/>
                  </a:lnTo>
                  <a:cubicBezTo>
                    <a:pt x="0" y="83875"/>
                    <a:pt x="12026" y="54841"/>
                    <a:pt x="33434" y="33434"/>
                  </a:cubicBezTo>
                  <a:cubicBezTo>
                    <a:pt x="54841" y="12026"/>
                    <a:pt x="83875" y="0"/>
                    <a:pt x="1141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1552073" cy="2414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2298852" y="4843476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152307" y="4173119"/>
            <a:ext cx="755174" cy="755174"/>
          </a:xfrm>
          <a:custGeom>
            <a:avLst/>
            <a:gdLst/>
            <a:ahLst/>
            <a:cxnLst/>
            <a:rect r="r" b="b" t="t" l="l"/>
            <a:pathLst>
              <a:path h="755174" w="755174">
                <a:moveTo>
                  <a:pt x="0" y="0"/>
                </a:moveTo>
                <a:lnTo>
                  <a:pt x="755174" y="0"/>
                </a:lnTo>
                <a:lnTo>
                  <a:pt x="755174" y="755173"/>
                </a:lnTo>
                <a:lnTo>
                  <a:pt x="0" y="7551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3289582" y="5817448"/>
            <a:ext cx="426567" cy="426567"/>
          </a:xfrm>
          <a:custGeom>
            <a:avLst/>
            <a:gdLst/>
            <a:ahLst/>
            <a:cxnLst/>
            <a:rect r="r" b="b" t="t" l="l"/>
            <a:pathLst>
              <a:path h="426567" w="426567">
                <a:moveTo>
                  <a:pt x="0" y="0"/>
                </a:moveTo>
                <a:lnTo>
                  <a:pt x="426567" y="0"/>
                </a:lnTo>
                <a:lnTo>
                  <a:pt x="426567" y="426567"/>
                </a:lnTo>
                <a:lnTo>
                  <a:pt x="0" y="4265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298852" y="6030731"/>
            <a:ext cx="426567" cy="426567"/>
          </a:xfrm>
          <a:custGeom>
            <a:avLst/>
            <a:gdLst/>
            <a:ahLst/>
            <a:cxnLst/>
            <a:rect r="r" b="b" t="t" l="l"/>
            <a:pathLst>
              <a:path h="426567" w="426567">
                <a:moveTo>
                  <a:pt x="0" y="0"/>
                </a:moveTo>
                <a:lnTo>
                  <a:pt x="426567" y="0"/>
                </a:lnTo>
                <a:lnTo>
                  <a:pt x="426567" y="426568"/>
                </a:lnTo>
                <a:lnTo>
                  <a:pt x="0" y="42656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128876" y="6788129"/>
            <a:ext cx="426567" cy="426567"/>
          </a:xfrm>
          <a:custGeom>
            <a:avLst/>
            <a:gdLst/>
            <a:ahLst/>
            <a:cxnLst/>
            <a:rect r="r" b="b" t="t" l="l"/>
            <a:pathLst>
              <a:path h="426567" w="426567">
                <a:moveTo>
                  <a:pt x="0" y="0"/>
                </a:moveTo>
                <a:lnTo>
                  <a:pt x="426567" y="0"/>
                </a:lnTo>
                <a:lnTo>
                  <a:pt x="426567" y="426568"/>
                </a:lnTo>
                <a:lnTo>
                  <a:pt x="0" y="42656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4152307" y="6590099"/>
            <a:ext cx="426567" cy="426567"/>
          </a:xfrm>
          <a:custGeom>
            <a:avLst/>
            <a:gdLst/>
            <a:ahLst/>
            <a:cxnLst/>
            <a:rect r="r" b="b" t="t" l="l"/>
            <a:pathLst>
              <a:path h="426567" w="426567">
                <a:moveTo>
                  <a:pt x="0" y="0"/>
                </a:moveTo>
                <a:lnTo>
                  <a:pt x="426567" y="0"/>
                </a:lnTo>
                <a:lnTo>
                  <a:pt x="426567" y="426567"/>
                </a:lnTo>
                <a:lnTo>
                  <a:pt x="0" y="4265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2085568" y="7443233"/>
            <a:ext cx="426567" cy="426567"/>
          </a:xfrm>
          <a:custGeom>
            <a:avLst/>
            <a:gdLst/>
            <a:ahLst/>
            <a:cxnLst/>
            <a:rect r="r" b="b" t="t" l="l"/>
            <a:pathLst>
              <a:path h="426567" w="426567">
                <a:moveTo>
                  <a:pt x="0" y="0"/>
                </a:moveTo>
                <a:lnTo>
                  <a:pt x="426567" y="0"/>
                </a:lnTo>
                <a:lnTo>
                  <a:pt x="426567" y="426567"/>
                </a:lnTo>
                <a:lnTo>
                  <a:pt x="0" y="4265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902563" y="7758811"/>
            <a:ext cx="600302" cy="600302"/>
          </a:xfrm>
          <a:custGeom>
            <a:avLst/>
            <a:gdLst/>
            <a:ahLst/>
            <a:cxnLst/>
            <a:rect r="r" b="b" t="t" l="l"/>
            <a:pathLst>
              <a:path h="600302" w="600302">
                <a:moveTo>
                  <a:pt x="0" y="0"/>
                </a:moveTo>
                <a:lnTo>
                  <a:pt x="600303" y="0"/>
                </a:lnTo>
                <a:lnTo>
                  <a:pt x="600303" y="600302"/>
                </a:lnTo>
                <a:lnTo>
                  <a:pt x="0" y="6003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3225580" y="4577615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4529894" y="7656517"/>
            <a:ext cx="600302" cy="600302"/>
          </a:xfrm>
          <a:custGeom>
            <a:avLst/>
            <a:gdLst/>
            <a:ahLst/>
            <a:cxnLst/>
            <a:rect r="r" b="b" t="t" l="l"/>
            <a:pathLst>
              <a:path h="600302" w="600302">
                <a:moveTo>
                  <a:pt x="0" y="0"/>
                </a:moveTo>
                <a:lnTo>
                  <a:pt x="600303" y="0"/>
                </a:lnTo>
                <a:lnTo>
                  <a:pt x="600303" y="600302"/>
                </a:lnTo>
                <a:lnTo>
                  <a:pt x="0" y="6003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4074872" y="5600568"/>
            <a:ext cx="755174" cy="755174"/>
          </a:xfrm>
          <a:custGeom>
            <a:avLst/>
            <a:gdLst/>
            <a:ahLst/>
            <a:cxnLst/>
            <a:rect r="r" b="b" t="t" l="l"/>
            <a:pathLst>
              <a:path h="755174" w="755174">
                <a:moveTo>
                  <a:pt x="0" y="0"/>
                </a:moveTo>
                <a:lnTo>
                  <a:pt x="755173" y="0"/>
                </a:lnTo>
                <a:lnTo>
                  <a:pt x="755173" y="755173"/>
                </a:lnTo>
                <a:lnTo>
                  <a:pt x="0" y="7551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298852" y="4080912"/>
            <a:ext cx="426567" cy="426567"/>
          </a:xfrm>
          <a:custGeom>
            <a:avLst/>
            <a:gdLst/>
            <a:ahLst/>
            <a:cxnLst/>
            <a:rect r="r" b="b" t="t" l="l"/>
            <a:pathLst>
              <a:path h="426567" w="426567">
                <a:moveTo>
                  <a:pt x="0" y="0"/>
                </a:moveTo>
                <a:lnTo>
                  <a:pt x="426567" y="0"/>
                </a:lnTo>
                <a:lnTo>
                  <a:pt x="426567" y="426567"/>
                </a:lnTo>
                <a:lnTo>
                  <a:pt x="0" y="4265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9766701" y="4080912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5" id="45"/>
          <p:cNvSpPr/>
          <p:nvPr/>
        </p:nvSpPr>
        <p:spPr>
          <a:xfrm flipH="false" flipV="false" rot="0">
            <a:off x="11712166" y="4908140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9619139" y="5109336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2"/>
                </a:lnTo>
                <a:lnTo>
                  <a:pt x="0" y="53172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7" id="47"/>
          <p:cNvSpPr/>
          <p:nvPr/>
        </p:nvSpPr>
        <p:spPr>
          <a:xfrm flipH="false" flipV="false" rot="0">
            <a:off x="11712166" y="5929174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8" id="48"/>
          <p:cNvSpPr/>
          <p:nvPr/>
        </p:nvSpPr>
        <p:spPr>
          <a:xfrm flipH="false" flipV="false" rot="0">
            <a:off x="10948442" y="4284845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0416721" y="5712294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0" id="50"/>
          <p:cNvSpPr/>
          <p:nvPr/>
        </p:nvSpPr>
        <p:spPr>
          <a:xfrm flipH="false" flipV="false" rot="0">
            <a:off x="9353278" y="6911512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1584637" y="6811572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2"/>
                </a:lnTo>
                <a:lnTo>
                  <a:pt x="0" y="53172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9884999" y="7990959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2" y="0"/>
                </a:lnTo>
                <a:lnTo>
                  <a:pt x="531722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3" id="53"/>
          <p:cNvSpPr/>
          <p:nvPr/>
        </p:nvSpPr>
        <p:spPr>
          <a:xfrm flipH="false" flipV="false" rot="0">
            <a:off x="10499984" y="7077433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1" y="0"/>
                </a:lnTo>
                <a:lnTo>
                  <a:pt x="531721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1804387" y="8098467"/>
            <a:ext cx="531721" cy="531721"/>
          </a:xfrm>
          <a:custGeom>
            <a:avLst/>
            <a:gdLst/>
            <a:ahLst/>
            <a:cxnLst/>
            <a:rect r="r" b="b" t="t" l="l"/>
            <a:pathLst>
              <a:path h="531721" w="531721">
                <a:moveTo>
                  <a:pt x="0" y="0"/>
                </a:moveTo>
                <a:lnTo>
                  <a:pt x="531722" y="0"/>
                </a:lnTo>
                <a:lnTo>
                  <a:pt x="531722" y="531721"/>
                </a:lnTo>
                <a:lnTo>
                  <a:pt x="0" y="5317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932840" y="3325888"/>
            <a:ext cx="3245206" cy="41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pre-mix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9287597" y="3325888"/>
            <a:ext cx="3245206" cy="41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post-mix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5626733" y="5005581"/>
            <a:ext cx="3208490" cy="1945147"/>
            <a:chOff x="0" y="0"/>
            <a:chExt cx="4277986" cy="2593529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277986" cy="2593529"/>
            </a:xfrm>
            <a:custGeom>
              <a:avLst/>
              <a:gdLst/>
              <a:ahLst/>
              <a:cxnLst/>
              <a:rect r="r" b="b" t="t" l="l"/>
              <a:pathLst>
                <a:path h="2593529" w="4277986">
                  <a:moveTo>
                    <a:pt x="0" y="0"/>
                  </a:moveTo>
                  <a:lnTo>
                    <a:pt x="4277986" y="0"/>
                  </a:lnTo>
                  <a:lnTo>
                    <a:pt x="4277986" y="2593529"/>
                  </a:lnTo>
                  <a:lnTo>
                    <a:pt x="0" y="25935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9" id="59"/>
            <p:cNvSpPr txBox="true"/>
            <p:nvPr/>
          </p:nvSpPr>
          <p:spPr>
            <a:xfrm rot="0">
              <a:off x="742666" y="1147657"/>
              <a:ext cx="2802208" cy="5428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56"/>
                </a:lnSpc>
              </a:pPr>
              <a:r>
                <a:rPr lang="en-US" b="true" sz="2468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coinjoins</a:t>
              </a:r>
            </a:p>
          </p:txBody>
        </p:sp>
      </p:grpSp>
      <p:sp>
        <p:nvSpPr>
          <p:cNvPr name="AutoShape 60" id="60"/>
          <p:cNvSpPr/>
          <p:nvPr/>
        </p:nvSpPr>
        <p:spPr>
          <a:xfrm>
            <a:off x="3757301" y="4924145"/>
            <a:ext cx="1869433" cy="5672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1" id="61"/>
          <p:cNvSpPr/>
          <p:nvPr/>
        </p:nvSpPr>
        <p:spPr>
          <a:xfrm>
            <a:off x="4830045" y="5978154"/>
            <a:ext cx="7966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 flipV="true">
            <a:off x="3502866" y="6806830"/>
            <a:ext cx="2123868" cy="10970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3" id="63"/>
          <p:cNvSpPr/>
          <p:nvPr/>
        </p:nvSpPr>
        <p:spPr>
          <a:xfrm>
            <a:off x="8835223" y="6783728"/>
            <a:ext cx="518055" cy="2601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4" id="64"/>
          <p:cNvSpPr/>
          <p:nvPr/>
        </p:nvSpPr>
        <p:spPr>
          <a:xfrm>
            <a:off x="8835223" y="5978154"/>
            <a:ext cx="15814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5" id="65"/>
          <p:cNvSpPr/>
          <p:nvPr/>
        </p:nvSpPr>
        <p:spPr>
          <a:xfrm flipV="true">
            <a:off x="8835223" y="5435597"/>
            <a:ext cx="783916" cy="1780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6" id="66"/>
          <p:cNvSpPr/>
          <p:nvPr/>
        </p:nvSpPr>
        <p:spPr>
          <a:xfrm flipV="true">
            <a:off x="10150860" y="5199557"/>
            <a:ext cx="1561306" cy="1500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>
            <a:off x="10948442" y="6022664"/>
            <a:ext cx="763724" cy="1278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 flipV="true">
            <a:off x="11031705" y="7142598"/>
            <a:ext cx="552931" cy="1355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9" id="69"/>
          <p:cNvSpPr/>
          <p:nvPr/>
        </p:nvSpPr>
        <p:spPr>
          <a:xfrm>
            <a:off x="9884999" y="7215841"/>
            <a:ext cx="614985" cy="889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0" id="70"/>
          <p:cNvSpPr/>
          <p:nvPr/>
        </p:nvSpPr>
        <p:spPr>
          <a:xfrm flipH="false" flipV="false" rot="0">
            <a:off x="6930063" y="7142598"/>
            <a:ext cx="601831" cy="551428"/>
          </a:xfrm>
          <a:custGeom>
            <a:avLst/>
            <a:gdLst/>
            <a:ahLst/>
            <a:cxnLst/>
            <a:rect r="r" b="b" t="t" l="l"/>
            <a:pathLst>
              <a:path h="551428" w="601831">
                <a:moveTo>
                  <a:pt x="0" y="0"/>
                </a:moveTo>
                <a:lnTo>
                  <a:pt x="601831" y="0"/>
                </a:lnTo>
                <a:lnTo>
                  <a:pt x="601831" y="551428"/>
                </a:lnTo>
                <a:lnTo>
                  <a:pt x="0" y="55142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Zerolink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710477" y="3006965"/>
            <a:ext cx="3928685" cy="5942378"/>
            <a:chOff x="0" y="0"/>
            <a:chExt cx="1552073" cy="234760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52073" cy="2347606"/>
            </a:xfrm>
            <a:custGeom>
              <a:avLst/>
              <a:gdLst/>
              <a:ahLst/>
              <a:cxnLst/>
              <a:rect r="r" b="b" t="t" l="l"/>
              <a:pathLst>
                <a:path h="2347606" w="1552073">
                  <a:moveTo>
                    <a:pt x="108384" y="0"/>
                  </a:moveTo>
                  <a:lnTo>
                    <a:pt x="1443689" y="0"/>
                  </a:lnTo>
                  <a:cubicBezTo>
                    <a:pt x="1472435" y="0"/>
                    <a:pt x="1500002" y="11419"/>
                    <a:pt x="1520328" y="31745"/>
                  </a:cubicBezTo>
                  <a:cubicBezTo>
                    <a:pt x="1540654" y="52071"/>
                    <a:pt x="1552073" y="79639"/>
                    <a:pt x="1552073" y="108384"/>
                  </a:cubicBezTo>
                  <a:lnTo>
                    <a:pt x="1552073" y="2239222"/>
                  </a:lnTo>
                  <a:cubicBezTo>
                    <a:pt x="1552073" y="2267968"/>
                    <a:pt x="1540654" y="2295535"/>
                    <a:pt x="1520328" y="2315861"/>
                  </a:cubicBezTo>
                  <a:cubicBezTo>
                    <a:pt x="1500002" y="2336187"/>
                    <a:pt x="1472435" y="2347606"/>
                    <a:pt x="1443689" y="2347606"/>
                  </a:cubicBezTo>
                  <a:lnTo>
                    <a:pt x="108384" y="2347606"/>
                  </a:lnTo>
                  <a:cubicBezTo>
                    <a:pt x="79639" y="2347606"/>
                    <a:pt x="52071" y="2336187"/>
                    <a:pt x="31745" y="2315861"/>
                  </a:cubicBezTo>
                  <a:cubicBezTo>
                    <a:pt x="11419" y="2295535"/>
                    <a:pt x="0" y="2267968"/>
                    <a:pt x="0" y="2239222"/>
                  </a:cubicBezTo>
                  <a:lnTo>
                    <a:pt x="0" y="108384"/>
                  </a:lnTo>
                  <a:cubicBezTo>
                    <a:pt x="0" y="79639"/>
                    <a:pt x="11419" y="52071"/>
                    <a:pt x="31745" y="31745"/>
                  </a:cubicBezTo>
                  <a:cubicBezTo>
                    <a:pt x="52071" y="11419"/>
                    <a:pt x="79639" y="0"/>
                    <a:pt x="1083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1552073" cy="2414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351383" y="4783115"/>
            <a:ext cx="560007" cy="560007"/>
          </a:xfrm>
          <a:custGeom>
            <a:avLst/>
            <a:gdLst/>
            <a:ahLst/>
            <a:cxnLst/>
            <a:rect r="r" b="b" t="t" l="l"/>
            <a:pathLst>
              <a:path h="560007" w="560007">
                <a:moveTo>
                  <a:pt x="0" y="0"/>
                </a:moveTo>
                <a:lnTo>
                  <a:pt x="560007" y="0"/>
                </a:lnTo>
                <a:lnTo>
                  <a:pt x="560007" y="560007"/>
                </a:lnTo>
                <a:lnTo>
                  <a:pt x="0" y="5600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303436" y="4077097"/>
            <a:ext cx="795346" cy="795346"/>
          </a:xfrm>
          <a:custGeom>
            <a:avLst/>
            <a:gdLst/>
            <a:ahLst/>
            <a:cxnLst/>
            <a:rect r="r" b="b" t="t" l="l"/>
            <a:pathLst>
              <a:path h="795346" w="795346">
                <a:moveTo>
                  <a:pt x="0" y="0"/>
                </a:moveTo>
                <a:lnTo>
                  <a:pt x="795346" y="0"/>
                </a:lnTo>
                <a:lnTo>
                  <a:pt x="795346" y="795346"/>
                </a:lnTo>
                <a:lnTo>
                  <a:pt x="0" y="7953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394816" y="5808899"/>
            <a:ext cx="449259" cy="449259"/>
          </a:xfrm>
          <a:custGeom>
            <a:avLst/>
            <a:gdLst/>
            <a:ahLst/>
            <a:cxnLst/>
            <a:rect r="r" b="b" t="t" l="l"/>
            <a:pathLst>
              <a:path h="449259" w="449259">
                <a:moveTo>
                  <a:pt x="0" y="0"/>
                </a:moveTo>
                <a:lnTo>
                  <a:pt x="449260" y="0"/>
                </a:lnTo>
                <a:lnTo>
                  <a:pt x="449260" y="449259"/>
                </a:lnTo>
                <a:lnTo>
                  <a:pt x="0" y="449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2351383" y="6033528"/>
            <a:ext cx="449259" cy="449259"/>
          </a:xfrm>
          <a:custGeom>
            <a:avLst/>
            <a:gdLst/>
            <a:ahLst/>
            <a:cxnLst/>
            <a:rect r="r" b="b" t="t" l="l"/>
            <a:pathLst>
              <a:path h="449259" w="449259">
                <a:moveTo>
                  <a:pt x="0" y="0"/>
                </a:moveTo>
                <a:lnTo>
                  <a:pt x="449259" y="0"/>
                </a:lnTo>
                <a:lnTo>
                  <a:pt x="449259" y="449259"/>
                </a:lnTo>
                <a:lnTo>
                  <a:pt x="0" y="449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225561" y="6831217"/>
            <a:ext cx="449259" cy="449259"/>
          </a:xfrm>
          <a:custGeom>
            <a:avLst/>
            <a:gdLst/>
            <a:ahLst/>
            <a:cxnLst/>
            <a:rect r="r" b="b" t="t" l="l"/>
            <a:pathLst>
              <a:path h="449259" w="449259">
                <a:moveTo>
                  <a:pt x="0" y="0"/>
                </a:moveTo>
                <a:lnTo>
                  <a:pt x="449259" y="0"/>
                </a:lnTo>
                <a:lnTo>
                  <a:pt x="449259" y="449259"/>
                </a:lnTo>
                <a:lnTo>
                  <a:pt x="0" y="449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4303436" y="6622652"/>
            <a:ext cx="449259" cy="449259"/>
          </a:xfrm>
          <a:custGeom>
            <a:avLst/>
            <a:gdLst/>
            <a:ahLst/>
            <a:cxnLst/>
            <a:rect r="r" b="b" t="t" l="l"/>
            <a:pathLst>
              <a:path h="449259" w="449259">
                <a:moveTo>
                  <a:pt x="0" y="0"/>
                </a:moveTo>
                <a:lnTo>
                  <a:pt x="449259" y="0"/>
                </a:lnTo>
                <a:lnTo>
                  <a:pt x="449259" y="449259"/>
                </a:lnTo>
                <a:lnTo>
                  <a:pt x="0" y="449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126753" y="7521170"/>
            <a:ext cx="449259" cy="449259"/>
          </a:xfrm>
          <a:custGeom>
            <a:avLst/>
            <a:gdLst/>
            <a:ahLst/>
            <a:cxnLst/>
            <a:rect r="r" b="b" t="t" l="l"/>
            <a:pathLst>
              <a:path h="449259" w="449259">
                <a:moveTo>
                  <a:pt x="0" y="0"/>
                </a:moveTo>
                <a:lnTo>
                  <a:pt x="449259" y="0"/>
                </a:lnTo>
                <a:lnTo>
                  <a:pt x="449259" y="449260"/>
                </a:lnTo>
                <a:lnTo>
                  <a:pt x="0" y="4492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987209" y="7853536"/>
            <a:ext cx="632237" cy="632237"/>
          </a:xfrm>
          <a:custGeom>
            <a:avLst/>
            <a:gdLst/>
            <a:ahLst/>
            <a:cxnLst/>
            <a:rect r="r" b="b" t="t" l="l"/>
            <a:pathLst>
              <a:path h="632237" w="632237">
                <a:moveTo>
                  <a:pt x="0" y="0"/>
                </a:moveTo>
                <a:lnTo>
                  <a:pt x="632237" y="0"/>
                </a:lnTo>
                <a:lnTo>
                  <a:pt x="632237" y="632236"/>
                </a:lnTo>
                <a:lnTo>
                  <a:pt x="0" y="63223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7409" y="4503111"/>
            <a:ext cx="560007" cy="560007"/>
          </a:xfrm>
          <a:custGeom>
            <a:avLst/>
            <a:gdLst/>
            <a:ahLst/>
            <a:cxnLst/>
            <a:rect r="r" b="b" t="t" l="l"/>
            <a:pathLst>
              <a:path h="560007" w="560007">
                <a:moveTo>
                  <a:pt x="0" y="0"/>
                </a:moveTo>
                <a:lnTo>
                  <a:pt x="560007" y="0"/>
                </a:lnTo>
                <a:lnTo>
                  <a:pt x="560007" y="560007"/>
                </a:lnTo>
                <a:lnTo>
                  <a:pt x="0" y="56000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701109" y="7745800"/>
            <a:ext cx="632237" cy="632237"/>
          </a:xfrm>
          <a:custGeom>
            <a:avLst/>
            <a:gdLst/>
            <a:ahLst/>
            <a:cxnLst/>
            <a:rect r="r" b="b" t="t" l="l"/>
            <a:pathLst>
              <a:path h="632237" w="632237">
                <a:moveTo>
                  <a:pt x="0" y="0"/>
                </a:moveTo>
                <a:lnTo>
                  <a:pt x="632236" y="0"/>
                </a:lnTo>
                <a:lnTo>
                  <a:pt x="632236" y="632237"/>
                </a:lnTo>
                <a:lnTo>
                  <a:pt x="0" y="6322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4221881" y="5580481"/>
            <a:ext cx="795346" cy="795346"/>
          </a:xfrm>
          <a:custGeom>
            <a:avLst/>
            <a:gdLst/>
            <a:ahLst/>
            <a:cxnLst/>
            <a:rect r="r" b="b" t="t" l="l"/>
            <a:pathLst>
              <a:path h="795346" w="795346">
                <a:moveTo>
                  <a:pt x="0" y="0"/>
                </a:moveTo>
                <a:lnTo>
                  <a:pt x="795346" y="0"/>
                </a:lnTo>
                <a:lnTo>
                  <a:pt x="795346" y="795347"/>
                </a:lnTo>
                <a:lnTo>
                  <a:pt x="0" y="79534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2351383" y="3979985"/>
            <a:ext cx="449259" cy="449259"/>
          </a:xfrm>
          <a:custGeom>
            <a:avLst/>
            <a:gdLst/>
            <a:ahLst/>
            <a:cxnLst/>
            <a:rect r="r" b="b" t="t" l="l"/>
            <a:pathLst>
              <a:path h="449259" w="449259">
                <a:moveTo>
                  <a:pt x="0" y="0"/>
                </a:moveTo>
                <a:lnTo>
                  <a:pt x="449259" y="0"/>
                </a:lnTo>
                <a:lnTo>
                  <a:pt x="449259" y="449259"/>
                </a:lnTo>
                <a:lnTo>
                  <a:pt x="0" y="449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1" id="41"/>
          <p:cNvSpPr/>
          <p:nvPr/>
        </p:nvSpPr>
        <p:spPr>
          <a:xfrm>
            <a:off x="3887416" y="4833247"/>
            <a:ext cx="4345619" cy="7780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 flipV="true">
            <a:off x="5333345" y="7077235"/>
            <a:ext cx="2899818" cy="88789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flipV="true">
            <a:off x="3619446" y="6344266"/>
            <a:ext cx="4613718" cy="170833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4" id="44"/>
          <p:cNvGrpSpPr/>
          <p:nvPr/>
        </p:nvGrpSpPr>
        <p:grpSpPr>
          <a:xfrm rot="0">
            <a:off x="7793778" y="3678359"/>
            <a:ext cx="4961389" cy="4599591"/>
            <a:chOff x="0" y="0"/>
            <a:chExt cx="2582972" cy="23946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582972" cy="2394615"/>
            </a:xfrm>
            <a:custGeom>
              <a:avLst/>
              <a:gdLst/>
              <a:ahLst/>
              <a:cxnLst/>
              <a:rect r="r" b="b" t="t" l="l"/>
              <a:pathLst>
                <a:path h="2394615" w="2582972">
                  <a:moveTo>
                    <a:pt x="0" y="0"/>
                  </a:moveTo>
                  <a:lnTo>
                    <a:pt x="2582972" y="0"/>
                  </a:lnTo>
                  <a:lnTo>
                    <a:pt x="2582972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2582972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233035" y="4605805"/>
            <a:ext cx="1588641" cy="545043"/>
            <a:chOff x="0" y="0"/>
            <a:chExt cx="827070" cy="28375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sp>
        <p:nvSpPr>
          <p:cNvPr name="AutoShape 50" id="50"/>
          <p:cNvSpPr/>
          <p:nvPr/>
        </p:nvSpPr>
        <p:spPr>
          <a:xfrm>
            <a:off x="10274472" y="4146765"/>
            <a:ext cx="0" cy="393596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1" id="51"/>
          <p:cNvGrpSpPr/>
          <p:nvPr/>
        </p:nvGrpSpPr>
        <p:grpSpPr>
          <a:xfrm rot="0">
            <a:off x="8233035" y="5338775"/>
            <a:ext cx="1588641" cy="545043"/>
            <a:chOff x="0" y="0"/>
            <a:chExt cx="827070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8233164" y="6071744"/>
            <a:ext cx="1588641" cy="545043"/>
            <a:chOff x="0" y="0"/>
            <a:chExt cx="827070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8233164" y="6804713"/>
            <a:ext cx="1588641" cy="545043"/>
            <a:chOff x="0" y="0"/>
            <a:chExt cx="827070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727139" y="4605805"/>
            <a:ext cx="1588641" cy="545043"/>
            <a:chOff x="0" y="0"/>
            <a:chExt cx="827070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727139" y="5338775"/>
            <a:ext cx="1588641" cy="545043"/>
            <a:chOff x="0" y="0"/>
            <a:chExt cx="827070" cy="28375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sp>
        <p:nvSpPr>
          <p:cNvPr name="AutoShape 66" id="66"/>
          <p:cNvSpPr/>
          <p:nvPr/>
        </p:nvSpPr>
        <p:spPr>
          <a:xfrm>
            <a:off x="5098782" y="4520208"/>
            <a:ext cx="3134253" cy="358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7" id="67"/>
          <p:cNvSpPr/>
          <p:nvPr/>
        </p:nvSpPr>
        <p:spPr>
          <a:xfrm flipH="false" flipV="false" rot="0">
            <a:off x="6322535" y="3343676"/>
            <a:ext cx="787869" cy="600750"/>
          </a:xfrm>
          <a:custGeom>
            <a:avLst/>
            <a:gdLst/>
            <a:ahLst/>
            <a:cxnLst/>
            <a:rect r="r" b="b" t="t" l="l"/>
            <a:pathLst>
              <a:path h="600750" w="787869">
                <a:moveTo>
                  <a:pt x="0" y="0"/>
                </a:moveTo>
                <a:lnTo>
                  <a:pt x="787870" y="0"/>
                </a:lnTo>
                <a:lnTo>
                  <a:pt x="787870" y="600750"/>
                </a:lnTo>
                <a:lnTo>
                  <a:pt x="0" y="6007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8" id="68"/>
          <p:cNvSpPr txBox="true"/>
          <p:nvPr/>
        </p:nvSpPr>
        <p:spPr>
          <a:xfrm rot="0">
            <a:off x="1965900" y="3177804"/>
            <a:ext cx="341784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wallet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8141190" y="3721029"/>
            <a:ext cx="4266564" cy="34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2"/>
              </a:lnSpc>
            </a:pPr>
            <a:r>
              <a:rPr lang="en-US" b="true" sz="1972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8261494" y="4087874"/>
            <a:ext cx="1531725" cy="34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2"/>
              </a:lnSpc>
            </a:pPr>
            <a:r>
              <a:rPr lang="en-US" sz="197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0755597" y="4087874"/>
            <a:ext cx="1531725" cy="34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2"/>
              </a:lnSpc>
            </a:pPr>
            <a:r>
              <a:rPr lang="en-US" sz="197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5939597" y="3997648"/>
            <a:ext cx="1553746" cy="340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2"/>
              </a:lnSpc>
            </a:pPr>
            <a:r>
              <a:rPr lang="en-US" b="true" sz="1972" i="true">
                <a:solidFill>
                  <a:srgbClr val="FF5C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CIOH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coordinateurs de coinjoin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95221" y="3148682"/>
            <a:ext cx="5678755" cy="5658944"/>
            <a:chOff x="0" y="0"/>
            <a:chExt cx="7571673" cy="75452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1979"/>
              <a:ext cx="7571673" cy="7543280"/>
            </a:xfrm>
            <a:custGeom>
              <a:avLst/>
              <a:gdLst/>
              <a:ahLst/>
              <a:cxnLst/>
              <a:rect r="r" b="b" t="t" l="l"/>
              <a:pathLst>
                <a:path h="7543280" w="7571673">
                  <a:moveTo>
                    <a:pt x="0" y="0"/>
                  </a:moveTo>
                  <a:lnTo>
                    <a:pt x="7571673" y="0"/>
                  </a:lnTo>
                  <a:lnTo>
                    <a:pt x="7571673" y="7543280"/>
                  </a:lnTo>
                  <a:lnTo>
                    <a:pt x="0" y="7543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0" y="0"/>
              <a:ext cx="7543280" cy="754328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28"/>
                  </a:lnSpc>
                </a:pPr>
              </a:p>
            </p:txBody>
          </p:sp>
        </p:grpSp>
      </p:grpSp>
      <p:sp>
        <p:nvSpPr>
          <p:cNvPr name="AutoShape 31" id="31"/>
          <p:cNvSpPr/>
          <p:nvPr/>
        </p:nvSpPr>
        <p:spPr>
          <a:xfrm flipH="true" flipV="true">
            <a:off x="5759931" y="4960873"/>
            <a:ext cx="2092615" cy="73376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 flipV="true">
            <a:off x="3935127" y="3699742"/>
            <a:ext cx="3917419" cy="188860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2204319" y="5346391"/>
            <a:ext cx="5648227" cy="55265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>
            <a:off x="5016290" y="6046860"/>
            <a:ext cx="2836255" cy="24100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H="true">
            <a:off x="3131453" y="6214736"/>
            <a:ext cx="4721093" cy="138139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3511590" y="3467348"/>
            <a:ext cx="423538" cy="464787"/>
          </a:xfrm>
          <a:custGeom>
            <a:avLst/>
            <a:gdLst/>
            <a:ahLst/>
            <a:cxnLst/>
            <a:rect r="r" b="b" t="t" l="l"/>
            <a:pathLst>
              <a:path h="464787" w="423538">
                <a:moveTo>
                  <a:pt x="0" y="0"/>
                </a:moveTo>
                <a:lnTo>
                  <a:pt x="423537" y="0"/>
                </a:lnTo>
                <a:lnTo>
                  <a:pt x="423537" y="464788"/>
                </a:lnTo>
                <a:lnTo>
                  <a:pt x="0" y="46478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339940" y="6732931"/>
            <a:ext cx="642305" cy="588512"/>
          </a:xfrm>
          <a:custGeom>
            <a:avLst/>
            <a:gdLst/>
            <a:ahLst/>
            <a:cxnLst/>
            <a:rect r="r" b="b" t="t" l="l"/>
            <a:pathLst>
              <a:path h="588512" w="642305">
                <a:moveTo>
                  <a:pt x="0" y="0"/>
                </a:moveTo>
                <a:lnTo>
                  <a:pt x="642305" y="0"/>
                </a:lnTo>
                <a:lnTo>
                  <a:pt x="642305" y="588512"/>
                </a:lnTo>
                <a:lnTo>
                  <a:pt x="0" y="58851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5336393" y="4728479"/>
            <a:ext cx="423538" cy="464787"/>
          </a:xfrm>
          <a:custGeom>
            <a:avLst/>
            <a:gdLst/>
            <a:ahLst/>
            <a:cxnLst/>
            <a:rect r="r" b="b" t="t" l="l"/>
            <a:pathLst>
              <a:path h="464787" w="423538">
                <a:moveTo>
                  <a:pt x="0" y="0"/>
                </a:moveTo>
                <a:lnTo>
                  <a:pt x="423538" y="0"/>
                </a:lnTo>
                <a:lnTo>
                  <a:pt x="423538" y="464788"/>
                </a:lnTo>
                <a:lnTo>
                  <a:pt x="0" y="46478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780781" y="5093276"/>
            <a:ext cx="423538" cy="464787"/>
          </a:xfrm>
          <a:custGeom>
            <a:avLst/>
            <a:gdLst/>
            <a:ahLst/>
            <a:cxnLst/>
            <a:rect r="r" b="b" t="t" l="l"/>
            <a:pathLst>
              <a:path h="464787" w="423538">
                <a:moveTo>
                  <a:pt x="0" y="0"/>
                </a:moveTo>
                <a:lnTo>
                  <a:pt x="423538" y="0"/>
                </a:lnTo>
                <a:lnTo>
                  <a:pt x="423538" y="464788"/>
                </a:lnTo>
                <a:lnTo>
                  <a:pt x="0" y="46478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4592753" y="6073468"/>
            <a:ext cx="423538" cy="464787"/>
          </a:xfrm>
          <a:custGeom>
            <a:avLst/>
            <a:gdLst/>
            <a:ahLst/>
            <a:cxnLst/>
            <a:rect r="r" b="b" t="t" l="l"/>
            <a:pathLst>
              <a:path h="464787" w="423538">
                <a:moveTo>
                  <a:pt x="0" y="0"/>
                </a:moveTo>
                <a:lnTo>
                  <a:pt x="423537" y="0"/>
                </a:lnTo>
                <a:lnTo>
                  <a:pt x="423537" y="464787"/>
                </a:lnTo>
                <a:lnTo>
                  <a:pt x="0" y="46478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707915" y="7425700"/>
            <a:ext cx="423538" cy="464787"/>
          </a:xfrm>
          <a:custGeom>
            <a:avLst/>
            <a:gdLst/>
            <a:ahLst/>
            <a:cxnLst/>
            <a:rect r="r" b="b" t="t" l="l"/>
            <a:pathLst>
              <a:path h="464787" w="423538">
                <a:moveTo>
                  <a:pt x="0" y="0"/>
                </a:moveTo>
                <a:lnTo>
                  <a:pt x="423538" y="0"/>
                </a:lnTo>
                <a:lnTo>
                  <a:pt x="423538" y="464787"/>
                </a:lnTo>
                <a:lnTo>
                  <a:pt x="0" y="46478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7852546" y="5334349"/>
            <a:ext cx="1617094" cy="1287611"/>
          </a:xfrm>
          <a:custGeom>
            <a:avLst/>
            <a:gdLst/>
            <a:ahLst/>
            <a:cxnLst/>
            <a:rect r="r" b="b" t="t" l="l"/>
            <a:pathLst>
              <a:path h="1287611" w="1617094">
                <a:moveTo>
                  <a:pt x="0" y="0"/>
                </a:moveTo>
                <a:lnTo>
                  <a:pt x="1617094" y="0"/>
                </a:lnTo>
                <a:lnTo>
                  <a:pt x="1617094" y="1287611"/>
                </a:lnTo>
                <a:lnTo>
                  <a:pt x="0" y="128761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3" id="43"/>
          <p:cNvSpPr/>
          <p:nvPr/>
        </p:nvSpPr>
        <p:spPr>
          <a:xfrm flipH="true">
            <a:off x="9469640" y="5978154"/>
            <a:ext cx="959774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10429414" y="5116215"/>
            <a:ext cx="2441008" cy="1723879"/>
            <a:chOff x="0" y="0"/>
            <a:chExt cx="2845795" cy="200974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845795" cy="2009746"/>
            </a:xfrm>
            <a:custGeom>
              <a:avLst/>
              <a:gdLst/>
              <a:ahLst/>
              <a:cxnLst/>
              <a:rect r="r" b="b" t="t" l="l"/>
              <a:pathLst>
                <a:path h="2009746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09746"/>
                  </a:lnTo>
                  <a:lnTo>
                    <a:pt x="0" y="20097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9525"/>
              <a:ext cx="2845795" cy="2019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645529" y="5203480"/>
            <a:ext cx="781613" cy="243396"/>
            <a:chOff x="0" y="0"/>
            <a:chExt cx="911226" cy="28375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sp>
        <p:nvSpPr>
          <p:cNvPr name="AutoShape 50" id="50"/>
          <p:cNvSpPr/>
          <p:nvPr/>
        </p:nvSpPr>
        <p:spPr>
          <a:xfrm>
            <a:off x="11649918" y="5203480"/>
            <a:ext cx="0" cy="15526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1" id="51"/>
          <p:cNvGrpSpPr/>
          <p:nvPr/>
        </p:nvGrpSpPr>
        <p:grpSpPr>
          <a:xfrm rot="0">
            <a:off x="10645529" y="5530797"/>
            <a:ext cx="781613" cy="243396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645593" y="5858113"/>
            <a:ext cx="781613" cy="243396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0645593" y="6185430"/>
            <a:ext cx="781613" cy="243396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645593" y="6512746"/>
            <a:ext cx="781613" cy="243396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1872631" y="5203480"/>
            <a:ext cx="781613" cy="243396"/>
            <a:chOff x="0" y="0"/>
            <a:chExt cx="911226" cy="28375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1872631" y="5530797"/>
            <a:ext cx="781613" cy="243396"/>
            <a:chOff x="0" y="0"/>
            <a:chExt cx="911226" cy="28375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1872694" y="5858113"/>
            <a:ext cx="781613" cy="243396"/>
            <a:chOff x="0" y="0"/>
            <a:chExt cx="911226" cy="28375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1872694" y="6185430"/>
            <a:ext cx="781613" cy="243396"/>
            <a:chOff x="0" y="0"/>
            <a:chExt cx="911226" cy="28375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1872694" y="6512746"/>
            <a:ext cx="781613" cy="243396"/>
            <a:chOff x="0" y="0"/>
            <a:chExt cx="911226" cy="283758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signatures aveugles de Chaum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6463760" y="4020727"/>
            <a:ext cx="1311719" cy="934898"/>
          </a:xfrm>
          <a:custGeom>
            <a:avLst/>
            <a:gdLst/>
            <a:ahLst/>
            <a:cxnLst/>
            <a:rect r="r" b="b" t="t" l="l"/>
            <a:pathLst>
              <a:path h="934898" w="1311719">
                <a:moveTo>
                  <a:pt x="0" y="0"/>
                </a:moveTo>
                <a:lnTo>
                  <a:pt x="1311720" y="0"/>
                </a:lnTo>
                <a:lnTo>
                  <a:pt x="1311720" y="934898"/>
                </a:lnTo>
                <a:lnTo>
                  <a:pt x="0" y="9348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473319" y="3713522"/>
            <a:ext cx="1084515" cy="1549306"/>
          </a:xfrm>
          <a:custGeom>
            <a:avLst/>
            <a:gdLst/>
            <a:ahLst/>
            <a:cxnLst/>
            <a:rect r="r" b="b" t="t" l="l"/>
            <a:pathLst>
              <a:path h="1549306" w="1084515">
                <a:moveTo>
                  <a:pt x="0" y="0"/>
                </a:moveTo>
                <a:lnTo>
                  <a:pt x="1084515" y="0"/>
                </a:lnTo>
                <a:lnTo>
                  <a:pt x="1084515" y="1549307"/>
                </a:lnTo>
                <a:lnTo>
                  <a:pt x="0" y="154930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H="true">
            <a:off x="3557834" y="4488176"/>
            <a:ext cx="290592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8732568" y="3535004"/>
            <a:ext cx="990949" cy="842306"/>
          </a:xfrm>
          <a:custGeom>
            <a:avLst/>
            <a:gdLst/>
            <a:ahLst/>
            <a:cxnLst/>
            <a:rect r="r" b="b" t="t" l="l"/>
            <a:pathLst>
              <a:path h="842306" w="990949">
                <a:moveTo>
                  <a:pt x="0" y="0"/>
                </a:moveTo>
                <a:lnTo>
                  <a:pt x="990948" y="0"/>
                </a:lnTo>
                <a:lnTo>
                  <a:pt x="990948" y="842306"/>
                </a:lnTo>
                <a:lnTo>
                  <a:pt x="0" y="84230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734074" y="3589486"/>
            <a:ext cx="553446" cy="787824"/>
          </a:xfrm>
          <a:custGeom>
            <a:avLst/>
            <a:gdLst/>
            <a:ahLst/>
            <a:cxnLst/>
            <a:rect r="r" b="b" t="t" l="l"/>
            <a:pathLst>
              <a:path h="787824" w="553446">
                <a:moveTo>
                  <a:pt x="0" y="0"/>
                </a:moveTo>
                <a:lnTo>
                  <a:pt x="553446" y="0"/>
                </a:lnTo>
                <a:lnTo>
                  <a:pt x="553446" y="787824"/>
                </a:lnTo>
                <a:lnTo>
                  <a:pt x="0" y="78782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 flipH="true">
            <a:off x="7775480" y="4488176"/>
            <a:ext cx="29051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0680605" y="4020727"/>
            <a:ext cx="1311719" cy="934898"/>
          </a:xfrm>
          <a:custGeom>
            <a:avLst/>
            <a:gdLst/>
            <a:ahLst/>
            <a:cxnLst/>
            <a:rect r="r" b="b" t="t" l="l"/>
            <a:pathLst>
              <a:path h="934898" w="1311719">
                <a:moveTo>
                  <a:pt x="0" y="0"/>
                </a:moveTo>
                <a:lnTo>
                  <a:pt x="1311719" y="0"/>
                </a:lnTo>
                <a:lnTo>
                  <a:pt x="1311719" y="934898"/>
                </a:lnTo>
                <a:lnTo>
                  <a:pt x="0" y="93489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473319" y="6871998"/>
            <a:ext cx="1084515" cy="1549306"/>
          </a:xfrm>
          <a:custGeom>
            <a:avLst/>
            <a:gdLst/>
            <a:ahLst/>
            <a:cxnLst/>
            <a:rect r="r" b="b" t="t" l="l"/>
            <a:pathLst>
              <a:path h="1549306" w="1084515">
                <a:moveTo>
                  <a:pt x="0" y="0"/>
                </a:moveTo>
                <a:lnTo>
                  <a:pt x="1084515" y="0"/>
                </a:lnTo>
                <a:lnTo>
                  <a:pt x="1084515" y="1549307"/>
                </a:lnTo>
                <a:lnTo>
                  <a:pt x="0" y="154930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6366338" y="7006362"/>
            <a:ext cx="1506563" cy="1280579"/>
          </a:xfrm>
          <a:custGeom>
            <a:avLst/>
            <a:gdLst/>
            <a:ahLst/>
            <a:cxnLst/>
            <a:rect r="r" b="b" t="t" l="l"/>
            <a:pathLst>
              <a:path h="1280579" w="1506563">
                <a:moveTo>
                  <a:pt x="0" y="0"/>
                </a:moveTo>
                <a:lnTo>
                  <a:pt x="1506564" y="0"/>
                </a:lnTo>
                <a:lnTo>
                  <a:pt x="1506564" y="1280579"/>
                </a:lnTo>
                <a:lnTo>
                  <a:pt x="0" y="128057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 flipH="true">
            <a:off x="3557834" y="7646652"/>
            <a:ext cx="28085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10680605" y="6986867"/>
            <a:ext cx="1311719" cy="1285485"/>
          </a:xfrm>
          <a:custGeom>
            <a:avLst/>
            <a:gdLst/>
            <a:ahLst/>
            <a:cxnLst/>
            <a:rect r="r" b="b" t="t" l="l"/>
            <a:pathLst>
              <a:path h="1285485" w="1311719">
                <a:moveTo>
                  <a:pt x="0" y="0"/>
                </a:moveTo>
                <a:lnTo>
                  <a:pt x="1311719" y="0"/>
                </a:lnTo>
                <a:lnTo>
                  <a:pt x="1311719" y="1285485"/>
                </a:lnTo>
                <a:lnTo>
                  <a:pt x="0" y="128548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 flipH="true">
            <a:off x="7872902" y="7629610"/>
            <a:ext cx="2807703" cy="170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9408519" y="3535004"/>
            <a:ext cx="314997" cy="448394"/>
          </a:xfrm>
          <a:custGeom>
            <a:avLst/>
            <a:gdLst/>
            <a:ahLst/>
            <a:cxnLst/>
            <a:rect r="r" b="b" t="t" l="l"/>
            <a:pathLst>
              <a:path h="448394" w="314997">
                <a:moveTo>
                  <a:pt x="0" y="0"/>
                </a:moveTo>
                <a:lnTo>
                  <a:pt x="314997" y="0"/>
                </a:lnTo>
                <a:lnTo>
                  <a:pt x="314997" y="448394"/>
                </a:lnTo>
                <a:lnTo>
                  <a:pt x="0" y="44839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Étape 1 : L'inscription des inputs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714304" y="2957305"/>
            <a:ext cx="604291" cy="663145"/>
          </a:xfrm>
          <a:custGeom>
            <a:avLst/>
            <a:gdLst/>
            <a:ahLst/>
            <a:cxnLst/>
            <a:rect r="r" b="b" t="t" l="l"/>
            <a:pathLst>
              <a:path h="663145" w="604291">
                <a:moveTo>
                  <a:pt x="0" y="0"/>
                </a:moveTo>
                <a:lnTo>
                  <a:pt x="604291" y="0"/>
                </a:lnTo>
                <a:lnTo>
                  <a:pt x="604291" y="663145"/>
                </a:lnTo>
                <a:lnTo>
                  <a:pt x="0" y="6631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878213" y="3042673"/>
            <a:ext cx="725622" cy="577777"/>
          </a:xfrm>
          <a:custGeom>
            <a:avLst/>
            <a:gdLst/>
            <a:ahLst/>
            <a:cxnLst/>
            <a:rect r="r" b="b" t="t" l="l"/>
            <a:pathLst>
              <a:path h="577777" w="725622">
                <a:moveTo>
                  <a:pt x="0" y="0"/>
                </a:moveTo>
                <a:lnTo>
                  <a:pt x="725622" y="0"/>
                </a:lnTo>
                <a:lnTo>
                  <a:pt x="725622" y="577777"/>
                </a:lnTo>
                <a:lnTo>
                  <a:pt x="0" y="57777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V="true">
            <a:off x="2016450" y="3620450"/>
            <a:ext cx="0" cy="53785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 flipV="true">
            <a:off x="7241024" y="3620450"/>
            <a:ext cx="0" cy="53785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2016450" y="4451513"/>
            <a:ext cx="522457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2279999" y="4045337"/>
            <a:ext cx="4697476" cy="316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7"/>
              </a:lnSpc>
            </a:pPr>
            <a:r>
              <a:rPr lang="en-US" sz="1791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input + blinded output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Étape 1 : L'inscription des inputs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706979" y="2956783"/>
            <a:ext cx="604395" cy="663260"/>
          </a:xfrm>
          <a:custGeom>
            <a:avLst/>
            <a:gdLst/>
            <a:ahLst/>
            <a:cxnLst/>
            <a:rect r="r" b="b" t="t" l="l"/>
            <a:pathLst>
              <a:path h="663260" w="604395">
                <a:moveTo>
                  <a:pt x="0" y="0"/>
                </a:moveTo>
                <a:lnTo>
                  <a:pt x="604395" y="0"/>
                </a:lnTo>
                <a:lnTo>
                  <a:pt x="604395" y="663260"/>
                </a:lnTo>
                <a:lnTo>
                  <a:pt x="0" y="6632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871779" y="3042166"/>
            <a:ext cx="725748" cy="577877"/>
          </a:xfrm>
          <a:custGeom>
            <a:avLst/>
            <a:gdLst/>
            <a:ahLst/>
            <a:cxnLst/>
            <a:rect r="r" b="b" t="t" l="l"/>
            <a:pathLst>
              <a:path h="577877" w="725748">
                <a:moveTo>
                  <a:pt x="0" y="0"/>
                </a:moveTo>
                <a:lnTo>
                  <a:pt x="725748" y="0"/>
                </a:lnTo>
                <a:lnTo>
                  <a:pt x="725748" y="577877"/>
                </a:lnTo>
                <a:lnTo>
                  <a:pt x="0" y="57787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V="true">
            <a:off x="2009176" y="3620043"/>
            <a:ext cx="0" cy="53794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7234653" y="3620043"/>
            <a:ext cx="0" cy="53794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2009176" y="4451250"/>
            <a:ext cx="52254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2272771" y="4045012"/>
            <a:ext cx="4698287" cy="31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7"/>
              </a:lnSpc>
            </a:pPr>
            <a:r>
              <a:rPr lang="en-US" sz="1791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input + blinded output</a:t>
            </a:r>
          </a:p>
        </p:txBody>
      </p:sp>
      <p:sp>
        <p:nvSpPr>
          <p:cNvPr name="AutoShape 32" id="32"/>
          <p:cNvSpPr/>
          <p:nvPr/>
        </p:nvSpPr>
        <p:spPr>
          <a:xfrm flipH="true">
            <a:off x="2009176" y="5091654"/>
            <a:ext cx="52254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2272771" y="4685263"/>
            <a:ext cx="4698287" cy="31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7"/>
              </a:lnSpc>
            </a:pPr>
            <a:r>
              <a:rPr lang="en-US" sz="1791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blind signature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Étape 2 : L'inscription des outputs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709607" y="2959653"/>
            <a:ext cx="603821" cy="662630"/>
          </a:xfrm>
          <a:custGeom>
            <a:avLst/>
            <a:gdLst/>
            <a:ahLst/>
            <a:cxnLst/>
            <a:rect r="r" b="b" t="t" l="l"/>
            <a:pathLst>
              <a:path h="662630" w="603821">
                <a:moveTo>
                  <a:pt x="0" y="0"/>
                </a:moveTo>
                <a:lnTo>
                  <a:pt x="603822" y="0"/>
                </a:lnTo>
                <a:lnTo>
                  <a:pt x="603822" y="662630"/>
                </a:lnTo>
                <a:lnTo>
                  <a:pt x="0" y="6626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869501" y="3044955"/>
            <a:ext cx="725058" cy="577328"/>
          </a:xfrm>
          <a:custGeom>
            <a:avLst/>
            <a:gdLst/>
            <a:ahLst/>
            <a:cxnLst/>
            <a:rect r="r" b="b" t="t" l="l"/>
            <a:pathLst>
              <a:path h="577328" w="725058">
                <a:moveTo>
                  <a:pt x="0" y="0"/>
                </a:moveTo>
                <a:lnTo>
                  <a:pt x="725058" y="0"/>
                </a:lnTo>
                <a:lnTo>
                  <a:pt x="725058" y="577328"/>
                </a:lnTo>
                <a:lnTo>
                  <a:pt x="0" y="57732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V="true">
            <a:off x="2011518" y="3622283"/>
            <a:ext cx="0" cy="53743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7232030" y="3622283"/>
            <a:ext cx="0" cy="53743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2011518" y="4452700"/>
            <a:ext cx="522051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2274862" y="4046803"/>
            <a:ext cx="4693824" cy="31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1789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input + blinded output</a:t>
            </a:r>
          </a:p>
        </p:txBody>
      </p:sp>
      <p:sp>
        <p:nvSpPr>
          <p:cNvPr name="AutoShape 32" id="32"/>
          <p:cNvSpPr/>
          <p:nvPr/>
        </p:nvSpPr>
        <p:spPr>
          <a:xfrm flipH="true">
            <a:off x="2011518" y="5092496"/>
            <a:ext cx="522051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2274862" y="4686446"/>
            <a:ext cx="4693824" cy="31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1789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blind signature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2152215" y="2959653"/>
            <a:ext cx="603821" cy="662630"/>
          </a:xfrm>
          <a:custGeom>
            <a:avLst/>
            <a:gdLst/>
            <a:ahLst/>
            <a:cxnLst/>
            <a:rect r="r" b="b" t="t" l="l"/>
            <a:pathLst>
              <a:path h="662630" w="603821">
                <a:moveTo>
                  <a:pt x="0" y="0"/>
                </a:moveTo>
                <a:lnTo>
                  <a:pt x="603821" y="0"/>
                </a:lnTo>
                <a:lnTo>
                  <a:pt x="603821" y="662630"/>
                </a:lnTo>
                <a:lnTo>
                  <a:pt x="0" y="66263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 flipH="true" flipV="true">
            <a:off x="12454125" y="3622283"/>
            <a:ext cx="0" cy="5374373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Étape 2 : L'inscription des outputs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709315" y="2959494"/>
            <a:ext cx="603853" cy="662665"/>
          </a:xfrm>
          <a:custGeom>
            <a:avLst/>
            <a:gdLst/>
            <a:ahLst/>
            <a:cxnLst/>
            <a:rect r="r" b="b" t="t" l="l"/>
            <a:pathLst>
              <a:path h="662665" w="603853">
                <a:moveTo>
                  <a:pt x="0" y="0"/>
                </a:moveTo>
                <a:lnTo>
                  <a:pt x="603854" y="0"/>
                </a:lnTo>
                <a:lnTo>
                  <a:pt x="603854" y="662664"/>
                </a:lnTo>
                <a:lnTo>
                  <a:pt x="0" y="66266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869482" y="3044800"/>
            <a:ext cx="725097" cy="577358"/>
          </a:xfrm>
          <a:custGeom>
            <a:avLst/>
            <a:gdLst/>
            <a:ahLst/>
            <a:cxnLst/>
            <a:rect r="r" b="b" t="t" l="l"/>
            <a:pathLst>
              <a:path h="577358" w="725097">
                <a:moveTo>
                  <a:pt x="0" y="0"/>
                </a:moveTo>
                <a:lnTo>
                  <a:pt x="725097" y="0"/>
                </a:lnTo>
                <a:lnTo>
                  <a:pt x="725097" y="577358"/>
                </a:lnTo>
                <a:lnTo>
                  <a:pt x="0" y="5773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V="true">
            <a:off x="2011242" y="3622158"/>
            <a:ext cx="0" cy="53746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7232030" y="3622158"/>
            <a:ext cx="0" cy="53746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2011242" y="4452620"/>
            <a:ext cx="52207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2274600" y="4046704"/>
            <a:ext cx="4694072" cy="31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1789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input + blinded output</a:t>
            </a:r>
          </a:p>
        </p:txBody>
      </p:sp>
      <p:sp>
        <p:nvSpPr>
          <p:cNvPr name="AutoShape 32" id="32"/>
          <p:cNvSpPr/>
          <p:nvPr/>
        </p:nvSpPr>
        <p:spPr>
          <a:xfrm flipH="true">
            <a:off x="2011242" y="5092449"/>
            <a:ext cx="52207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2274600" y="4686381"/>
            <a:ext cx="4694072" cy="31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1789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blind signature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2152475" y="2959494"/>
            <a:ext cx="603853" cy="662665"/>
          </a:xfrm>
          <a:custGeom>
            <a:avLst/>
            <a:gdLst/>
            <a:ahLst/>
            <a:cxnLst/>
            <a:rect r="r" b="b" t="t" l="l"/>
            <a:pathLst>
              <a:path h="662665" w="603853">
                <a:moveTo>
                  <a:pt x="0" y="0"/>
                </a:moveTo>
                <a:lnTo>
                  <a:pt x="603853" y="0"/>
                </a:lnTo>
                <a:lnTo>
                  <a:pt x="603853" y="662664"/>
                </a:lnTo>
                <a:lnTo>
                  <a:pt x="0" y="66266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 flipV="true">
            <a:off x="12454401" y="3622158"/>
            <a:ext cx="0" cy="5374657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7496180" y="5982301"/>
            <a:ext cx="4694072" cy="31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1789" b="true">
                <a:solidFill>
                  <a:srgbClr val="FF5C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unblinded output + signature</a:t>
            </a:r>
          </a:p>
        </p:txBody>
      </p:sp>
      <p:sp>
        <p:nvSpPr>
          <p:cNvPr name="AutoShape 37" id="37"/>
          <p:cNvSpPr/>
          <p:nvPr/>
        </p:nvSpPr>
        <p:spPr>
          <a:xfrm flipH="true">
            <a:off x="7232030" y="6388816"/>
            <a:ext cx="5222371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Étape 3 : La signature de la transaction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710386" y="2960079"/>
            <a:ext cx="603736" cy="662536"/>
          </a:xfrm>
          <a:custGeom>
            <a:avLst/>
            <a:gdLst/>
            <a:ahLst/>
            <a:cxnLst/>
            <a:rect r="r" b="b" t="t" l="l"/>
            <a:pathLst>
              <a:path h="662536" w="603736">
                <a:moveTo>
                  <a:pt x="0" y="0"/>
                </a:moveTo>
                <a:lnTo>
                  <a:pt x="603736" y="0"/>
                </a:lnTo>
                <a:lnTo>
                  <a:pt x="603736" y="662536"/>
                </a:lnTo>
                <a:lnTo>
                  <a:pt x="0" y="6625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869552" y="3045369"/>
            <a:ext cx="724956" cy="577246"/>
          </a:xfrm>
          <a:custGeom>
            <a:avLst/>
            <a:gdLst/>
            <a:ahLst/>
            <a:cxnLst/>
            <a:rect r="r" b="b" t="t" l="l"/>
            <a:pathLst>
              <a:path h="577246" w="724956">
                <a:moveTo>
                  <a:pt x="0" y="0"/>
                </a:moveTo>
                <a:lnTo>
                  <a:pt x="724957" y="0"/>
                </a:lnTo>
                <a:lnTo>
                  <a:pt x="724957" y="577246"/>
                </a:lnTo>
                <a:lnTo>
                  <a:pt x="0" y="57724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V="true">
            <a:off x="2012254" y="3622615"/>
            <a:ext cx="0" cy="53736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7232030" y="3622615"/>
            <a:ext cx="0" cy="53736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2012254" y="4452915"/>
            <a:ext cx="52197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2275561" y="4047069"/>
            <a:ext cx="4693162" cy="31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1789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input + blinded output</a:t>
            </a:r>
          </a:p>
        </p:txBody>
      </p:sp>
      <p:sp>
        <p:nvSpPr>
          <p:cNvPr name="AutoShape 32" id="32"/>
          <p:cNvSpPr/>
          <p:nvPr/>
        </p:nvSpPr>
        <p:spPr>
          <a:xfrm flipH="true">
            <a:off x="2012254" y="5092621"/>
            <a:ext cx="52197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2275561" y="4686622"/>
            <a:ext cx="4693162" cy="31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1789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blind signature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2151521" y="2960079"/>
            <a:ext cx="603736" cy="662536"/>
          </a:xfrm>
          <a:custGeom>
            <a:avLst/>
            <a:gdLst/>
            <a:ahLst/>
            <a:cxnLst/>
            <a:rect r="r" b="b" t="t" l="l"/>
            <a:pathLst>
              <a:path h="662536" w="603736">
                <a:moveTo>
                  <a:pt x="0" y="0"/>
                </a:moveTo>
                <a:lnTo>
                  <a:pt x="603736" y="0"/>
                </a:lnTo>
                <a:lnTo>
                  <a:pt x="603736" y="662536"/>
                </a:lnTo>
                <a:lnTo>
                  <a:pt x="0" y="6625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 flipV="true">
            <a:off x="12453389" y="3622615"/>
            <a:ext cx="0" cy="5373615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7496129" y="5982291"/>
            <a:ext cx="4693162" cy="31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1789" b="true">
                <a:solidFill>
                  <a:srgbClr val="FF5C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unblinded output + signature</a:t>
            </a:r>
          </a:p>
        </p:txBody>
      </p:sp>
      <p:sp>
        <p:nvSpPr>
          <p:cNvPr name="AutoShape 37" id="37"/>
          <p:cNvSpPr/>
          <p:nvPr/>
        </p:nvSpPr>
        <p:spPr>
          <a:xfrm flipH="true">
            <a:off x="7232030" y="6388736"/>
            <a:ext cx="5221359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H="true">
            <a:off x="2012254" y="7683110"/>
            <a:ext cx="52197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9" id="39"/>
          <p:cNvSpPr txBox="true"/>
          <p:nvPr/>
        </p:nvSpPr>
        <p:spPr>
          <a:xfrm rot="0">
            <a:off x="2275561" y="7277264"/>
            <a:ext cx="4693162" cy="31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5"/>
              </a:lnSpc>
            </a:pPr>
            <a:r>
              <a:rPr lang="en-US" sz="1789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unsigned transaction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5.2 - Zerolink et chaumian coinjoins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Étape 3 : La signature de la transaction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706293" y="2957842"/>
            <a:ext cx="604184" cy="663027"/>
          </a:xfrm>
          <a:custGeom>
            <a:avLst/>
            <a:gdLst/>
            <a:ahLst/>
            <a:cxnLst/>
            <a:rect r="r" b="b" t="t" l="l"/>
            <a:pathLst>
              <a:path h="663027" w="604184">
                <a:moveTo>
                  <a:pt x="0" y="0"/>
                </a:moveTo>
                <a:lnTo>
                  <a:pt x="604184" y="0"/>
                </a:lnTo>
                <a:lnTo>
                  <a:pt x="604184" y="663027"/>
                </a:lnTo>
                <a:lnTo>
                  <a:pt x="0" y="6630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869283" y="3043195"/>
            <a:ext cx="725493" cy="577674"/>
          </a:xfrm>
          <a:custGeom>
            <a:avLst/>
            <a:gdLst/>
            <a:ahLst/>
            <a:cxnLst/>
            <a:rect r="r" b="b" t="t" l="l"/>
            <a:pathLst>
              <a:path h="577674" w="725493">
                <a:moveTo>
                  <a:pt x="0" y="0"/>
                </a:moveTo>
                <a:lnTo>
                  <a:pt x="725494" y="0"/>
                </a:lnTo>
                <a:lnTo>
                  <a:pt x="725494" y="577674"/>
                </a:lnTo>
                <a:lnTo>
                  <a:pt x="0" y="5776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V="true">
            <a:off x="2008385" y="3620869"/>
            <a:ext cx="0" cy="53775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7232030" y="3620869"/>
            <a:ext cx="0" cy="53775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2008385" y="4451785"/>
            <a:ext cx="52236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2271887" y="4045673"/>
            <a:ext cx="4696640" cy="31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7"/>
              </a:lnSpc>
            </a:pPr>
            <a:r>
              <a:rPr lang="en-US" sz="179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input + blinded output</a:t>
            </a:r>
          </a:p>
        </p:txBody>
      </p:sp>
      <p:sp>
        <p:nvSpPr>
          <p:cNvPr name="AutoShape 32" id="32"/>
          <p:cNvSpPr/>
          <p:nvPr/>
        </p:nvSpPr>
        <p:spPr>
          <a:xfrm flipH="true">
            <a:off x="2008385" y="5091965"/>
            <a:ext cx="52236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2271887" y="4685700"/>
            <a:ext cx="4696640" cy="31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7"/>
              </a:lnSpc>
            </a:pPr>
            <a:r>
              <a:rPr lang="en-US" sz="179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blind signature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2155167" y="2957842"/>
            <a:ext cx="604184" cy="663027"/>
          </a:xfrm>
          <a:custGeom>
            <a:avLst/>
            <a:gdLst/>
            <a:ahLst/>
            <a:cxnLst/>
            <a:rect r="r" b="b" t="t" l="l"/>
            <a:pathLst>
              <a:path h="663027" w="604184">
                <a:moveTo>
                  <a:pt x="0" y="0"/>
                </a:moveTo>
                <a:lnTo>
                  <a:pt x="604183" y="0"/>
                </a:lnTo>
                <a:lnTo>
                  <a:pt x="604183" y="663027"/>
                </a:lnTo>
                <a:lnTo>
                  <a:pt x="0" y="66302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 flipV="true">
            <a:off x="12457258" y="3620869"/>
            <a:ext cx="0" cy="5377598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7496324" y="5982330"/>
            <a:ext cx="4696640" cy="31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7"/>
              </a:lnSpc>
            </a:pPr>
            <a:r>
              <a:rPr lang="en-US" sz="1790" b="true">
                <a:solidFill>
                  <a:srgbClr val="FF5C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unblinded output + signature</a:t>
            </a:r>
          </a:p>
        </p:txBody>
      </p:sp>
      <p:sp>
        <p:nvSpPr>
          <p:cNvPr name="AutoShape 37" id="37"/>
          <p:cNvSpPr/>
          <p:nvPr/>
        </p:nvSpPr>
        <p:spPr>
          <a:xfrm flipH="true">
            <a:off x="7232030" y="6389040"/>
            <a:ext cx="5225229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H="true">
            <a:off x="2008385" y="7684374"/>
            <a:ext cx="52236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 flipH="true">
            <a:off x="2008385" y="8319127"/>
            <a:ext cx="52236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0" id="40"/>
          <p:cNvSpPr txBox="true"/>
          <p:nvPr/>
        </p:nvSpPr>
        <p:spPr>
          <a:xfrm rot="0">
            <a:off x="2271887" y="7278262"/>
            <a:ext cx="4696640" cy="31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7"/>
              </a:lnSpc>
            </a:pPr>
            <a:r>
              <a:rPr lang="en-US" sz="179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unsigned transaction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271887" y="7915040"/>
            <a:ext cx="4696640" cy="31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7"/>
              </a:lnSpc>
            </a:pPr>
            <a:r>
              <a:rPr lang="en-US" sz="179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transaction signature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DAGRN44d8hk</dc:identifier>
  <dcterms:modified xsi:type="dcterms:W3CDTF">2011-08-01T06:04:30Z</dcterms:modified>
  <cp:revision>1</cp:revision>
  <dc:title>52</dc:title>
</cp:coreProperties>
</file>