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ubik Semi-Bold" charset="1" panose="00000000000000000000"/>
      <p:regular r:id="rId13"/>
    </p:embeddedFont>
    <p:embeddedFont>
      <p:font typeface="Rubik Medium" charset="1" panose="00000000000000000000"/>
      <p:regular r:id="rId14"/>
    </p:embeddedFont>
    <p:embeddedFont>
      <p:font typeface="Rubik Italics" charset="1" panose="00000000000000000000"/>
      <p:regular r:id="rId15"/>
    </p:embeddedFont>
    <p:embeddedFont>
      <p:font typeface="JetBrains Mono Italics" charset="1" panose="02010509020102050004"/>
      <p:regular r:id="rId16"/>
    </p:embeddedFont>
    <p:embeddedFont>
      <p:font typeface="Rubik Bold" charset="1" panose="00000000000000000000"/>
      <p:regular r:id="rId17"/>
    </p:embeddedFont>
    <p:embeddedFont>
      <p:font typeface="Rubik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implémentations de coinjoin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JoinMarket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156817" y="3172380"/>
            <a:ext cx="6152008" cy="5611549"/>
          </a:xfrm>
          <a:custGeom>
            <a:avLst/>
            <a:gdLst/>
            <a:ahLst/>
            <a:cxnLst/>
            <a:rect r="r" b="b" t="t" l="l"/>
            <a:pathLst>
              <a:path h="5611549" w="6152008">
                <a:moveTo>
                  <a:pt x="0" y="0"/>
                </a:moveTo>
                <a:lnTo>
                  <a:pt x="6152009" y="0"/>
                </a:lnTo>
                <a:lnTo>
                  <a:pt x="6152009" y="5611549"/>
                </a:lnTo>
                <a:lnTo>
                  <a:pt x="0" y="56115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066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JoinMarket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981652" y="3070937"/>
            <a:ext cx="6502340" cy="5814435"/>
          </a:xfrm>
          <a:custGeom>
            <a:avLst/>
            <a:gdLst/>
            <a:ahLst/>
            <a:cxnLst/>
            <a:rect r="r" b="b" t="t" l="l"/>
            <a:pathLst>
              <a:path h="5814435" w="6502340">
                <a:moveTo>
                  <a:pt x="0" y="0"/>
                </a:moveTo>
                <a:lnTo>
                  <a:pt x="6502340" y="0"/>
                </a:lnTo>
                <a:lnTo>
                  <a:pt x="6502340" y="5814435"/>
                </a:lnTo>
                <a:lnTo>
                  <a:pt x="0" y="5814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905" t="-19322" r="-8161" b="-848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Wabisabi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188826" y="3546644"/>
            <a:ext cx="4381617" cy="4381617"/>
            <a:chOff x="0" y="0"/>
            <a:chExt cx="5842156" cy="584215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5842156" cy="584215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1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917360" y="1123142"/>
              <a:ext cx="4007435" cy="3595872"/>
            </a:xfrm>
            <a:custGeom>
              <a:avLst/>
              <a:gdLst/>
              <a:ahLst/>
              <a:cxnLst/>
              <a:rect r="r" b="b" t="t" l="l"/>
              <a:pathLst>
                <a:path h="3595872" w="4007435">
                  <a:moveTo>
                    <a:pt x="0" y="0"/>
                  </a:moveTo>
                  <a:lnTo>
                    <a:pt x="4007436" y="0"/>
                  </a:lnTo>
                  <a:lnTo>
                    <a:pt x="4007436" y="3595872"/>
                  </a:lnTo>
                  <a:lnTo>
                    <a:pt x="0" y="3595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7895200" y="3546644"/>
            <a:ext cx="4381617" cy="4381617"/>
            <a:chOff x="0" y="0"/>
            <a:chExt cx="5842156" cy="584215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5842156" cy="5842156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1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917360" y="1386316"/>
              <a:ext cx="4007435" cy="3069525"/>
            </a:xfrm>
            <a:custGeom>
              <a:avLst/>
              <a:gdLst/>
              <a:ahLst/>
              <a:cxnLst/>
              <a:rect r="r" b="b" t="t" l="l"/>
              <a:pathLst>
                <a:path h="3069525" w="4007435">
                  <a:moveTo>
                    <a:pt x="0" y="0"/>
                  </a:moveTo>
                  <a:lnTo>
                    <a:pt x="4007436" y="0"/>
                  </a:lnTo>
                  <a:lnTo>
                    <a:pt x="4007436" y="3069525"/>
                  </a:lnTo>
                  <a:lnTo>
                    <a:pt x="0" y="3069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888002" y="8076926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Wasabi Wallet 1.0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94376" y="8076926"/>
            <a:ext cx="498326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Wasabi Wallet 2.0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Wabisabi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39485" y="3206366"/>
            <a:ext cx="10186673" cy="5543576"/>
          </a:xfrm>
          <a:custGeom>
            <a:avLst/>
            <a:gdLst/>
            <a:ahLst/>
            <a:cxnLst/>
            <a:rect r="r" b="b" t="t" l="l"/>
            <a:pathLst>
              <a:path h="5543576" w="10186673">
                <a:moveTo>
                  <a:pt x="0" y="0"/>
                </a:moveTo>
                <a:lnTo>
                  <a:pt x="10186673" y="0"/>
                </a:lnTo>
                <a:lnTo>
                  <a:pt x="10186673" y="5543576"/>
                </a:lnTo>
                <a:lnTo>
                  <a:pt x="0" y="554357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Wabisabi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13345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51102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317752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Wasabi 1.0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492420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8415055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5451102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113598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072280" y="4169664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072280" y="513557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072466" y="6101487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072466" y="7067399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15 000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072466" y="8033310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10 000 sats</a:t>
              </a: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3645910" y="4177050"/>
            <a:ext cx="641056" cy="703490"/>
          </a:xfrm>
          <a:custGeom>
            <a:avLst/>
            <a:gdLst/>
            <a:ahLst/>
            <a:cxnLst/>
            <a:rect r="r" b="b" t="t" l="l"/>
            <a:pathLst>
              <a:path h="703490" w="641056">
                <a:moveTo>
                  <a:pt x="0" y="0"/>
                </a:moveTo>
                <a:lnTo>
                  <a:pt x="641056" y="0"/>
                </a:lnTo>
                <a:lnTo>
                  <a:pt x="641056" y="703490"/>
                </a:lnTo>
                <a:lnTo>
                  <a:pt x="0" y="7034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2448879" y="4320832"/>
            <a:ext cx="111195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3645910" y="5142961"/>
            <a:ext cx="641056" cy="703490"/>
          </a:xfrm>
          <a:custGeom>
            <a:avLst/>
            <a:gdLst/>
            <a:ahLst/>
            <a:cxnLst/>
            <a:rect r="r" b="b" t="t" l="l"/>
            <a:pathLst>
              <a:path h="703490" w="641056">
                <a:moveTo>
                  <a:pt x="0" y="0"/>
                </a:moveTo>
                <a:lnTo>
                  <a:pt x="641056" y="0"/>
                </a:lnTo>
                <a:lnTo>
                  <a:pt x="641056" y="703491"/>
                </a:lnTo>
                <a:lnTo>
                  <a:pt x="0" y="70349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2448879" y="5286744"/>
            <a:ext cx="111195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AutoShape 58" id="58"/>
          <p:cNvSpPr/>
          <p:nvPr/>
        </p:nvSpPr>
        <p:spPr>
          <a:xfrm flipH="true">
            <a:off x="4286966" y="5494706"/>
            <a:ext cx="1164136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 flipH="true">
            <a:off x="4286966" y="4528795"/>
            <a:ext cx="116413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5.3 - Les implémentations de coinjoin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Wabisabi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13345" y="2883655"/>
            <a:ext cx="7203420" cy="6189000"/>
            <a:chOff x="0" y="0"/>
            <a:chExt cx="2845795" cy="244503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445037"/>
            </a:xfrm>
            <a:custGeom>
              <a:avLst/>
              <a:gdLst/>
              <a:ahLst/>
              <a:cxnLst/>
              <a:rect r="r" b="b" t="t" l="l"/>
              <a:pathLst>
                <a:path h="244503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445037"/>
                  </a:lnTo>
                  <a:lnTo>
                    <a:pt x="0" y="24450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2845795" cy="2502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51102" y="3695463"/>
            <a:ext cx="2306542" cy="514655"/>
            <a:chOff x="0" y="0"/>
            <a:chExt cx="911226" cy="2033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317752" y="2945497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Wabisabi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492420" y="3141076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 flipH="true">
            <a:off x="8415055" y="3695463"/>
            <a:ext cx="0" cy="51338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5451102" y="4355743"/>
            <a:ext cx="2306542" cy="514655"/>
            <a:chOff x="0" y="0"/>
            <a:chExt cx="911226" cy="2033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113598" y="3141076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072280" y="3695463"/>
            <a:ext cx="2306542" cy="514655"/>
            <a:chOff x="0" y="0"/>
            <a:chExt cx="911226" cy="2033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072280" y="4355743"/>
            <a:ext cx="2306542" cy="514655"/>
            <a:chOff x="0" y="0"/>
            <a:chExt cx="911226" cy="2033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072466" y="5016024"/>
            <a:ext cx="2306542" cy="514655"/>
            <a:chOff x="0" y="0"/>
            <a:chExt cx="911226" cy="2033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072466" y="5676305"/>
            <a:ext cx="2306542" cy="514655"/>
            <a:chOff x="0" y="0"/>
            <a:chExt cx="911226" cy="2033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072466" y="6336585"/>
            <a:ext cx="2306542" cy="514655"/>
            <a:chOff x="0" y="0"/>
            <a:chExt cx="911226" cy="20332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3645910" y="3405939"/>
            <a:ext cx="641056" cy="703490"/>
          </a:xfrm>
          <a:custGeom>
            <a:avLst/>
            <a:gdLst/>
            <a:ahLst/>
            <a:cxnLst/>
            <a:rect r="r" b="b" t="t" l="l"/>
            <a:pathLst>
              <a:path h="703490" w="641056">
                <a:moveTo>
                  <a:pt x="0" y="0"/>
                </a:moveTo>
                <a:lnTo>
                  <a:pt x="641056" y="0"/>
                </a:lnTo>
                <a:lnTo>
                  <a:pt x="641056" y="703490"/>
                </a:lnTo>
                <a:lnTo>
                  <a:pt x="0" y="7034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2448879" y="3549722"/>
            <a:ext cx="111195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3645910" y="4469173"/>
            <a:ext cx="641056" cy="703490"/>
          </a:xfrm>
          <a:custGeom>
            <a:avLst/>
            <a:gdLst/>
            <a:ahLst/>
            <a:cxnLst/>
            <a:rect r="r" b="b" t="t" l="l"/>
            <a:pathLst>
              <a:path h="703490" w="641056">
                <a:moveTo>
                  <a:pt x="0" y="0"/>
                </a:moveTo>
                <a:lnTo>
                  <a:pt x="641056" y="0"/>
                </a:lnTo>
                <a:lnTo>
                  <a:pt x="641056" y="703490"/>
                </a:lnTo>
                <a:lnTo>
                  <a:pt x="0" y="70349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2448879" y="4612956"/>
            <a:ext cx="111195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AutoShape 58" id="58"/>
          <p:cNvSpPr/>
          <p:nvPr/>
        </p:nvSpPr>
        <p:spPr>
          <a:xfrm flipH="true">
            <a:off x="4286966" y="4613071"/>
            <a:ext cx="1164136" cy="207847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 flipH="true" flipV="true">
            <a:off x="4286966" y="3757684"/>
            <a:ext cx="1164136" cy="1951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60" id="60"/>
          <p:cNvGrpSpPr/>
          <p:nvPr/>
        </p:nvGrpSpPr>
        <p:grpSpPr>
          <a:xfrm rot="0">
            <a:off x="9072466" y="6994115"/>
            <a:ext cx="2306542" cy="514655"/>
            <a:chOff x="0" y="0"/>
            <a:chExt cx="911226" cy="20332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072466" y="7654396"/>
            <a:ext cx="2306542" cy="514655"/>
            <a:chOff x="0" y="0"/>
            <a:chExt cx="911226" cy="20332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072466" y="8314676"/>
            <a:ext cx="2306542" cy="514655"/>
            <a:chOff x="0" y="0"/>
            <a:chExt cx="911226" cy="20332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28622"/>
                    <a:pt x="900516" y="154480"/>
                    <a:pt x="881451" y="173545"/>
                  </a:cubicBezTo>
                  <a:cubicBezTo>
                    <a:pt x="862386" y="192610"/>
                    <a:pt x="836528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6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DAGRN1zx0DY</dc:identifier>
  <dcterms:modified xsi:type="dcterms:W3CDTF">2011-08-01T06:04:30Z</dcterms:modified>
  <cp:revision>1</cp:revision>
  <dc:title>53</dc:title>
</cp:coreProperties>
</file>