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bik Semi-Bold" charset="1" panose="00000000000000000000"/>
      <p:regular r:id="rId21"/>
    </p:embeddedFont>
    <p:embeddedFont>
      <p:font typeface="Rubik Medium" charset="1" panose="00000000000000000000"/>
      <p:regular r:id="rId22"/>
    </p:embeddedFont>
    <p:embeddedFont>
      <p:font typeface="Rubik Italics" charset="1" panose="00000000000000000000"/>
      <p:regular r:id="rId23"/>
    </p:embeddedFont>
    <p:embeddedFont>
      <p:font typeface="JetBrains Mono Italics" charset="1" panose="02010509020102050004"/>
      <p:regular r:id="rId24"/>
    </p:embeddedFont>
    <p:embeddedFont>
      <p:font typeface="Rubik Bold" charset="1" panose="00000000000000000000"/>
      <p:regular r:id="rId25"/>
    </p:embeddedFont>
    <p:embeddedFont>
      <p:font typeface="Rubik" charset="1" panose="00000000000000000000"/>
      <p:regular r:id="rId26"/>
    </p:embeddedFont>
    <p:embeddedFont>
      <p:font typeface="Rubik Bold Italic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35.png" Type="http://schemas.openxmlformats.org/officeDocument/2006/relationships/image"/><Relationship Id="rId14" Target="../media/image3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22.png" Type="http://schemas.openxmlformats.org/officeDocument/2006/relationships/image"/><Relationship Id="rId18" Target="../media/image23.svg" Type="http://schemas.openxmlformats.org/officeDocument/2006/relationships/image"/><Relationship Id="rId19" Target="../media/image24.png" Type="http://schemas.openxmlformats.org/officeDocument/2006/relationships/image"/><Relationship Id="rId2" Target="../media/image7.png" Type="http://schemas.openxmlformats.org/officeDocument/2006/relationships/image"/><Relationship Id="rId20" Target="../media/image2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 fonctionnement de Whirlpool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5.4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TX0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34140" y="3070162"/>
            <a:ext cx="6597656" cy="4838305"/>
            <a:chOff x="0" y="0"/>
            <a:chExt cx="2845795" cy="2086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86927"/>
            </a:xfrm>
            <a:custGeom>
              <a:avLst/>
              <a:gdLst/>
              <a:ahLst/>
              <a:cxnLst/>
              <a:rect r="r" b="b" t="t" l="l"/>
              <a:pathLst>
                <a:path h="2086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86927"/>
                  </a:lnTo>
                  <a:lnTo>
                    <a:pt x="0" y="208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25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79896" y="4189578"/>
            <a:ext cx="2389315" cy="493429"/>
            <a:chOff x="0" y="0"/>
            <a:chExt cx="1030593" cy="2128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372 000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132968" y="3635523"/>
            <a:ext cx="0" cy="404648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596726" y="4189578"/>
            <a:ext cx="2389315" cy="493430"/>
            <a:chOff x="0" y="0"/>
            <a:chExt cx="1030593" cy="2128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7" y="0"/>
                  </a:moveTo>
                  <a:lnTo>
                    <a:pt x="924177" y="0"/>
                  </a:lnTo>
                  <a:cubicBezTo>
                    <a:pt x="982949" y="0"/>
                    <a:pt x="1030593" y="47644"/>
                    <a:pt x="1030593" y="106417"/>
                  </a:cubicBezTo>
                  <a:lnTo>
                    <a:pt x="1030593" y="106417"/>
                  </a:lnTo>
                  <a:cubicBezTo>
                    <a:pt x="1030593" y="165189"/>
                    <a:pt x="982949" y="212833"/>
                    <a:pt x="924177" y="212833"/>
                  </a:cubicBezTo>
                  <a:lnTo>
                    <a:pt x="106417" y="212833"/>
                  </a:lnTo>
                  <a:cubicBezTo>
                    <a:pt x="47644" y="212833"/>
                    <a:pt x="0" y="165189"/>
                    <a:pt x="0" y="106417"/>
                  </a:cubicBezTo>
                  <a:lnTo>
                    <a:pt x="0" y="106417"/>
                  </a:lnTo>
                  <a:cubicBezTo>
                    <a:pt x="0" y="47644"/>
                    <a:pt x="47644" y="0"/>
                    <a:pt x="10641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9"/>
                </a:lnSpc>
              </a:pPr>
              <a:r>
                <a:rPr lang="en-US" b="true" sz="18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596726" y="4917736"/>
            <a:ext cx="2389315" cy="493429"/>
            <a:chOff x="0" y="0"/>
            <a:chExt cx="1030593" cy="2128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596726" y="5646513"/>
            <a:ext cx="2389315" cy="493429"/>
            <a:chOff x="0" y="0"/>
            <a:chExt cx="1030593" cy="2128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596726" y="6375289"/>
            <a:ext cx="2389315" cy="493429"/>
            <a:chOff x="0" y="0"/>
            <a:chExt cx="1030593" cy="21283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596726" y="7104065"/>
            <a:ext cx="2389315" cy="493429"/>
            <a:chOff x="0" y="0"/>
            <a:chExt cx="1030593" cy="21283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596726" y="8196360"/>
            <a:ext cx="2389315" cy="493429"/>
            <a:chOff x="0" y="0"/>
            <a:chExt cx="1030593" cy="21283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6416" y="0"/>
                  </a:moveTo>
                  <a:lnTo>
                    <a:pt x="924177" y="0"/>
                  </a:lnTo>
                  <a:cubicBezTo>
                    <a:pt x="952400" y="0"/>
                    <a:pt x="979468" y="11212"/>
                    <a:pt x="999425" y="31169"/>
                  </a:cubicBezTo>
                  <a:cubicBezTo>
                    <a:pt x="1019382" y="51126"/>
                    <a:pt x="1030593" y="78193"/>
                    <a:pt x="1030593" y="106416"/>
                  </a:cubicBezTo>
                  <a:lnTo>
                    <a:pt x="1030593" y="106416"/>
                  </a:lnTo>
                  <a:cubicBezTo>
                    <a:pt x="1030593" y="134640"/>
                    <a:pt x="1019382" y="161707"/>
                    <a:pt x="999425" y="181664"/>
                  </a:cubicBezTo>
                  <a:cubicBezTo>
                    <a:pt x="979468" y="201621"/>
                    <a:pt x="952400" y="212833"/>
                    <a:pt x="924177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030593" cy="269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8"/>
                </a:lnSpc>
              </a:pPr>
              <a:r>
                <a:rPr lang="en-US" b="true" sz="17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3 000 sats</a:t>
              </a: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2723018" y="4700255"/>
            <a:ext cx="978866" cy="276530"/>
          </a:xfrm>
          <a:custGeom>
            <a:avLst/>
            <a:gdLst/>
            <a:ahLst/>
            <a:cxnLst/>
            <a:rect r="r" b="b" t="t" l="l"/>
            <a:pathLst>
              <a:path h="276530" w="978866">
                <a:moveTo>
                  <a:pt x="0" y="0"/>
                </a:moveTo>
                <a:lnTo>
                  <a:pt x="978866" y="0"/>
                </a:lnTo>
                <a:lnTo>
                  <a:pt x="978866" y="276529"/>
                </a:lnTo>
                <a:lnTo>
                  <a:pt x="0" y="27652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true" flipV="false" rot="147238">
            <a:off x="10459196" y="7441581"/>
            <a:ext cx="978866" cy="276530"/>
          </a:xfrm>
          <a:custGeom>
            <a:avLst/>
            <a:gdLst/>
            <a:ahLst/>
            <a:cxnLst/>
            <a:rect r="r" b="b" t="t" l="l"/>
            <a:pathLst>
              <a:path h="276530" w="978866">
                <a:moveTo>
                  <a:pt x="978866" y="0"/>
                </a:moveTo>
                <a:lnTo>
                  <a:pt x="0" y="0"/>
                </a:lnTo>
                <a:lnTo>
                  <a:pt x="0" y="276529"/>
                </a:lnTo>
                <a:lnTo>
                  <a:pt x="978866" y="276529"/>
                </a:lnTo>
                <a:lnTo>
                  <a:pt x="97886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true" rot="-10253449">
            <a:off x="10205494" y="8533875"/>
            <a:ext cx="978866" cy="276530"/>
          </a:xfrm>
          <a:custGeom>
            <a:avLst/>
            <a:gdLst/>
            <a:ahLst/>
            <a:cxnLst/>
            <a:rect r="r" b="b" t="t" l="l"/>
            <a:pathLst>
              <a:path h="276530" w="978866">
                <a:moveTo>
                  <a:pt x="0" y="276530"/>
                </a:moveTo>
                <a:lnTo>
                  <a:pt x="978866" y="276530"/>
                </a:lnTo>
                <a:lnTo>
                  <a:pt x="978866" y="0"/>
                </a:lnTo>
                <a:lnTo>
                  <a:pt x="0" y="0"/>
                </a:lnTo>
                <a:lnTo>
                  <a:pt x="0" y="27653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-10800000">
            <a:off x="10471469" y="4095270"/>
            <a:ext cx="477160" cy="2120713"/>
          </a:xfrm>
          <a:custGeom>
            <a:avLst/>
            <a:gdLst/>
            <a:ahLst/>
            <a:cxnLst/>
            <a:rect r="r" b="b" t="t" l="l"/>
            <a:pathLst>
              <a:path h="2120713" w="477160">
                <a:moveTo>
                  <a:pt x="0" y="0"/>
                </a:moveTo>
                <a:lnTo>
                  <a:pt x="477160" y="0"/>
                </a:lnTo>
                <a:lnTo>
                  <a:pt x="477160" y="2120713"/>
                </a:lnTo>
                <a:lnTo>
                  <a:pt x="0" y="212071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4296129" y="3131523"/>
            <a:ext cx="5673678" cy="34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b="true" sz="201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4456109" y="3574299"/>
            <a:ext cx="2036888" cy="34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01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772768" y="3574299"/>
            <a:ext cx="2036888" cy="346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01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689483" y="3616473"/>
            <a:ext cx="2067070" cy="85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64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Pièce qui va entrer dans les cycles de coinjoin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856117" y="8049787"/>
            <a:ext cx="1576083" cy="57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64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Frais de minage Tx0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0992249" y="4627259"/>
            <a:ext cx="1576083" cy="858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64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égalisés prêts à être mixés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175145" y="7098948"/>
            <a:ext cx="1576083" cy="28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64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Doxxic change</a:t>
            </a:r>
          </a:p>
        </p:txBody>
      </p:sp>
      <p:sp>
        <p:nvSpPr>
          <p:cNvPr name="Freeform 62" id="62"/>
          <p:cNvSpPr/>
          <p:nvPr/>
        </p:nvSpPr>
        <p:spPr>
          <a:xfrm flipH="true" flipV="false" rot="142792">
            <a:off x="10502816" y="6674666"/>
            <a:ext cx="978866" cy="276530"/>
          </a:xfrm>
          <a:custGeom>
            <a:avLst/>
            <a:gdLst/>
            <a:ahLst/>
            <a:cxnLst/>
            <a:rect r="r" b="b" t="t" l="l"/>
            <a:pathLst>
              <a:path h="276530" w="978866">
                <a:moveTo>
                  <a:pt x="978866" y="0"/>
                </a:moveTo>
                <a:lnTo>
                  <a:pt x="0" y="0"/>
                </a:lnTo>
                <a:lnTo>
                  <a:pt x="0" y="276530"/>
                </a:lnTo>
                <a:lnTo>
                  <a:pt x="978866" y="276530"/>
                </a:lnTo>
                <a:lnTo>
                  <a:pt x="97886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11200077" y="6227883"/>
            <a:ext cx="1576083" cy="28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5"/>
              </a:lnSpc>
            </a:pPr>
            <a:r>
              <a:rPr lang="en-US" sz="164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Frais de service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TX0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912022" y="3783324"/>
            <a:ext cx="10641600" cy="4389660"/>
          </a:xfrm>
          <a:custGeom>
            <a:avLst/>
            <a:gdLst/>
            <a:ahLst/>
            <a:cxnLst/>
            <a:rect r="r" b="b" t="t" l="l"/>
            <a:pathLst>
              <a:path h="4389660" w="10641600">
                <a:moveTo>
                  <a:pt x="0" y="0"/>
                </a:moveTo>
                <a:lnTo>
                  <a:pt x="10641600" y="0"/>
                </a:lnTo>
                <a:lnTo>
                  <a:pt x="10641600" y="4389660"/>
                </a:lnTo>
                <a:lnTo>
                  <a:pt x="0" y="438966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doxxic change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10358"/>
            <a:ext cx="7203420" cy="5282534"/>
            <a:chOff x="0" y="0"/>
            <a:chExt cx="2845795" cy="2086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086927"/>
            </a:xfrm>
            <a:custGeom>
              <a:avLst/>
              <a:gdLst/>
              <a:ahLst/>
              <a:cxnLst/>
              <a:rect r="r" b="b" t="t" l="l"/>
              <a:pathLst>
                <a:path h="2086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086927"/>
                  </a:lnTo>
                  <a:lnTo>
                    <a:pt x="0" y="208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134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17795" y="4132553"/>
            <a:ext cx="2608690" cy="538733"/>
            <a:chOff x="0" y="0"/>
            <a:chExt cx="1030593" cy="2128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372 000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27627"/>
            <a:ext cx="0" cy="4418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739159" y="4132553"/>
            <a:ext cx="2608690" cy="538734"/>
            <a:chOff x="0" y="0"/>
            <a:chExt cx="1030593" cy="21283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67657"/>
                    <a:pt x="985417" y="212833"/>
                    <a:pt x="929690" y="212833"/>
                  </a:cubicBezTo>
                  <a:lnTo>
                    <a:pt x="100903" y="212833"/>
                  </a:lnTo>
                  <a:cubicBezTo>
                    <a:pt x="74142" y="212833"/>
                    <a:pt x="48477" y="202202"/>
                    <a:pt x="29554" y="183279"/>
                  </a:cubicBezTo>
                  <a:cubicBezTo>
                    <a:pt x="10631" y="164356"/>
                    <a:pt x="0" y="138691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10"/>
                </a:lnSpc>
              </a:pPr>
              <a:r>
                <a:rPr lang="en-US" b="true" sz="20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739159" y="4927567"/>
            <a:ext cx="2608690" cy="538733"/>
            <a:chOff x="0" y="0"/>
            <a:chExt cx="1030593" cy="2128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739159" y="5723256"/>
            <a:ext cx="2608690" cy="538733"/>
            <a:chOff x="0" y="0"/>
            <a:chExt cx="1030593" cy="2128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739159" y="6518945"/>
            <a:ext cx="2608690" cy="538733"/>
            <a:chOff x="0" y="0"/>
            <a:chExt cx="1030593" cy="21283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739159" y="7314634"/>
            <a:ext cx="2608690" cy="538733"/>
            <a:chOff x="0" y="0"/>
            <a:chExt cx="1030593" cy="21283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739159" y="8507217"/>
            <a:ext cx="2608690" cy="538733"/>
            <a:chOff x="0" y="0"/>
            <a:chExt cx="1030593" cy="21283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30593" cy="212833"/>
            </a:xfrm>
            <a:custGeom>
              <a:avLst/>
              <a:gdLst/>
              <a:ahLst/>
              <a:cxnLst/>
              <a:rect r="r" b="b" t="t" l="l"/>
              <a:pathLst>
                <a:path h="212833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11930"/>
                  </a:lnTo>
                  <a:cubicBezTo>
                    <a:pt x="1030593" y="138691"/>
                    <a:pt x="1019963" y="164356"/>
                    <a:pt x="1001039" y="183279"/>
                  </a:cubicBezTo>
                  <a:cubicBezTo>
                    <a:pt x="982117" y="202202"/>
                    <a:pt x="956451" y="212833"/>
                    <a:pt x="929690" y="212833"/>
                  </a:cubicBezTo>
                  <a:lnTo>
                    <a:pt x="100903" y="212833"/>
                  </a:lnTo>
                  <a:cubicBezTo>
                    <a:pt x="45176" y="212833"/>
                    <a:pt x="0" y="167657"/>
                    <a:pt x="0" y="111930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1030593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3 000 sats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4135518" y="2972200"/>
            <a:ext cx="619460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b="true" sz="24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310187" y="345563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931365" y="345563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54" id="54"/>
          <p:cNvSpPr/>
          <p:nvPr/>
        </p:nvSpPr>
        <p:spPr>
          <a:xfrm>
            <a:off x="6726484" y="4401920"/>
            <a:ext cx="1012675" cy="3182081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mix initial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564402" y="3336887"/>
            <a:ext cx="5011275" cy="5282534"/>
            <a:chOff x="0" y="0"/>
            <a:chExt cx="1979763" cy="2086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979763" cy="2086927"/>
            </a:xfrm>
            <a:custGeom>
              <a:avLst/>
              <a:gdLst/>
              <a:ahLst/>
              <a:cxnLst/>
              <a:rect r="r" b="b" t="t" l="l"/>
              <a:pathLst>
                <a:path h="2086927" w="1979763">
                  <a:moveTo>
                    <a:pt x="0" y="0"/>
                  </a:moveTo>
                  <a:lnTo>
                    <a:pt x="1979763" y="0"/>
                  </a:lnTo>
                  <a:lnTo>
                    <a:pt x="1979763" y="2086927"/>
                  </a:lnTo>
                  <a:lnTo>
                    <a:pt x="0" y="208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979763" cy="2134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78780" y="4559082"/>
            <a:ext cx="2066054" cy="519464"/>
            <a:chOff x="0" y="0"/>
            <a:chExt cx="816219" cy="2052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372 000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070039" y="3954156"/>
            <a:ext cx="0" cy="4418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4295421" y="6149785"/>
            <a:ext cx="2062473" cy="519464"/>
            <a:chOff x="0" y="0"/>
            <a:chExt cx="814804" cy="2052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295421" y="6945474"/>
            <a:ext cx="2062473" cy="519464"/>
            <a:chOff x="0" y="0"/>
            <a:chExt cx="814804" cy="2052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295421" y="7741163"/>
            <a:ext cx="2062473" cy="519464"/>
            <a:chOff x="0" y="0"/>
            <a:chExt cx="814804" cy="2052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40 000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614349" y="3398729"/>
            <a:ext cx="491138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Tx0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9854" y="3882159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212914" y="3882159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4295421" y="4559082"/>
            <a:ext cx="2066054" cy="519464"/>
            <a:chOff x="0" y="0"/>
            <a:chExt cx="816219" cy="2052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291840" y="5354434"/>
            <a:ext cx="2066054" cy="519464"/>
            <a:chOff x="0" y="0"/>
            <a:chExt cx="816219" cy="2052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89967" y="3336887"/>
            <a:ext cx="5011275" cy="5282534"/>
            <a:chOff x="0" y="0"/>
            <a:chExt cx="1979763" cy="208692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979763" cy="2086927"/>
            </a:xfrm>
            <a:custGeom>
              <a:avLst/>
              <a:gdLst/>
              <a:ahLst/>
              <a:cxnLst/>
              <a:rect r="r" b="b" t="t" l="l"/>
              <a:pathLst>
                <a:path h="2086927" w="1979763">
                  <a:moveTo>
                    <a:pt x="0" y="0"/>
                  </a:moveTo>
                  <a:lnTo>
                    <a:pt x="1979763" y="0"/>
                  </a:lnTo>
                  <a:lnTo>
                    <a:pt x="1979763" y="2086927"/>
                  </a:lnTo>
                  <a:lnTo>
                    <a:pt x="0" y="208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1979763" cy="2134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10395604" y="3954156"/>
            <a:ext cx="0" cy="441801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10620986" y="6149785"/>
            <a:ext cx="2062473" cy="519464"/>
            <a:chOff x="0" y="0"/>
            <a:chExt cx="814804" cy="20522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0620986" y="6945474"/>
            <a:ext cx="2062473" cy="519464"/>
            <a:chOff x="0" y="0"/>
            <a:chExt cx="814804" cy="20522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0620986" y="7741163"/>
            <a:ext cx="2062473" cy="519464"/>
            <a:chOff x="0" y="0"/>
            <a:chExt cx="814804" cy="20522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7939914" y="3398729"/>
            <a:ext cx="4911380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b="true" sz="2400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Mix #1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025419" y="3882159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538479" y="3882159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10620986" y="4559082"/>
            <a:ext cx="2066054" cy="519464"/>
            <a:chOff x="0" y="0"/>
            <a:chExt cx="816219" cy="20522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10617405" y="5354434"/>
            <a:ext cx="2066054" cy="519464"/>
            <a:chOff x="0" y="0"/>
            <a:chExt cx="816219" cy="205220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6357894" y="5614166"/>
            <a:ext cx="1752581" cy="795351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8110475" y="6149785"/>
            <a:ext cx="2062473" cy="519464"/>
            <a:chOff x="0" y="0"/>
            <a:chExt cx="814804" cy="20522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8110475" y="6945474"/>
            <a:ext cx="2062473" cy="519464"/>
            <a:chOff x="0" y="0"/>
            <a:chExt cx="814804" cy="20522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8110475" y="7741163"/>
            <a:ext cx="2062473" cy="519464"/>
            <a:chOff x="0" y="0"/>
            <a:chExt cx="814804" cy="20522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4804" cy="205220"/>
            </a:xfrm>
            <a:custGeom>
              <a:avLst/>
              <a:gdLst/>
              <a:ahLst/>
              <a:cxnLst/>
              <a:rect r="r" b="b" t="t" l="l"/>
              <a:pathLst>
                <a:path h="205220" w="814804">
                  <a:moveTo>
                    <a:pt x="102610" y="0"/>
                  </a:moveTo>
                  <a:lnTo>
                    <a:pt x="712194" y="0"/>
                  </a:lnTo>
                  <a:cubicBezTo>
                    <a:pt x="739408" y="0"/>
                    <a:pt x="765507" y="10811"/>
                    <a:pt x="784750" y="30054"/>
                  </a:cubicBezTo>
                  <a:cubicBezTo>
                    <a:pt x="803993" y="49297"/>
                    <a:pt x="814804" y="75396"/>
                    <a:pt x="814804" y="102610"/>
                  </a:cubicBezTo>
                  <a:lnTo>
                    <a:pt x="814804" y="102610"/>
                  </a:lnTo>
                  <a:cubicBezTo>
                    <a:pt x="814804" y="159280"/>
                    <a:pt x="768864" y="205220"/>
                    <a:pt x="712194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57150"/>
              <a:ext cx="814804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8110475" y="4559082"/>
            <a:ext cx="2066054" cy="519464"/>
            <a:chOff x="0" y="0"/>
            <a:chExt cx="816219" cy="20522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8106894" y="5354434"/>
            <a:ext cx="2066054" cy="519464"/>
            <a:chOff x="0" y="0"/>
            <a:chExt cx="816219" cy="20522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6219" cy="205220"/>
            </a:xfrm>
            <a:custGeom>
              <a:avLst/>
              <a:gdLst/>
              <a:ahLst/>
              <a:cxnLst/>
              <a:rect r="r" b="b" t="t" l="l"/>
              <a:pathLst>
                <a:path h="205220" w="816219">
                  <a:moveTo>
                    <a:pt x="102610" y="0"/>
                  </a:moveTo>
                  <a:lnTo>
                    <a:pt x="713609" y="0"/>
                  </a:lnTo>
                  <a:cubicBezTo>
                    <a:pt x="740823" y="0"/>
                    <a:pt x="766922" y="10811"/>
                    <a:pt x="786165" y="30054"/>
                  </a:cubicBezTo>
                  <a:cubicBezTo>
                    <a:pt x="805408" y="49297"/>
                    <a:pt x="816219" y="75396"/>
                    <a:pt x="816219" y="102610"/>
                  </a:cubicBezTo>
                  <a:lnTo>
                    <a:pt x="816219" y="102610"/>
                  </a:lnTo>
                  <a:cubicBezTo>
                    <a:pt x="816219" y="159280"/>
                    <a:pt x="770279" y="205220"/>
                    <a:pt x="713609" y="205220"/>
                  </a:cubicBezTo>
                  <a:lnTo>
                    <a:pt x="102610" y="205220"/>
                  </a:lnTo>
                  <a:cubicBezTo>
                    <a:pt x="45940" y="205220"/>
                    <a:pt x="0" y="159280"/>
                    <a:pt x="0" y="102610"/>
                  </a:cubicBezTo>
                  <a:lnTo>
                    <a:pt x="0" y="102610"/>
                  </a:lnTo>
                  <a:cubicBezTo>
                    <a:pt x="0" y="45940"/>
                    <a:pt x="45940" y="0"/>
                    <a:pt x="10261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57150"/>
              <a:ext cx="816219" cy="262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bien gérer ses postmix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304431" y="3092763"/>
            <a:ext cx="3506137" cy="3226803"/>
            <a:chOff x="0" y="0"/>
            <a:chExt cx="1552073" cy="14284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52073" cy="1428419"/>
            </a:xfrm>
            <a:custGeom>
              <a:avLst/>
              <a:gdLst/>
              <a:ahLst/>
              <a:cxnLst/>
              <a:rect r="r" b="b" t="t" l="l"/>
              <a:pathLst>
                <a:path h="1428419" w="1552073">
                  <a:moveTo>
                    <a:pt x="121446" y="0"/>
                  </a:moveTo>
                  <a:lnTo>
                    <a:pt x="1430627" y="0"/>
                  </a:lnTo>
                  <a:cubicBezTo>
                    <a:pt x="1462837" y="0"/>
                    <a:pt x="1493727" y="12795"/>
                    <a:pt x="1516503" y="35571"/>
                  </a:cubicBezTo>
                  <a:cubicBezTo>
                    <a:pt x="1539278" y="58346"/>
                    <a:pt x="1552073" y="89236"/>
                    <a:pt x="1552073" y="121446"/>
                  </a:cubicBezTo>
                  <a:lnTo>
                    <a:pt x="1552073" y="1306974"/>
                  </a:lnTo>
                  <a:cubicBezTo>
                    <a:pt x="1552073" y="1339183"/>
                    <a:pt x="1539278" y="1370073"/>
                    <a:pt x="1516503" y="1392849"/>
                  </a:cubicBezTo>
                  <a:cubicBezTo>
                    <a:pt x="1493727" y="1415624"/>
                    <a:pt x="1462837" y="1428419"/>
                    <a:pt x="1430627" y="1428419"/>
                  </a:cubicBezTo>
                  <a:lnTo>
                    <a:pt x="121446" y="1428419"/>
                  </a:lnTo>
                  <a:cubicBezTo>
                    <a:pt x="89236" y="1428419"/>
                    <a:pt x="58346" y="1415624"/>
                    <a:pt x="35571" y="1392849"/>
                  </a:cubicBezTo>
                  <a:cubicBezTo>
                    <a:pt x="12795" y="1370073"/>
                    <a:pt x="0" y="1339183"/>
                    <a:pt x="0" y="1306974"/>
                  </a:cubicBezTo>
                  <a:lnTo>
                    <a:pt x="0" y="121446"/>
                  </a:lnTo>
                  <a:cubicBezTo>
                    <a:pt x="0" y="89236"/>
                    <a:pt x="12795" y="58346"/>
                    <a:pt x="35571" y="35571"/>
                  </a:cubicBezTo>
                  <a:cubicBezTo>
                    <a:pt x="58346" y="12795"/>
                    <a:pt x="89236" y="0"/>
                    <a:pt x="1214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1552073" cy="1495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876404" y="4677879"/>
            <a:ext cx="499776" cy="499776"/>
          </a:xfrm>
          <a:custGeom>
            <a:avLst/>
            <a:gdLst/>
            <a:ahLst/>
            <a:cxnLst/>
            <a:rect r="r" b="b" t="t" l="l"/>
            <a:pathLst>
              <a:path h="499776" w="499776">
                <a:moveTo>
                  <a:pt x="0" y="0"/>
                </a:moveTo>
                <a:lnTo>
                  <a:pt x="499775" y="0"/>
                </a:lnTo>
                <a:lnTo>
                  <a:pt x="499775" y="499776"/>
                </a:lnTo>
                <a:lnTo>
                  <a:pt x="0" y="49977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618504" y="4047797"/>
            <a:ext cx="709803" cy="709803"/>
          </a:xfrm>
          <a:custGeom>
            <a:avLst/>
            <a:gdLst/>
            <a:ahLst/>
            <a:cxnLst/>
            <a:rect r="r" b="b" t="t" l="l"/>
            <a:pathLst>
              <a:path h="709803" w="709803">
                <a:moveTo>
                  <a:pt x="0" y="0"/>
                </a:moveTo>
                <a:lnTo>
                  <a:pt x="709804" y="0"/>
                </a:lnTo>
                <a:lnTo>
                  <a:pt x="709804" y="709803"/>
                </a:lnTo>
                <a:lnTo>
                  <a:pt x="0" y="7098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3807611" y="5593335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40" y="0"/>
                </a:lnTo>
                <a:lnTo>
                  <a:pt x="400940" y="400940"/>
                </a:lnTo>
                <a:lnTo>
                  <a:pt x="0" y="4009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2876404" y="5793805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39" y="0"/>
                </a:lnTo>
                <a:lnTo>
                  <a:pt x="400939" y="400939"/>
                </a:lnTo>
                <a:lnTo>
                  <a:pt x="0" y="4009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304431" y="6710823"/>
            <a:ext cx="3506137" cy="2152723"/>
            <a:chOff x="0" y="0"/>
            <a:chExt cx="1552073" cy="95295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552073" cy="952953"/>
            </a:xfrm>
            <a:custGeom>
              <a:avLst/>
              <a:gdLst/>
              <a:ahLst/>
              <a:cxnLst/>
              <a:rect r="r" b="b" t="t" l="l"/>
              <a:pathLst>
                <a:path h="952953" w="1552073">
                  <a:moveTo>
                    <a:pt x="121446" y="0"/>
                  </a:moveTo>
                  <a:lnTo>
                    <a:pt x="1430627" y="0"/>
                  </a:lnTo>
                  <a:cubicBezTo>
                    <a:pt x="1462837" y="0"/>
                    <a:pt x="1493727" y="12795"/>
                    <a:pt x="1516503" y="35571"/>
                  </a:cubicBezTo>
                  <a:cubicBezTo>
                    <a:pt x="1539278" y="58346"/>
                    <a:pt x="1552073" y="89236"/>
                    <a:pt x="1552073" y="121446"/>
                  </a:cubicBezTo>
                  <a:lnTo>
                    <a:pt x="1552073" y="831507"/>
                  </a:lnTo>
                  <a:cubicBezTo>
                    <a:pt x="1552073" y="863716"/>
                    <a:pt x="1539278" y="894607"/>
                    <a:pt x="1516503" y="917382"/>
                  </a:cubicBezTo>
                  <a:cubicBezTo>
                    <a:pt x="1493727" y="940158"/>
                    <a:pt x="1462837" y="952953"/>
                    <a:pt x="1430627" y="952953"/>
                  </a:cubicBezTo>
                  <a:lnTo>
                    <a:pt x="121446" y="952953"/>
                  </a:lnTo>
                  <a:cubicBezTo>
                    <a:pt x="89236" y="952953"/>
                    <a:pt x="58346" y="940158"/>
                    <a:pt x="35571" y="917382"/>
                  </a:cubicBezTo>
                  <a:cubicBezTo>
                    <a:pt x="12795" y="894607"/>
                    <a:pt x="0" y="863716"/>
                    <a:pt x="0" y="831507"/>
                  </a:cubicBezTo>
                  <a:lnTo>
                    <a:pt x="0" y="121446"/>
                  </a:lnTo>
                  <a:cubicBezTo>
                    <a:pt x="0" y="89236"/>
                    <a:pt x="12795" y="58346"/>
                    <a:pt x="35571" y="35571"/>
                  </a:cubicBezTo>
                  <a:cubicBezTo>
                    <a:pt x="58346" y="12795"/>
                    <a:pt x="89236" y="0"/>
                    <a:pt x="1214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1552073" cy="10196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2532381" y="6857141"/>
            <a:ext cx="3050236" cy="40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b="true" sz="232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postmix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4144782" y="3847234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39" y="0"/>
                </a:lnTo>
                <a:lnTo>
                  <a:pt x="400939" y="400940"/>
                </a:lnTo>
                <a:lnTo>
                  <a:pt x="0" y="4009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3525493" y="4108530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39" y="0"/>
                </a:lnTo>
                <a:lnTo>
                  <a:pt x="400939" y="400939"/>
                </a:lnTo>
                <a:lnTo>
                  <a:pt x="0" y="40093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675934" y="7648841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39" y="0"/>
                </a:lnTo>
                <a:lnTo>
                  <a:pt x="400939" y="400939"/>
                </a:lnTo>
                <a:lnTo>
                  <a:pt x="0" y="40093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4691288" y="8042107"/>
            <a:ext cx="564237" cy="564237"/>
          </a:xfrm>
          <a:custGeom>
            <a:avLst/>
            <a:gdLst/>
            <a:ahLst/>
            <a:cxnLst/>
            <a:rect r="r" b="b" t="t" l="l"/>
            <a:pathLst>
              <a:path h="564237" w="564237">
                <a:moveTo>
                  <a:pt x="0" y="0"/>
                </a:moveTo>
                <a:lnTo>
                  <a:pt x="564236" y="0"/>
                </a:lnTo>
                <a:lnTo>
                  <a:pt x="564236" y="564236"/>
                </a:lnTo>
                <a:lnTo>
                  <a:pt x="0" y="56423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3926432" y="7356777"/>
            <a:ext cx="499776" cy="499776"/>
          </a:xfrm>
          <a:custGeom>
            <a:avLst/>
            <a:gdLst/>
            <a:ahLst/>
            <a:cxnLst/>
            <a:rect r="r" b="b" t="t" l="l"/>
            <a:pathLst>
              <a:path h="499776" w="499776">
                <a:moveTo>
                  <a:pt x="0" y="0"/>
                </a:moveTo>
                <a:lnTo>
                  <a:pt x="499776" y="0"/>
                </a:lnTo>
                <a:lnTo>
                  <a:pt x="499776" y="499775"/>
                </a:lnTo>
                <a:lnTo>
                  <a:pt x="0" y="49977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3862664" y="4706164"/>
            <a:ext cx="564237" cy="564237"/>
          </a:xfrm>
          <a:custGeom>
            <a:avLst/>
            <a:gdLst/>
            <a:ahLst/>
            <a:cxnLst/>
            <a:rect r="r" b="b" t="t" l="l"/>
            <a:pathLst>
              <a:path h="564237" w="564237">
                <a:moveTo>
                  <a:pt x="0" y="0"/>
                </a:moveTo>
                <a:lnTo>
                  <a:pt x="564236" y="0"/>
                </a:lnTo>
                <a:lnTo>
                  <a:pt x="564236" y="564237"/>
                </a:lnTo>
                <a:lnTo>
                  <a:pt x="0" y="56423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4691288" y="4988283"/>
            <a:ext cx="709803" cy="709803"/>
          </a:xfrm>
          <a:custGeom>
            <a:avLst/>
            <a:gdLst/>
            <a:ahLst/>
            <a:cxnLst/>
            <a:rect r="r" b="b" t="t" l="l"/>
            <a:pathLst>
              <a:path h="709803" w="709803">
                <a:moveTo>
                  <a:pt x="0" y="0"/>
                </a:moveTo>
                <a:lnTo>
                  <a:pt x="709803" y="0"/>
                </a:lnTo>
                <a:lnTo>
                  <a:pt x="709803" y="709803"/>
                </a:lnTo>
                <a:lnTo>
                  <a:pt x="0" y="7098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876404" y="3961129"/>
            <a:ext cx="400939" cy="400939"/>
          </a:xfrm>
          <a:custGeom>
            <a:avLst/>
            <a:gdLst/>
            <a:ahLst/>
            <a:cxnLst/>
            <a:rect r="r" b="b" t="t" l="l"/>
            <a:pathLst>
              <a:path h="400939" w="400939">
                <a:moveTo>
                  <a:pt x="0" y="0"/>
                </a:moveTo>
                <a:lnTo>
                  <a:pt x="400939" y="0"/>
                </a:lnTo>
                <a:lnTo>
                  <a:pt x="400939" y="400940"/>
                </a:lnTo>
                <a:lnTo>
                  <a:pt x="0" y="40094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5" id="45"/>
          <p:cNvSpPr/>
          <p:nvPr/>
        </p:nvSpPr>
        <p:spPr>
          <a:xfrm flipV="true">
            <a:off x="4426208" y="5645764"/>
            <a:ext cx="3699250" cy="18368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>
            <a:off x="4208551" y="5850293"/>
            <a:ext cx="3917022" cy="11037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7" id="47"/>
          <p:cNvSpPr/>
          <p:nvPr/>
        </p:nvSpPr>
        <p:spPr>
          <a:xfrm flipV="true">
            <a:off x="5255524" y="6299899"/>
            <a:ext cx="2870048" cy="184314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8" id="48"/>
          <p:cNvGrpSpPr/>
          <p:nvPr/>
        </p:nvGrpSpPr>
        <p:grpSpPr>
          <a:xfrm rot="0">
            <a:off x="7733444" y="3920723"/>
            <a:ext cx="4427769" cy="4104884"/>
            <a:chOff x="0" y="0"/>
            <a:chExt cx="2582972" cy="23946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2582972" cy="2394615"/>
            </a:xfrm>
            <a:custGeom>
              <a:avLst/>
              <a:gdLst/>
              <a:ahLst/>
              <a:cxnLst/>
              <a:rect r="r" b="b" t="t" l="l"/>
              <a:pathLst>
                <a:path h="2394615" w="2582972">
                  <a:moveTo>
                    <a:pt x="0" y="0"/>
                  </a:moveTo>
                  <a:lnTo>
                    <a:pt x="2582972" y="0"/>
                  </a:lnTo>
                  <a:lnTo>
                    <a:pt x="2582972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2582972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8125458" y="4748418"/>
            <a:ext cx="1417776" cy="486421"/>
            <a:chOff x="0" y="0"/>
            <a:chExt cx="827070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54" id="54"/>
          <p:cNvSpPr/>
          <p:nvPr/>
        </p:nvSpPr>
        <p:spPr>
          <a:xfrm>
            <a:off x="9947328" y="4338750"/>
            <a:ext cx="0" cy="351263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5" id="55"/>
          <p:cNvGrpSpPr/>
          <p:nvPr/>
        </p:nvGrpSpPr>
        <p:grpSpPr>
          <a:xfrm rot="0">
            <a:off x="8125458" y="5402553"/>
            <a:ext cx="1417776" cy="486421"/>
            <a:chOff x="0" y="0"/>
            <a:chExt cx="827070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125572" y="6056688"/>
            <a:ext cx="1417776" cy="486421"/>
            <a:chOff x="0" y="0"/>
            <a:chExt cx="827070" cy="28375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8125572" y="6710823"/>
            <a:ext cx="1417776" cy="486421"/>
            <a:chOff x="0" y="0"/>
            <a:chExt cx="827070" cy="28375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0351309" y="4748418"/>
            <a:ext cx="1417776" cy="486421"/>
            <a:chOff x="0" y="0"/>
            <a:chExt cx="827070" cy="28375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10351309" y="5402553"/>
            <a:ext cx="1417776" cy="486421"/>
            <a:chOff x="0" y="0"/>
            <a:chExt cx="827070" cy="28375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27070" cy="283758"/>
            </a:xfrm>
            <a:custGeom>
              <a:avLst/>
              <a:gdLst/>
              <a:ahLst/>
              <a:cxnLst/>
              <a:rect r="r" b="b" t="t" l="l"/>
              <a:pathLst>
                <a:path h="283758" w="827070">
                  <a:moveTo>
                    <a:pt x="141879" y="0"/>
                  </a:moveTo>
                  <a:lnTo>
                    <a:pt x="685191" y="0"/>
                  </a:lnTo>
                  <a:cubicBezTo>
                    <a:pt x="763549" y="0"/>
                    <a:pt x="827070" y="63521"/>
                    <a:pt x="827070" y="141879"/>
                  </a:cubicBezTo>
                  <a:lnTo>
                    <a:pt x="827070" y="141879"/>
                  </a:lnTo>
                  <a:cubicBezTo>
                    <a:pt x="827070" y="220236"/>
                    <a:pt x="763549" y="283758"/>
                    <a:pt x="685191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827070" cy="321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</a:p>
          </p:txBody>
        </p:sp>
      </p:grpSp>
      <p:sp>
        <p:nvSpPr>
          <p:cNvPr name="AutoShape 70" id="70"/>
          <p:cNvSpPr/>
          <p:nvPr/>
        </p:nvSpPr>
        <p:spPr>
          <a:xfrm>
            <a:off x="5328308" y="4469008"/>
            <a:ext cx="2797150" cy="5226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1" id="71"/>
          <p:cNvSpPr/>
          <p:nvPr/>
        </p:nvSpPr>
        <p:spPr>
          <a:xfrm flipH="false" flipV="false" rot="0">
            <a:off x="6420441" y="3622037"/>
            <a:ext cx="703130" cy="536137"/>
          </a:xfrm>
          <a:custGeom>
            <a:avLst/>
            <a:gdLst/>
            <a:ahLst/>
            <a:cxnLst/>
            <a:rect r="r" b="b" t="t" l="l"/>
            <a:pathLst>
              <a:path h="536137" w="703130">
                <a:moveTo>
                  <a:pt x="0" y="0"/>
                </a:moveTo>
                <a:lnTo>
                  <a:pt x="703130" y="0"/>
                </a:lnTo>
                <a:lnTo>
                  <a:pt x="703130" y="536136"/>
                </a:lnTo>
                <a:lnTo>
                  <a:pt x="0" y="5361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2" id="72"/>
          <p:cNvSpPr txBox="true"/>
          <p:nvPr/>
        </p:nvSpPr>
        <p:spPr>
          <a:xfrm rot="0">
            <a:off x="2532381" y="3239080"/>
            <a:ext cx="3050236" cy="40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8"/>
              </a:lnSpc>
            </a:pPr>
            <a:r>
              <a:rPr lang="en-US" b="true" sz="232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premix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8043491" y="3963206"/>
            <a:ext cx="3807676" cy="30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5"/>
              </a:lnSpc>
            </a:pPr>
            <a:r>
              <a:rPr lang="en-US" b="true" sz="176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8150855" y="4290595"/>
            <a:ext cx="1366981" cy="30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5"/>
              </a:lnSpc>
            </a:pPr>
            <a:r>
              <a:rPr lang="en-US" sz="176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0376706" y="4290595"/>
            <a:ext cx="1366981" cy="30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5"/>
              </a:lnSpc>
            </a:pPr>
            <a:r>
              <a:rPr lang="en-US" sz="176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6078689" y="4210074"/>
            <a:ext cx="1386633" cy="29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5"/>
              </a:lnSpc>
            </a:pPr>
            <a:r>
              <a:rPr lang="en-US" b="true" sz="1760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CIOH !</a:t>
            </a:r>
          </a:p>
        </p:txBody>
      </p:sp>
      <p:sp>
        <p:nvSpPr>
          <p:cNvPr name="Freeform 77" id="77"/>
          <p:cNvSpPr/>
          <p:nvPr/>
        </p:nvSpPr>
        <p:spPr>
          <a:xfrm flipH="false" flipV="false" rot="0">
            <a:off x="3126291" y="7969305"/>
            <a:ext cx="681320" cy="681320"/>
          </a:xfrm>
          <a:custGeom>
            <a:avLst/>
            <a:gdLst/>
            <a:ahLst/>
            <a:cxnLst/>
            <a:rect r="r" b="b" t="t" l="l"/>
            <a:pathLst>
              <a:path h="681320" w="681320">
                <a:moveTo>
                  <a:pt x="0" y="0"/>
                </a:moveTo>
                <a:lnTo>
                  <a:pt x="681320" y="0"/>
                </a:lnTo>
                <a:lnTo>
                  <a:pt x="681320" y="681320"/>
                </a:lnTo>
                <a:lnTo>
                  <a:pt x="0" y="6813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utiliser Whirlpool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463421" y="4593020"/>
            <a:ext cx="2770268" cy="2770268"/>
          </a:xfrm>
          <a:custGeom>
            <a:avLst/>
            <a:gdLst/>
            <a:ahLst/>
            <a:cxnLst/>
            <a:rect r="r" b="b" t="t" l="l"/>
            <a:pathLst>
              <a:path h="2770268" w="2770268">
                <a:moveTo>
                  <a:pt x="0" y="0"/>
                </a:moveTo>
                <a:lnTo>
                  <a:pt x="2770268" y="0"/>
                </a:lnTo>
                <a:lnTo>
                  <a:pt x="2770268" y="2770268"/>
                </a:lnTo>
                <a:lnTo>
                  <a:pt x="0" y="27702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349390" y="4651738"/>
            <a:ext cx="2652832" cy="2652832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 flipH="true" flipV="true">
            <a:off x="3057623" y="3651785"/>
            <a:ext cx="3248983" cy="18100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H="true" flipV="true">
            <a:off x="3057623" y="4814970"/>
            <a:ext cx="3248983" cy="90504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>
            <a:off x="3057623" y="5978154"/>
            <a:ext cx="324898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3038573" y="6233173"/>
            <a:ext cx="3268033" cy="89933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3057623" y="6494438"/>
            <a:ext cx="3248983" cy="181008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8159995" y="6494044"/>
            <a:ext cx="3268033" cy="18193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H="true" flipV="true">
            <a:off x="8159995" y="6237697"/>
            <a:ext cx="3268033" cy="91528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H="true" flipV="true">
            <a:off x="8159995" y="5980728"/>
            <a:ext cx="3268033" cy="907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8159995" y="4826617"/>
            <a:ext cx="3268033" cy="8971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>
            <a:off x="8159995" y="3663433"/>
            <a:ext cx="3268033" cy="18033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2180189" y="3213068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6383707" y="5128561"/>
            <a:ext cx="1699187" cy="1699187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19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6766337" y="5550299"/>
            <a:ext cx="933926" cy="855710"/>
          </a:xfrm>
          <a:custGeom>
            <a:avLst/>
            <a:gdLst/>
            <a:ahLst/>
            <a:cxnLst/>
            <a:rect r="r" b="b" t="t" l="l"/>
            <a:pathLst>
              <a:path h="855710" w="933926">
                <a:moveTo>
                  <a:pt x="0" y="0"/>
                </a:moveTo>
                <a:lnTo>
                  <a:pt x="933927" y="0"/>
                </a:lnTo>
                <a:lnTo>
                  <a:pt x="933927" y="855710"/>
                </a:lnTo>
                <a:lnTo>
                  <a:pt x="0" y="85571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2180189" y="437625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2180189" y="5539437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180189" y="670262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2180189" y="7865806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4" y="0"/>
                </a:lnTo>
                <a:lnTo>
                  <a:pt x="877434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1408020" y="3213068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1408020" y="437625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1408020" y="5539437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11408020" y="6702622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4"/>
                </a:lnTo>
                <a:lnTo>
                  <a:pt x="0" y="87743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1408020" y="7865806"/>
            <a:ext cx="877435" cy="877435"/>
          </a:xfrm>
          <a:custGeom>
            <a:avLst/>
            <a:gdLst/>
            <a:ahLst/>
            <a:cxnLst/>
            <a:rect r="r" b="b" t="t" l="l"/>
            <a:pathLst>
              <a:path h="877435" w="877435">
                <a:moveTo>
                  <a:pt x="0" y="0"/>
                </a:moveTo>
                <a:lnTo>
                  <a:pt x="877435" y="0"/>
                </a:lnTo>
                <a:lnTo>
                  <a:pt x="877435" y="877435"/>
                </a:lnTo>
                <a:lnTo>
                  <a:pt x="0" y="87743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général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2845795" cy="2423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46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5x5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108 000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8033310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233" y="6101487"/>
            <a:ext cx="2306542" cy="718262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233" y="7067399"/>
            <a:ext cx="2306542" cy="718262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8033310"/>
            <a:ext cx="2306542" cy="718262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général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2845795" cy="24612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635051"/>
            <a:chOff x="0" y="0"/>
            <a:chExt cx="911226" cy="25088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6x6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4964126"/>
            <a:ext cx="2306542" cy="635051"/>
            <a:chOff x="0" y="0"/>
            <a:chExt cx="911226" cy="25088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5754218"/>
            <a:ext cx="2306542" cy="635051"/>
            <a:chOff x="0" y="0"/>
            <a:chExt cx="911226" cy="25088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6544310"/>
            <a:ext cx="2306542" cy="635051"/>
            <a:chOff x="0" y="0"/>
            <a:chExt cx="911226" cy="25088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7334403"/>
            <a:ext cx="2306542" cy="635051"/>
            <a:chOff x="0" y="0"/>
            <a:chExt cx="911226" cy="250884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169664"/>
            <a:ext cx="2306542" cy="635051"/>
            <a:chOff x="0" y="0"/>
            <a:chExt cx="911226" cy="250884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90233" y="5754218"/>
            <a:ext cx="2306542" cy="635051"/>
            <a:chOff x="0" y="0"/>
            <a:chExt cx="911226" cy="250884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233" y="6544310"/>
            <a:ext cx="2306542" cy="635051"/>
            <a:chOff x="0" y="0"/>
            <a:chExt cx="911226" cy="25088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4269055" y="8124495"/>
            <a:ext cx="2306542" cy="635051"/>
            <a:chOff x="0" y="0"/>
            <a:chExt cx="911226" cy="250884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4959757"/>
            <a:ext cx="2306542" cy="635051"/>
            <a:chOff x="0" y="0"/>
            <a:chExt cx="911226" cy="250884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7890047" y="7334403"/>
            <a:ext cx="2306542" cy="635051"/>
            <a:chOff x="0" y="0"/>
            <a:chExt cx="911226" cy="250884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890047" y="8124495"/>
            <a:ext cx="2306542" cy="635051"/>
            <a:chOff x="0" y="0"/>
            <a:chExt cx="911226" cy="250884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50884"/>
            </a:xfrm>
            <a:custGeom>
              <a:avLst/>
              <a:gdLst/>
              <a:ahLst/>
              <a:cxnLst/>
              <a:rect r="r" b="b" t="t" l="l"/>
              <a:pathLst>
                <a:path h="250884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36763"/>
                  </a:lnTo>
                  <a:cubicBezTo>
                    <a:pt x="911226" y="167030"/>
                    <a:pt x="899203" y="196057"/>
                    <a:pt x="877801" y="217459"/>
                  </a:cubicBezTo>
                  <a:cubicBezTo>
                    <a:pt x="856399" y="238861"/>
                    <a:pt x="827372" y="250884"/>
                    <a:pt x="797105" y="250884"/>
                  </a:cubicBezTo>
                  <a:lnTo>
                    <a:pt x="114121" y="250884"/>
                  </a:lnTo>
                  <a:cubicBezTo>
                    <a:pt x="83854" y="250884"/>
                    <a:pt x="54827" y="238861"/>
                    <a:pt x="33425" y="217459"/>
                  </a:cubicBezTo>
                  <a:cubicBezTo>
                    <a:pt x="12023" y="196057"/>
                    <a:pt x="0" y="167030"/>
                    <a:pt x="0" y="136763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911226" cy="31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2"/>
                </a:lnSpc>
              </a:pPr>
              <a:r>
                <a:rPr lang="en-US" b="true" sz="24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général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538733"/>
            <a:chOff x="0" y="0"/>
            <a:chExt cx="911226" cy="21283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112 000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7x7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4816289"/>
            <a:ext cx="2306542" cy="538733"/>
            <a:chOff x="0" y="0"/>
            <a:chExt cx="911226" cy="21283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5465174"/>
            <a:ext cx="2306542" cy="538733"/>
            <a:chOff x="0" y="0"/>
            <a:chExt cx="911226" cy="21283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112 000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6114060"/>
            <a:ext cx="2306542" cy="538733"/>
            <a:chOff x="0" y="0"/>
            <a:chExt cx="911226" cy="21283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6762945"/>
            <a:ext cx="2306542" cy="538733"/>
            <a:chOff x="0" y="0"/>
            <a:chExt cx="911226" cy="21283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269055" y="7411830"/>
            <a:ext cx="2306542" cy="538733"/>
            <a:chOff x="0" y="0"/>
            <a:chExt cx="911226" cy="21283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268868" y="8060716"/>
            <a:ext cx="2306542" cy="538733"/>
            <a:chOff x="0" y="0"/>
            <a:chExt cx="911226" cy="21283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047" y="4168534"/>
            <a:ext cx="2306542" cy="538733"/>
            <a:chOff x="0" y="0"/>
            <a:chExt cx="911226" cy="21283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047" y="4815158"/>
            <a:ext cx="2306542" cy="538733"/>
            <a:chOff x="0" y="0"/>
            <a:chExt cx="911226" cy="21283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5464044"/>
            <a:ext cx="2306542" cy="538733"/>
            <a:chOff x="0" y="0"/>
            <a:chExt cx="911226" cy="212833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7890233" y="6112929"/>
            <a:ext cx="2306542" cy="538733"/>
            <a:chOff x="0" y="0"/>
            <a:chExt cx="911226" cy="212833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890233" y="6761815"/>
            <a:ext cx="2306542" cy="538733"/>
            <a:chOff x="0" y="0"/>
            <a:chExt cx="911226" cy="212833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890233" y="7410700"/>
            <a:ext cx="2306542" cy="538733"/>
            <a:chOff x="0" y="0"/>
            <a:chExt cx="911226" cy="212833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890047" y="8059586"/>
            <a:ext cx="2306542" cy="538733"/>
            <a:chOff x="0" y="0"/>
            <a:chExt cx="911226" cy="212833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11226" cy="212833"/>
            </a:xfrm>
            <a:custGeom>
              <a:avLst/>
              <a:gdLst/>
              <a:ahLst/>
              <a:cxnLst/>
              <a:rect r="r" b="b" t="t" l="l"/>
              <a:pathLst>
                <a:path h="212833" w="911226">
                  <a:moveTo>
                    <a:pt x="106416" y="0"/>
                  </a:moveTo>
                  <a:lnTo>
                    <a:pt x="804810" y="0"/>
                  </a:lnTo>
                  <a:cubicBezTo>
                    <a:pt x="833033" y="0"/>
                    <a:pt x="860101" y="11212"/>
                    <a:pt x="880058" y="31169"/>
                  </a:cubicBezTo>
                  <a:cubicBezTo>
                    <a:pt x="900015" y="51126"/>
                    <a:pt x="911226" y="78193"/>
                    <a:pt x="911226" y="106416"/>
                  </a:cubicBezTo>
                  <a:lnTo>
                    <a:pt x="911226" y="106416"/>
                  </a:lnTo>
                  <a:cubicBezTo>
                    <a:pt x="911226" y="134640"/>
                    <a:pt x="900015" y="161707"/>
                    <a:pt x="880058" y="181664"/>
                  </a:cubicBezTo>
                  <a:cubicBezTo>
                    <a:pt x="860101" y="201621"/>
                    <a:pt x="833033" y="212833"/>
                    <a:pt x="804810" y="212833"/>
                  </a:cubicBezTo>
                  <a:lnTo>
                    <a:pt x="106416" y="212833"/>
                  </a:lnTo>
                  <a:cubicBezTo>
                    <a:pt x="78193" y="212833"/>
                    <a:pt x="51126" y="201621"/>
                    <a:pt x="31169" y="181664"/>
                  </a:cubicBezTo>
                  <a:cubicBezTo>
                    <a:pt x="11212" y="161707"/>
                    <a:pt x="0" y="134640"/>
                    <a:pt x="0" y="106416"/>
                  </a:cubicBezTo>
                  <a:lnTo>
                    <a:pt x="0" y="106416"/>
                  </a:lnTo>
                  <a:cubicBezTo>
                    <a:pt x="0" y="78193"/>
                    <a:pt x="11212" y="51126"/>
                    <a:pt x="31169" y="31169"/>
                  </a:cubicBezTo>
                  <a:cubicBezTo>
                    <a:pt x="51126" y="11212"/>
                    <a:pt x="78193" y="0"/>
                    <a:pt x="1064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66675"/>
              <a:ext cx="911226" cy="279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9"/>
                </a:lnSpc>
              </a:pPr>
              <a:r>
                <a:rPr lang="en-US" b="true" sz="19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général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3983043"/>
            <a:ext cx="2306542" cy="514654"/>
            <a:chOff x="0" y="0"/>
            <a:chExt cx="911226" cy="20332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118 000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8x8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494885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4554559"/>
            <a:ext cx="2306542" cy="514654"/>
            <a:chOff x="0" y="0"/>
            <a:chExt cx="911226" cy="20332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5129312"/>
            <a:ext cx="2306542" cy="514654"/>
            <a:chOff x="0" y="0"/>
            <a:chExt cx="911226" cy="2033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118 000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5704064"/>
            <a:ext cx="2306542" cy="514654"/>
            <a:chOff x="0" y="0"/>
            <a:chExt cx="911226" cy="2033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6278816"/>
            <a:ext cx="2306542" cy="514654"/>
            <a:chOff x="0" y="0"/>
            <a:chExt cx="911226" cy="2033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269055" y="6853568"/>
            <a:ext cx="2306542" cy="514654"/>
            <a:chOff x="0" y="0"/>
            <a:chExt cx="911226" cy="2033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4268868" y="7428321"/>
            <a:ext cx="2306542" cy="514654"/>
            <a:chOff x="0" y="0"/>
            <a:chExt cx="911226" cy="20332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047" y="3981964"/>
            <a:ext cx="2306542" cy="514654"/>
            <a:chOff x="0" y="0"/>
            <a:chExt cx="911226" cy="20332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047" y="4553481"/>
            <a:ext cx="2306542" cy="514654"/>
            <a:chOff x="0" y="0"/>
            <a:chExt cx="911226" cy="20332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5128233"/>
            <a:ext cx="2306542" cy="514654"/>
            <a:chOff x="0" y="0"/>
            <a:chExt cx="911226" cy="20332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7890233" y="5702985"/>
            <a:ext cx="2306542" cy="514654"/>
            <a:chOff x="0" y="0"/>
            <a:chExt cx="911226" cy="20332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7890233" y="6277738"/>
            <a:ext cx="2306542" cy="514654"/>
            <a:chOff x="0" y="0"/>
            <a:chExt cx="911226" cy="20332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890233" y="6852490"/>
            <a:ext cx="2306542" cy="514654"/>
            <a:chOff x="0" y="0"/>
            <a:chExt cx="911226" cy="20332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7890047" y="7427242"/>
            <a:ext cx="2306542" cy="514654"/>
            <a:chOff x="0" y="0"/>
            <a:chExt cx="911226" cy="20332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4269055" y="8003073"/>
            <a:ext cx="2306542" cy="514654"/>
            <a:chOff x="0" y="0"/>
            <a:chExt cx="911226" cy="20332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7890233" y="8001994"/>
            <a:ext cx="2306542" cy="514654"/>
            <a:chOff x="0" y="0"/>
            <a:chExt cx="911226" cy="20332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911226" cy="203320"/>
            </a:xfrm>
            <a:custGeom>
              <a:avLst/>
              <a:gdLst/>
              <a:ahLst/>
              <a:cxnLst/>
              <a:rect r="r" b="b" t="t" l="l"/>
              <a:pathLst>
                <a:path h="203320" w="911226">
                  <a:moveTo>
                    <a:pt x="101660" y="0"/>
                  </a:moveTo>
                  <a:lnTo>
                    <a:pt x="809566" y="0"/>
                  </a:lnTo>
                  <a:cubicBezTo>
                    <a:pt x="865712" y="0"/>
                    <a:pt x="911226" y="45515"/>
                    <a:pt x="911226" y="101660"/>
                  </a:cubicBezTo>
                  <a:lnTo>
                    <a:pt x="911226" y="101660"/>
                  </a:lnTo>
                  <a:cubicBezTo>
                    <a:pt x="911226" y="157805"/>
                    <a:pt x="865712" y="203320"/>
                    <a:pt x="809566" y="203320"/>
                  </a:cubicBezTo>
                  <a:lnTo>
                    <a:pt x="101660" y="203320"/>
                  </a:lnTo>
                  <a:cubicBezTo>
                    <a:pt x="45515" y="203320"/>
                    <a:pt x="0" y="157805"/>
                    <a:pt x="0" y="101660"/>
                  </a:cubicBezTo>
                  <a:lnTo>
                    <a:pt x="0" y="101660"/>
                  </a:lnTo>
                  <a:cubicBezTo>
                    <a:pt x="0" y="45515"/>
                    <a:pt x="45515" y="0"/>
                    <a:pt x="10166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57150"/>
              <a:ext cx="911226" cy="260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64"/>
                </a:lnSpc>
              </a:pPr>
              <a:r>
                <a:rPr lang="en-US" b="true" sz="18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fonctionnement général de Whirlpool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AutoShape 26" id="26"/>
          <p:cNvSpPr/>
          <p:nvPr/>
        </p:nvSpPr>
        <p:spPr>
          <a:xfrm flipH="true">
            <a:off x="2541891" y="5195113"/>
            <a:ext cx="1561737" cy="686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2101787" y="5758513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4" y="0"/>
                </a:lnTo>
                <a:lnTo>
                  <a:pt x="440104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103629" y="5758513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4103629" y="6198618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103629" y="6638723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103629" y="4878303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103629" y="5318408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H="true">
            <a:off x="2541891" y="5586839"/>
            <a:ext cx="1561737" cy="34334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>
            <a:off x="2541891" y="5978566"/>
            <a:ext cx="1561737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H="true" flipV="true">
            <a:off x="2541891" y="6032919"/>
            <a:ext cx="1561737" cy="38575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H="true" flipV="true">
            <a:off x="2541891" y="6075323"/>
            <a:ext cx="1561737" cy="68669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6348336" y="378643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6348336" y="422654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6348336" y="466664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6348336" y="2906230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4"/>
                </a:lnTo>
                <a:lnTo>
                  <a:pt x="0" y="4401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6348336" y="334633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7236036" y="7729765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4"/>
                </a:lnTo>
                <a:lnTo>
                  <a:pt x="0" y="4401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7236036" y="816986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7236036" y="860997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7236036" y="6849555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7236036" y="7289660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8688469" y="519865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8688469" y="563875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8688469" y="607886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688469" y="431844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8688469" y="475854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11923752" y="396404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11923752" y="440415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1923752" y="484425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11923752" y="308383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11923752" y="352394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11252396" y="6771055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4"/>
                </a:lnTo>
                <a:lnTo>
                  <a:pt x="0" y="44010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1252396" y="7211159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11252396" y="7651264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0" id="60"/>
          <p:cNvSpPr/>
          <p:nvPr/>
        </p:nvSpPr>
        <p:spPr>
          <a:xfrm flipH="false" flipV="false" rot="0">
            <a:off x="11252396" y="5890845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11252396" y="6330950"/>
            <a:ext cx="440105" cy="440105"/>
          </a:xfrm>
          <a:custGeom>
            <a:avLst/>
            <a:gdLst/>
            <a:ahLst/>
            <a:cxnLst/>
            <a:rect r="r" b="b" t="t" l="l"/>
            <a:pathLst>
              <a:path h="440105" w="440105">
                <a:moveTo>
                  <a:pt x="0" y="0"/>
                </a:moveTo>
                <a:lnTo>
                  <a:pt x="440105" y="0"/>
                </a:lnTo>
                <a:lnTo>
                  <a:pt x="440105" y="440105"/>
                </a:lnTo>
                <a:lnTo>
                  <a:pt x="0" y="44010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2" id="62"/>
          <p:cNvSpPr/>
          <p:nvPr/>
        </p:nvSpPr>
        <p:spPr>
          <a:xfrm flipH="true">
            <a:off x="4528456" y="3346334"/>
            <a:ext cx="1835158" cy="197207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3" id="63"/>
          <p:cNvSpPr/>
          <p:nvPr/>
        </p:nvSpPr>
        <p:spPr>
          <a:xfrm flipH="true">
            <a:off x="4543734" y="3759713"/>
            <a:ext cx="1804603" cy="15854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4" id="64"/>
          <p:cNvSpPr/>
          <p:nvPr/>
        </p:nvSpPr>
        <p:spPr>
          <a:xfrm flipH="true">
            <a:off x="4543734" y="4156673"/>
            <a:ext cx="1804603" cy="123160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 flipH="true">
            <a:off x="4543734" y="4553634"/>
            <a:ext cx="1804603" cy="87779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6" id="66"/>
          <p:cNvSpPr/>
          <p:nvPr/>
        </p:nvSpPr>
        <p:spPr>
          <a:xfrm flipH="true">
            <a:off x="4543734" y="4950595"/>
            <a:ext cx="1804603" cy="52397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7" id="67"/>
          <p:cNvSpPr/>
          <p:nvPr/>
        </p:nvSpPr>
        <p:spPr>
          <a:xfrm flipH="true">
            <a:off x="4543734" y="4607614"/>
            <a:ext cx="4144735" cy="130183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8" id="68"/>
          <p:cNvSpPr/>
          <p:nvPr/>
        </p:nvSpPr>
        <p:spPr>
          <a:xfrm flipH="true">
            <a:off x="4543734" y="5026596"/>
            <a:ext cx="4144735" cy="90397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69" id="69"/>
          <p:cNvSpPr/>
          <p:nvPr/>
        </p:nvSpPr>
        <p:spPr>
          <a:xfrm flipH="true">
            <a:off x="4543734" y="5445577"/>
            <a:ext cx="4144735" cy="50611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 flipH="true">
            <a:off x="4543734" y="5864559"/>
            <a:ext cx="4144735" cy="10825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1" id="71"/>
          <p:cNvSpPr/>
          <p:nvPr/>
        </p:nvSpPr>
        <p:spPr>
          <a:xfrm flipH="true" flipV="true">
            <a:off x="4543734" y="5993941"/>
            <a:ext cx="4144735" cy="28960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2" id="72"/>
          <p:cNvSpPr/>
          <p:nvPr/>
        </p:nvSpPr>
        <p:spPr>
          <a:xfrm flipH="true" flipV="true">
            <a:off x="4543734" y="6873586"/>
            <a:ext cx="2692303" cy="18121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3" id="73"/>
          <p:cNvSpPr/>
          <p:nvPr/>
        </p:nvSpPr>
        <p:spPr>
          <a:xfrm flipH="true" flipV="true">
            <a:off x="4543734" y="6904504"/>
            <a:ext cx="2692303" cy="55948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4" id="74"/>
          <p:cNvSpPr/>
          <p:nvPr/>
        </p:nvSpPr>
        <p:spPr>
          <a:xfrm flipH="true" flipV="true">
            <a:off x="4543734" y="6935421"/>
            <a:ext cx="2692303" cy="9377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5" id="75"/>
          <p:cNvSpPr/>
          <p:nvPr/>
        </p:nvSpPr>
        <p:spPr>
          <a:xfrm flipH="true" flipV="true">
            <a:off x="4543734" y="6966339"/>
            <a:ext cx="2692303" cy="131602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 flipH="true" flipV="true">
            <a:off x="4543734" y="6997256"/>
            <a:ext cx="2692303" cy="1694289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7" id="77"/>
          <p:cNvSpPr/>
          <p:nvPr/>
        </p:nvSpPr>
        <p:spPr>
          <a:xfrm flipH="true">
            <a:off x="7676141" y="6235763"/>
            <a:ext cx="3576255" cy="2029294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8" id="78"/>
          <p:cNvSpPr/>
          <p:nvPr/>
        </p:nvSpPr>
        <p:spPr>
          <a:xfrm flipH="true">
            <a:off x="7676141" y="6651755"/>
            <a:ext cx="3576255" cy="163741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79" id="79"/>
          <p:cNvSpPr/>
          <p:nvPr/>
        </p:nvSpPr>
        <p:spPr>
          <a:xfrm flipH="true">
            <a:off x="7676141" y="7067747"/>
            <a:ext cx="3576255" cy="1245535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0" id="80"/>
          <p:cNvSpPr/>
          <p:nvPr/>
        </p:nvSpPr>
        <p:spPr>
          <a:xfrm flipH="true">
            <a:off x="7676141" y="7483739"/>
            <a:ext cx="3576255" cy="85365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1" id="81"/>
          <p:cNvSpPr/>
          <p:nvPr/>
        </p:nvSpPr>
        <p:spPr>
          <a:xfrm flipH="true">
            <a:off x="7676141" y="7899731"/>
            <a:ext cx="3576255" cy="46177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2" id="82"/>
          <p:cNvSpPr/>
          <p:nvPr/>
        </p:nvSpPr>
        <p:spPr>
          <a:xfrm flipH="true">
            <a:off x="9128574" y="3387865"/>
            <a:ext cx="2795178" cy="1066658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3" id="83"/>
          <p:cNvSpPr/>
          <p:nvPr/>
        </p:nvSpPr>
        <p:spPr>
          <a:xfrm flipH="true">
            <a:off x="9128574" y="3798036"/>
            <a:ext cx="2795178" cy="68642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flipH="true">
            <a:off x="9128574" y="4208206"/>
            <a:ext cx="2795178" cy="30618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flipH="true" flipV="true">
            <a:off x="9128574" y="4544327"/>
            <a:ext cx="2795178" cy="7405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86" id="86"/>
          <p:cNvSpPr/>
          <p:nvPr/>
        </p:nvSpPr>
        <p:spPr>
          <a:xfrm flipH="true" flipV="true">
            <a:off x="9128574" y="4574261"/>
            <a:ext cx="2795178" cy="45428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pools et les frais de coinjoin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17795" y="4169664"/>
            <a:ext cx="2608690" cy="718262"/>
            <a:chOff x="0" y="0"/>
            <a:chExt cx="1030593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entrant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Coinjoin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117795" y="5135576"/>
            <a:ext cx="2608690" cy="718262"/>
            <a:chOff x="0" y="0"/>
            <a:chExt cx="1030593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de remix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117795" y="6101487"/>
            <a:ext cx="2608690" cy="718262"/>
            <a:chOff x="0" y="0"/>
            <a:chExt cx="1030593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entrant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117795" y="7067399"/>
            <a:ext cx="2608690" cy="718262"/>
            <a:chOff x="0" y="0"/>
            <a:chExt cx="1030593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de remix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117795" y="8033310"/>
            <a:ext cx="2608690" cy="718262"/>
            <a:chOff x="0" y="0"/>
            <a:chExt cx="1030593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de remix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739159" y="4169664"/>
            <a:ext cx="2608690" cy="718262"/>
            <a:chOff x="0" y="0"/>
            <a:chExt cx="1030593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mixé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739159" y="5135576"/>
            <a:ext cx="2608690" cy="718262"/>
            <a:chOff x="0" y="0"/>
            <a:chExt cx="1030593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mixé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739159" y="6101487"/>
            <a:ext cx="2608690" cy="718262"/>
            <a:chOff x="0" y="0"/>
            <a:chExt cx="1030593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mixé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739159" y="7067399"/>
            <a:ext cx="2608690" cy="718262"/>
            <a:chOff x="0" y="0"/>
            <a:chExt cx="1030593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mixé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739159" y="8033310"/>
            <a:ext cx="2608690" cy="718262"/>
            <a:chOff x="0" y="0"/>
            <a:chExt cx="1030593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030593" cy="283758"/>
            </a:xfrm>
            <a:custGeom>
              <a:avLst/>
              <a:gdLst/>
              <a:ahLst/>
              <a:cxnLst/>
              <a:rect r="r" b="b" t="t" l="l"/>
              <a:pathLst>
                <a:path h="283758" w="1030593">
                  <a:moveTo>
                    <a:pt x="100903" y="0"/>
                  </a:moveTo>
                  <a:lnTo>
                    <a:pt x="929690" y="0"/>
                  </a:lnTo>
                  <a:cubicBezTo>
                    <a:pt x="956451" y="0"/>
                    <a:pt x="982117" y="10631"/>
                    <a:pt x="1001039" y="29554"/>
                  </a:cubicBezTo>
                  <a:cubicBezTo>
                    <a:pt x="1019963" y="48477"/>
                    <a:pt x="1030593" y="74142"/>
                    <a:pt x="1030593" y="100903"/>
                  </a:cubicBezTo>
                  <a:lnTo>
                    <a:pt x="1030593" y="182854"/>
                  </a:lnTo>
                  <a:cubicBezTo>
                    <a:pt x="1030593" y="238582"/>
                    <a:pt x="985417" y="283758"/>
                    <a:pt x="929690" y="283758"/>
                  </a:cubicBezTo>
                  <a:lnTo>
                    <a:pt x="100903" y="283758"/>
                  </a:lnTo>
                  <a:cubicBezTo>
                    <a:pt x="45176" y="283758"/>
                    <a:pt x="0" y="238582"/>
                    <a:pt x="0" y="182854"/>
                  </a:cubicBezTo>
                  <a:lnTo>
                    <a:pt x="0" y="100903"/>
                  </a:lnTo>
                  <a:cubicBezTo>
                    <a:pt x="0" y="45176"/>
                    <a:pt x="45176" y="0"/>
                    <a:pt x="10090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1030593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b="true" sz="21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mixé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5.4 - Le fonctionnement de Whirlpool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comptes du portefeuille HD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9575012" y="2886718"/>
            <a:ext cx="837619" cy="386677"/>
            <a:chOff x="0" y="0"/>
            <a:chExt cx="2589837" cy="119556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9645351" y="29252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0067637" y="2944976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2"/>
                </a:lnTo>
                <a:lnTo>
                  <a:pt x="0" y="2701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0" id="30"/>
          <p:cNvSpPr/>
          <p:nvPr/>
        </p:nvSpPr>
        <p:spPr>
          <a:xfrm flipV="true">
            <a:off x="4137203" y="3549329"/>
            <a:ext cx="737970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>
            <a:off x="9993822" y="3435434"/>
            <a:ext cx="0" cy="35440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9575012" y="3822609"/>
            <a:ext cx="837619" cy="386677"/>
            <a:chOff x="0" y="0"/>
            <a:chExt cx="2589837" cy="119556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9645351" y="386111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9761848" y="386111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0067637" y="3880867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1"/>
                </a:lnTo>
                <a:lnTo>
                  <a:pt x="0" y="270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>
            <a:off x="4137203" y="4470062"/>
            <a:ext cx="737970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9993822" y="4356167"/>
            <a:ext cx="0" cy="35440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9" id="39"/>
          <p:cNvGrpSpPr/>
          <p:nvPr/>
        </p:nvGrpSpPr>
        <p:grpSpPr>
          <a:xfrm rot="0">
            <a:off x="9575012" y="4743342"/>
            <a:ext cx="837619" cy="386677"/>
            <a:chOff x="0" y="0"/>
            <a:chExt cx="2589837" cy="119556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9645351" y="4781846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9761848" y="4781846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0067637" y="4801600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2"/>
                </a:lnTo>
                <a:lnTo>
                  <a:pt x="0" y="2701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>
            <a:off x="4137203" y="5390796"/>
            <a:ext cx="737970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9993822" y="5276901"/>
            <a:ext cx="0" cy="35440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6" id="46"/>
          <p:cNvGrpSpPr/>
          <p:nvPr/>
        </p:nvGrpSpPr>
        <p:grpSpPr>
          <a:xfrm rot="0">
            <a:off x="7741597" y="5664918"/>
            <a:ext cx="837619" cy="386677"/>
            <a:chOff x="0" y="0"/>
            <a:chExt cx="2589837" cy="119556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7811936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4" y="0"/>
                </a:lnTo>
                <a:lnTo>
                  <a:pt x="232994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7928433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8234222" y="5723176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2"/>
                </a:lnTo>
                <a:lnTo>
                  <a:pt x="0" y="2701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7644139" y="6066713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m/84'/0'/0'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8658607" y="5664918"/>
            <a:ext cx="837619" cy="386677"/>
            <a:chOff x="0" y="0"/>
            <a:chExt cx="2589837" cy="119556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4" id="54"/>
          <p:cNvSpPr/>
          <p:nvPr/>
        </p:nvSpPr>
        <p:spPr>
          <a:xfrm flipH="false" flipV="false" rot="0">
            <a:off x="8728945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8845443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9151231" y="5723176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7" y="0"/>
                </a:lnTo>
                <a:lnTo>
                  <a:pt x="274657" y="270162"/>
                </a:lnTo>
                <a:lnTo>
                  <a:pt x="0" y="2701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8561149" y="6066713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9575012" y="5664918"/>
            <a:ext cx="837619" cy="386677"/>
            <a:chOff x="0" y="0"/>
            <a:chExt cx="2589837" cy="119556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0" id="60"/>
          <p:cNvSpPr/>
          <p:nvPr/>
        </p:nvSpPr>
        <p:spPr>
          <a:xfrm flipH="false" flipV="false" rot="0">
            <a:off x="9645351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9761848" y="5703422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0"/>
                </a:lnTo>
                <a:lnTo>
                  <a:pt x="0" y="3096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10067637" y="5723176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2"/>
                </a:lnTo>
                <a:lnTo>
                  <a:pt x="0" y="27016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9477555" y="6066713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</a:t>
            </a:r>
          </a:p>
        </p:txBody>
      </p:sp>
      <p:sp>
        <p:nvSpPr>
          <p:cNvPr name="AutoShape 64" id="64"/>
          <p:cNvSpPr/>
          <p:nvPr/>
        </p:nvSpPr>
        <p:spPr>
          <a:xfrm flipV="true">
            <a:off x="4137203" y="6312372"/>
            <a:ext cx="737970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65" id="65"/>
          <p:cNvSpPr/>
          <p:nvPr/>
        </p:nvSpPr>
        <p:spPr>
          <a:xfrm>
            <a:off x="9993822" y="6198477"/>
            <a:ext cx="136814" cy="331607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6" id="66"/>
          <p:cNvGrpSpPr/>
          <p:nvPr/>
        </p:nvGrpSpPr>
        <p:grpSpPr>
          <a:xfrm rot="0">
            <a:off x="7685542" y="6586495"/>
            <a:ext cx="837619" cy="386677"/>
            <a:chOff x="0" y="0"/>
            <a:chExt cx="2589837" cy="1195569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7755880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7872378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4" y="0"/>
                </a:lnTo>
                <a:lnTo>
                  <a:pt x="232994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8178166" y="6644753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1"/>
                </a:lnTo>
                <a:lnTo>
                  <a:pt x="0" y="270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1" id="71"/>
          <p:cNvGrpSpPr/>
          <p:nvPr/>
        </p:nvGrpSpPr>
        <p:grpSpPr>
          <a:xfrm rot="0">
            <a:off x="8602552" y="6586495"/>
            <a:ext cx="837619" cy="386677"/>
            <a:chOff x="0" y="0"/>
            <a:chExt cx="2589837" cy="1195569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3" id="73"/>
          <p:cNvSpPr/>
          <p:nvPr/>
        </p:nvSpPr>
        <p:spPr>
          <a:xfrm flipH="false" flipV="false" rot="0">
            <a:off x="8672890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8789387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5" id="75"/>
          <p:cNvSpPr/>
          <p:nvPr/>
        </p:nvSpPr>
        <p:spPr>
          <a:xfrm flipH="false" flipV="false" rot="0">
            <a:off x="9095176" y="6644753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1"/>
                </a:lnTo>
                <a:lnTo>
                  <a:pt x="0" y="270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6" id="76"/>
          <p:cNvGrpSpPr/>
          <p:nvPr/>
        </p:nvGrpSpPr>
        <p:grpSpPr>
          <a:xfrm rot="0">
            <a:off x="9694268" y="6586495"/>
            <a:ext cx="837619" cy="386677"/>
            <a:chOff x="0" y="0"/>
            <a:chExt cx="2589837" cy="1195569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8" id="78"/>
          <p:cNvSpPr/>
          <p:nvPr/>
        </p:nvSpPr>
        <p:spPr>
          <a:xfrm flipH="false" flipV="false" rot="0">
            <a:off x="9764607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4" y="0"/>
                </a:lnTo>
                <a:lnTo>
                  <a:pt x="232994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9881104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0" id="80"/>
          <p:cNvSpPr/>
          <p:nvPr/>
        </p:nvSpPr>
        <p:spPr>
          <a:xfrm flipH="false" flipV="false" rot="0">
            <a:off x="10186893" y="6644753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1"/>
                </a:lnTo>
                <a:lnTo>
                  <a:pt x="0" y="270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1" id="81"/>
          <p:cNvGrpSpPr/>
          <p:nvPr/>
        </p:nvGrpSpPr>
        <p:grpSpPr>
          <a:xfrm rot="0">
            <a:off x="10611705" y="6586495"/>
            <a:ext cx="837619" cy="386677"/>
            <a:chOff x="0" y="0"/>
            <a:chExt cx="2589837" cy="1195569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3" id="83"/>
          <p:cNvSpPr/>
          <p:nvPr/>
        </p:nvSpPr>
        <p:spPr>
          <a:xfrm flipH="false" flipV="false" rot="0">
            <a:off x="10682044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4" y="0"/>
                </a:lnTo>
                <a:lnTo>
                  <a:pt x="232994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10798541" y="6624998"/>
            <a:ext cx="232995" cy="309670"/>
          </a:xfrm>
          <a:custGeom>
            <a:avLst/>
            <a:gdLst/>
            <a:ahLst/>
            <a:cxnLst/>
            <a:rect r="r" b="b" t="t" l="l"/>
            <a:pathLst>
              <a:path h="309670" w="232995">
                <a:moveTo>
                  <a:pt x="0" y="0"/>
                </a:moveTo>
                <a:lnTo>
                  <a:pt x="232995" y="0"/>
                </a:lnTo>
                <a:lnTo>
                  <a:pt x="232995" y="309671"/>
                </a:lnTo>
                <a:lnTo>
                  <a:pt x="0" y="3096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11104330" y="6644753"/>
            <a:ext cx="274656" cy="270162"/>
          </a:xfrm>
          <a:custGeom>
            <a:avLst/>
            <a:gdLst/>
            <a:ahLst/>
            <a:cxnLst/>
            <a:rect r="r" b="b" t="t" l="l"/>
            <a:pathLst>
              <a:path h="270162" w="274656">
                <a:moveTo>
                  <a:pt x="0" y="0"/>
                </a:moveTo>
                <a:lnTo>
                  <a:pt x="274656" y="0"/>
                </a:lnTo>
                <a:lnTo>
                  <a:pt x="274656" y="270161"/>
                </a:lnTo>
                <a:lnTo>
                  <a:pt x="0" y="270161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6" id="86"/>
          <p:cNvSpPr/>
          <p:nvPr/>
        </p:nvSpPr>
        <p:spPr>
          <a:xfrm>
            <a:off x="9993822" y="6205575"/>
            <a:ext cx="777841" cy="330396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7" id="87"/>
          <p:cNvSpPr/>
          <p:nvPr/>
        </p:nvSpPr>
        <p:spPr>
          <a:xfrm flipH="true">
            <a:off x="9040804" y="6207179"/>
            <a:ext cx="37634" cy="342999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8" id="88"/>
          <p:cNvSpPr/>
          <p:nvPr/>
        </p:nvSpPr>
        <p:spPr>
          <a:xfrm flipH="true">
            <a:off x="8455520" y="6214791"/>
            <a:ext cx="627334" cy="32118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9" id="89"/>
          <p:cNvSpPr/>
          <p:nvPr/>
        </p:nvSpPr>
        <p:spPr>
          <a:xfrm flipV="true">
            <a:off x="4137203" y="7387938"/>
            <a:ext cx="7379705" cy="0"/>
          </a:xfrm>
          <a:prstGeom prst="line">
            <a:avLst/>
          </a:prstGeom>
          <a:ln cap="flat" w="1905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90" id="90"/>
          <p:cNvGrpSpPr/>
          <p:nvPr/>
        </p:nvGrpSpPr>
        <p:grpSpPr>
          <a:xfrm rot="0">
            <a:off x="8287789" y="7623840"/>
            <a:ext cx="684529" cy="316005"/>
            <a:chOff x="0" y="0"/>
            <a:chExt cx="2589837" cy="1195569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2" id="92"/>
          <p:cNvSpPr/>
          <p:nvPr/>
        </p:nvSpPr>
        <p:spPr>
          <a:xfrm flipH="false" flipV="false" rot="0">
            <a:off x="8345272" y="7655306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8440478" y="7655306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8690378" y="7671450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5"/>
                </a:lnTo>
                <a:lnTo>
                  <a:pt x="0" y="22078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5" id="95"/>
          <p:cNvSpPr/>
          <p:nvPr/>
        </p:nvSpPr>
        <p:spPr>
          <a:xfrm>
            <a:off x="8054228" y="8775678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6" id="96"/>
          <p:cNvGrpSpPr/>
          <p:nvPr/>
        </p:nvGrpSpPr>
        <p:grpSpPr>
          <a:xfrm rot="0">
            <a:off x="8287789" y="8120179"/>
            <a:ext cx="684529" cy="316005"/>
            <a:chOff x="0" y="0"/>
            <a:chExt cx="2589837" cy="1195569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8" id="98"/>
          <p:cNvSpPr/>
          <p:nvPr/>
        </p:nvSpPr>
        <p:spPr>
          <a:xfrm flipH="false" flipV="false" rot="0">
            <a:off x="8345272" y="8151645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8440478" y="8151645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8690378" y="8167789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5"/>
                </a:lnTo>
                <a:lnTo>
                  <a:pt x="0" y="22078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1" id="101"/>
          <p:cNvGrpSpPr/>
          <p:nvPr/>
        </p:nvGrpSpPr>
        <p:grpSpPr>
          <a:xfrm rot="0">
            <a:off x="8287789" y="8617675"/>
            <a:ext cx="684529" cy="316005"/>
            <a:chOff x="0" y="0"/>
            <a:chExt cx="2589837" cy="1195569"/>
          </a:xfrm>
        </p:grpSpPr>
        <p:sp>
          <p:nvSpPr>
            <p:cNvPr name="Freeform 102" id="10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3" id="103"/>
          <p:cNvSpPr/>
          <p:nvPr/>
        </p:nvSpPr>
        <p:spPr>
          <a:xfrm flipH="false" flipV="false" rot="0">
            <a:off x="8345272" y="8649142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2"/>
                </a:lnTo>
                <a:lnTo>
                  <a:pt x="0" y="253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8440478" y="8649142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2"/>
                </a:lnTo>
                <a:lnTo>
                  <a:pt x="0" y="253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5" id="105"/>
          <p:cNvSpPr/>
          <p:nvPr/>
        </p:nvSpPr>
        <p:spPr>
          <a:xfrm flipH="false" flipV="false" rot="0">
            <a:off x="8690378" y="8665286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4"/>
                </a:lnTo>
                <a:lnTo>
                  <a:pt x="0" y="2207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6" id="106"/>
          <p:cNvGrpSpPr/>
          <p:nvPr/>
        </p:nvGrpSpPr>
        <p:grpSpPr>
          <a:xfrm rot="0">
            <a:off x="9318755" y="7623840"/>
            <a:ext cx="684529" cy="316005"/>
            <a:chOff x="0" y="0"/>
            <a:chExt cx="2589837" cy="1195569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08" id="108"/>
          <p:cNvSpPr/>
          <p:nvPr/>
        </p:nvSpPr>
        <p:spPr>
          <a:xfrm flipH="false" flipV="false" rot="0">
            <a:off x="9376238" y="7655306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9" id="109"/>
          <p:cNvSpPr/>
          <p:nvPr/>
        </p:nvSpPr>
        <p:spPr>
          <a:xfrm flipH="false" flipV="false" rot="0">
            <a:off x="9471444" y="7655306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0" id="110"/>
          <p:cNvSpPr/>
          <p:nvPr/>
        </p:nvSpPr>
        <p:spPr>
          <a:xfrm flipH="false" flipV="false" rot="0">
            <a:off x="9721344" y="7671450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5"/>
                </a:lnTo>
                <a:lnTo>
                  <a:pt x="0" y="22078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1" id="111"/>
          <p:cNvGrpSpPr/>
          <p:nvPr/>
        </p:nvGrpSpPr>
        <p:grpSpPr>
          <a:xfrm rot="0">
            <a:off x="9318755" y="8120179"/>
            <a:ext cx="684529" cy="316005"/>
            <a:chOff x="0" y="0"/>
            <a:chExt cx="2589837" cy="1195569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3" id="113"/>
          <p:cNvSpPr/>
          <p:nvPr/>
        </p:nvSpPr>
        <p:spPr>
          <a:xfrm flipH="false" flipV="false" rot="0">
            <a:off x="9376238" y="8151645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4" id="114"/>
          <p:cNvSpPr/>
          <p:nvPr/>
        </p:nvSpPr>
        <p:spPr>
          <a:xfrm flipH="false" flipV="false" rot="0">
            <a:off x="9471444" y="8151645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3"/>
                </a:lnTo>
                <a:lnTo>
                  <a:pt x="0" y="2530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5" id="115"/>
          <p:cNvSpPr/>
          <p:nvPr/>
        </p:nvSpPr>
        <p:spPr>
          <a:xfrm flipH="false" flipV="false" rot="0">
            <a:off x="9721344" y="8167789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5"/>
                </a:lnTo>
                <a:lnTo>
                  <a:pt x="0" y="22078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6" id="116"/>
          <p:cNvGrpSpPr/>
          <p:nvPr/>
        </p:nvGrpSpPr>
        <p:grpSpPr>
          <a:xfrm rot="0">
            <a:off x="9318755" y="8617675"/>
            <a:ext cx="684529" cy="316005"/>
            <a:chOff x="0" y="0"/>
            <a:chExt cx="2589837" cy="1195569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2589837" cy="1195569"/>
            </a:xfrm>
            <a:custGeom>
              <a:avLst/>
              <a:gdLst/>
              <a:ahLst/>
              <a:cxnLst/>
              <a:rect r="r" b="b" t="t" l="l"/>
              <a:pathLst>
                <a:path h="1195569" w="2589837">
                  <a:moveTo>
                    <a:pt x="0" y="0"/>
                  </a:moveTo>
                  <a:lnTo>
                    <a:pt x="0" y="1195569"/>
                  </a:lnTo>
                  <a:lnTo>
                    <a:pt x="2589837" y="1195569"/>
                  </a:lnTo>
                  <a:lnTo>
                    <a:pt x="2589837" y="0"/>
                  </a:lnTo>
                  <a:lnTo>
                    <a:pt x="0" y="0"/>
                  </a:lnTo>
                  <a:close/>
                  <a:moveTo>
                    <a:pt x="2528877" y="1134609"/>
                  </a:moveTo>
                  <a:lnTo>
                    <a:pt x="59690" y="1134609"/>
                  </a:lnTo>
                  <a:lnTo>
                    <a:pt x="59690" y="59690"/>
                  </a:lnTo>
                  <a:lnTo>
                    <a:pt x="2528877" y="59690"/>
                  </a:lnTo>
                  <a:lnTo>
                    <a:pt x="2528877" y="113460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18" id="118"/>
          <p:cNvSpPr/>
          <p:nvPr/>
        </p:nvSpPr>
        <p:spPr>
          <a:xfrm flipH="false" flipV="false" rot="0">
            <a:off x="9376238" y="8649142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1" y="0"/>
                </a:lnTo>
                <a:lnTo>
                  <a:pt x="190411" y="253072"/>
                </a:lnTo>
                <a:lnTo>
                  <a:pt x="0" y="253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9" id="119"/>
          <p:cNvSpPr/>
          <p:nvPr/>
        </p:nvSpPr>
        <p:spPr>
          <a:xfrm flipH="false" flipV="false" rot="0">
            <a:off x="9471444" y="8649142"/>
            <a:ext cx="190411" cy="253072"/>
          </a:xfrm>
          <a:custGeom>
            <a:avLst/>
            <a:gdLst/>
            <a:ahLst/>
            <a:cxnLst/>
            <a:rect r="r" b="b" t="t" l="l"/>
            <a:pathLst>
              <a:path h="253072" w="190411">
                <a:moveTo>
                  <a:pt x="0" y="0"/>
                </a:moveTo>
                <a:lnTo>
                  <a:pt x="190410" y="0"/>
                </a:lnTo>
                <a:lnTo>
                  <a:pt x="190410" y="253072"/>
                </a:lnTo>
                <a:lnTo>
                  <a:pt x="0" y="2530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0" id="120"/>
          <p:cNvSpPr/>
          <p:nvPr/>
        </p:nvSpPr>
        <p:spPr>
          <a:xfrm flipH="false" flipV="false" rot="0">
            <a:off x="9721344" y="8665286"/>
            <a:ext cx="224458" cy="220785"/>
          </a:xfrm>
          <a:custGeom>
            <a:avLst/>
            <a:gdLst/>
            <a:ahLst/>
            <a:cxnLst/>
            <a:rect r="r" b="b" t="t" l="l"/>
            <a:pathLst>
              <a:path h="220785" w="224458">
                <a:moveTo>
                  <a:pt x="0" y="0"/>
                </a:moveTo>
                <a:lnTo>
                  <a:pt x="224457" y="0"/>
                </a:lnTo>
                <a:lnTo>
                  <a:pt x="224457" y="220784"/>
                </a:lnTo>
                <a:lnTo>
                  <a:pt x="0" y="2207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1" id="121"/>
          <p:cNvSpPr/>
          <p:nvPr/>
        </p:nvSpPr>
        <p:spPr>
          <a:xfrm flipH="false" flipV="false" rot="0">
            <a:off x="11241658" y="7854556"/>
            <a:ext cx="185444" cy="185444"/>
          </a:xfrm>
          <a:custGeom>
            <a:avLst/>
            <a:gdLst/>
            <a:ahLst/>
            <a:cxnLst/>
            <a:rect r="r" b="b" t="t" l="l"/>
            <a:pathLst>
              <a:path h="185444" w="185444">
                <a:moveTo>
                  <a:pt x="0" y="0"/>
                </a:moveTo>
                <a:lnTo>
                  <a:pt x="185444" y="0"/>
                </a:lnTo>
                <a:lnTo>
                  <a:pt x="185444" y="185445"/>
                </a:lnTo>
                <a:lnTo>
                  <a:pt x="0" y="1854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2" id="122"/>
          <p:cNvSpPr txBox="true"/>
          <p:nvPr/>
        </p:nvSpPr>
        <p:spPr>
          <a:xfrm rot="0">
            <a:off x="4137203" y="2904120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Clé maîtresse</a:t>
            </a:r>
          </a:p>
        </p:txBody>
      </p:sp>
      <p:sp>
        <p:nvSpPr>
          <p:cNvPr name="TextBox 123" id="123"/>
          <p:cNvSpPr txBox="true"/>
          <p:nvPr/>
        </p:nvSpPr>
        <p:spPr>
          <a:xfrm rot="0">
            <a:off x="4137203" y="3824854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Objectif</a:t>
            </a:r>
          </a:p>
        </p:txBody>
      </p:sp>
      <p:sp>
        <p:nvSpPr>
          <p:cNvPr name="TextBox 124" id="124"/>
          <p:cNvSpPr txBox="true"/>
          <p:nvPr/>
        </p:nvSpPr>
        <p:spPr>
          <a:xfrm rot="0">
            <a:off x="9492492" y="3281237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</a:t>
            </a:r>
          </a:p>
        </p:txBody>
      </p:sp>
      <p:sp>
        <p:nvSpPr>
          <p:cNvPr name="TextBox 125" id="125"/>
          <p:cNvSpPr txBox="true"/>
          <p:nvPr/>
        </p:nvSpPr>
        <p:spPr>
          <a:xfrm rot="0">
            <a:off x="9477555" y="4224403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</a:t>
            </a:r>
          </a:p>
        </p:txBody>
      </p:sp>
      <p:sp>
        <p:nvSpPr>
          <p:cNvPr name="TextBox 126" id="126"/>
          <p:cNvSpPr txBox="true"/>
          <p:nvPr/>
        </p:nvSpPr>
        <p:spPr>
          <a:xfrm rot="0">
            <a:off x="4137203" y="4745132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Type de devise</a:t>
            </a:r>
          </a:p>
        </p:txBody>
      </p:sp>
      <p:sp>
        <p:nvSpPr>
          <p:cNvPr name="TextBox 127" id="127"/>
          <p:cNvSpPr txBox="true"/>
          <p:nvPr/>
        </p:nvSpPr>
        <p:spPr>
          <a:xfrm rot="0">
            <a:off x="9477555" y="5145137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</a:t>
            </a:r>
          </a:p>
        </p:txBody>
      </p:sp>
      <p:sp>
        <p:nvSpPr>
          <p:cNvPr name="TextBox 128" id="128"/>
          <p:cNvSpPr txBox="true"/>
          <p:nvPr/>
        </p:nvSpPr>
        <p:spPr>
          <a:xfrm rot="0">
            <a:off x="4137203" y="5665866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FF5C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Comptes</a:t>
            </a:r>
          </a:p>
        </p:txBody>
      </p:sp>
      <p:sp>
        <p:nvSpPr>
          <p:cNvPr name="TextBox 129" id="129"/>
          <p:cNvSpPr txBox="true"/>
          <p:nvPr/>
        </p:nvSpPr>
        <p:spPr>
          <a:xfrm rot="0">
            <a:off x="4137203" y="6660604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Chaînes</a:t>
            </a:r>
          </a:p>
        </p:txBody>
      </p:sp>
      <p:sp>
        <p:nvSpPr>
          <p:cNvPr name="TextBox 130" id="130"/>
          <p:cNvSpPr txBox="true"/>
          <p:nvPr/>
        </p:nvSpPr>
        <p:spPr>
          <a:xfrm rot="0">
            <a:off x="7588084" y="6988289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</a:t>
            </a:r>
          </a:p>
        </p:txBody>
      </p:sp>
      <p:sp>
        <p:nvSpPr>
          <p:cNvPr name="TextBox 131" id="131"/>
          <p:cNvSpPr txBox="true"/>
          <p:nvPr/>
        </p:nvSpPr>
        <p:spPr>
          <a:xfrm rot="0">
            <a:off x="8505094" y="6988289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</a:t>
            </a:r>
          </a:p>
        </p:txBody>
      </p:sp>
      <p:sp>
        <p:nvSpPr>
          <p:cNvPr name="TextBox 132" id="132"/>
          <p:cNvSpPr txBox="true"/>
          <p:nvPr/>
        </p:nvSpPr>
        <p:spPr>
          <a:xfrm rot="0">
            <a:off x="9596811" y="6988289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m/84'/0'/2'/0</a:t>
            </a:r>
          </a:p>
        </p:txBody>
      </p:sp>
      <p:sp>
        <p:nvSpPr>
          <p:cNvPr name="TextBox 133" id="133"/>
          <p:cNvSpPr txBox="true"/>
          <p:nvPr/>
        </p:nvSpPr>
        <p:spPr>
          <a:xfrm rot="0">
            <a:off x="10514247" y="6988289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m/84'/0'/2'/1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7604042" y="7135170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ext.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8524130" y="7135170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int.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9596811" y="7135170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ext.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10516899" y="7135170"/>
            <a:ext cx="1002660" cy="149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0"/>
              </a:lnSpc>
            </a:pPr>
            <a:r>
              <a:rPr lang="en-US" b="true" sz="8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int.</a:t>
            </a:r>
          </a:p>
        </p:txBody>
      </p:sp>
      <p:sp>
        <p:nvSpPr>
          <p:cNvPr name="TextBox 138" id="138"/>
          <p:cNvSpPr txBox="true"/>
          <p:nvPr/>
        </p:nvSpPr>
        <p:spPr>
          <a:xfrm rot="0">
            <a:off x="4137203" y="7985703"/>
            <a:ext cx="3095619" cy="339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6"/>
              </a:lnSpc>
            </a:pPr>
            <a:r>
              <a:rPr lang="en-US" b="true" sz="1969" i="true">
                <a:solidFill>
                  <a:srgbClr val="000000"/>
                </a:solidFill>
                <a:latin typeface="Rubik Bold Italics"/>
                <a:ea typeface="Rubik Bold Italics"/>
                <a:cs typeface="Rubik Bold Italics"/>
                <a:sym typeface="Rubik Bold Italics"/>
              </a:rPr>
              <a:t>Adresses</a:t>
            </a:r>
          </a:p>
        </p:txBody>
      </p:sp>
      <p:sp>
        <p:nvSpPr>
          <p:cNvPr name="TextBox 139" id="139"/>
          <p:cNvSpPr txBox="true"/>
          <p:nvPr/>
        </p:nvSpPr>
        <p:spPr>
          <a:xfrm rot="0">
            <a:off x="8208144" y="7954962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m/84'/0'/1'/0/0</a:t>
            </a:r>
          </a:p>
        </p:txBody>
      </p:sp>
      <p:sp>
        <p:nvSpPr>
          <p:cNvPr name="TextBox 140" id="140"/>
          <p:cNvSpPr txBox="true"/>
          <p:nvPr/>
        </p:nvSpPr>
        <p:spPr>
          <a:xfrm rot="0">
            <a:off x="8208144" y="8451301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m/84'/0'/1'/0/1</a:t>
            </a:r>
          </a:p>
        </p:txBody>
      </p:sp>
      <p:sp>
        <p:nvSpPr>
          <p:cNvPr name="TextBox 141" id="141"/>
          <p:cNvSpPr txBox="true"/>
          <p:nvPr/>
        </p:nvSpPr>
        <p:spPr>
          <a:xfrm rot="0">
            <a:off x="8208144" y="8948798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m/84'/0'/1'/0/2</a:t>
            </a:r>
          </a:p>
        </p:txBody>
      </p:sp>
      <p:sp>
        <p:nvSpPr>
          <p:cNvPr name="TextBox 142" id="142"/>
          <p:cNvSpPr txBox="true"/>
          <p:nvPr/>
        </p:nvSpPr>
        <p:spPr>
          <a:xfrm rot="0">
            <a:off x="9239110" y="7954962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m/84'/0'/1'/1/0</a:t>
            </a:r>
          </a:p>
        </p:txBody>
      </p:sp>
      <p:sp>
        <p:nvSpPr>
          <p:cNvPr name="TextBox 143" id="143"/>
          <p:cNvSpPr txBox="true"/>
          <p:nvPr/>
        </p:nvSpPr>
        <p:spPr>
          <a:xfrm rot="0">
            <a:off x="9239110" y="8451301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m/84'/0'/1'/1/1</a:t>
            </a:r>
          </a:p>
        </p:txBody>
      </p:sp>
      <p:sp>
        <p:nvSpPr>
          <p:cNvPr name="TextBox 144" id="144"/>
          <p:cNvSpPr txBox="true"/>
          <p:nvPr/>
        </p:nvSpPr>
        <p:spPr>
          <a:xfrm rot="0">
            <a:off x="9239110" y="8948798"/>
            <a:ext cx="819406" cy="12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"/>
              </a:lnSpc>
            </a:pPr>
            <a:r>
              <a:rPr lang="en-US" b="true" sz="70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m/84'/0'/1'/1/2</a:t>
            </a:r>
          </a:p>
        </p:txBody>
      </p:sp>
      <p:sp>
        <p:nvSpPr>
          <p:cNvPr name="Freeform 145" id="145"/>
          <p:cNvSpPr/>
          <p:nvPr/>
        </p:nvSpPr>
        <p:spPr>
          <a:xfrm flipH="false" flipV="false" rot="0">
            <a:off x="11241658" y="8119078"/>
            <a:ext cx="185444" cy="185444"/>
          </a:xfrm>
          <a:custGeom>
            <a:avLst/>
            <a:gdLst/>
            <a:ahLst/>
            <a:cxnLst/>
            <a:rect r="r" b="b" t="t" l="l"/>
            <a:pathLst>
              <a:path h="185444" w="185444">
                <a:moveTo>
                  <a:pt x="0" y="0"/>
                </a:moveTo>
                <a:lnTo>
                  <a:pt x="185444" y="0"/>
                </a:lnTo>
                <a:lnTo>
                  <a:pt x="185444" y="185444"/>
                </a:lnTo>
                <a:lnTo>
                  <a:pt x="0" y="18544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6" id="146"/>
          <p:cNvSpPr/>
          <p:nvPr/>
        </p:nvSpPr>
        <p:spPr>
          <a:xfrm flipH="false" flipV="false" rot="0">
            <a:off x="11241658" y="8383471"/>
            <a:ext cx="185444" cy="185444"/>
          </a:xfrm>
          <a:custGeom>
            <a:avLst/>
            <a:gdLst/>
            <a:ahLst/>
            <a:cxnLst/>
            <a:rect r="r" b="b" t="t" l="l"/>
            <a:pathLst>
              <a:path h="185444" w="185444">
                <a:moveTo>
                  <a:pt x="0" y="0"/>
                </a:moveTo>
                <a:lnTo>
                  <a:pt x="185444" y="0"/>
                </a:lnTo>
                <a:lnTo>
                  <a:pt x="185444" y="185445"/>
                </a:lnTo>
                <a:lnTo>
                  <a:pt x="0" y="18544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7" id="147"/>
          <p:cNvSpPr/>
          <p:nvPr/>
        </p:nvSpPr>
        <p:spPr>
          <a:xfrm>
            <a:off x="8069185" y="7304584"/>
            <a:ext cx="0" cy="1486528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8" id="148"/>
          <p:cNvSpPr/>
          <p:nvPr/>
        </p:nvSpPr>
        <p:spPr>
          <a:xfrm>
            <a:off x="8053750" y="8293616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49" id="149"/>
          <p:cNvSpPr/>
          <p:nvPr/>
        </p:nvSpPr>
        <p:spPr>
          <a:xfrm>
            <a:off x="8053750" y="7781843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0" id="150"/>
          <p:cNvSpPr/>
          <p:nvPr/>
        </p:nvSpPr>
        <p:spPr>
          <a:xfrm>
            <a:off x="9083038" y="8778890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1" id="151"/>
          <p:cNvSpPr/>
          <p:nvPr/>
        </p:nvSpPr>
        <p:spPr>
          <a:xfrm>
            <a:off x="9097996" y="7307797"/>
            <a:ext cx="0" cy="1486528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2" id="152"/>
          <p:cNvSpPr/>
          <p:nvPr/>
        </p:nvSpPr>
        <p:spPr>
          <a:xfrm>
            <a:off x="9082561" y="8296829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53" id="153"/>
          <p:cNvSpPr/>
          <p:nvPr/>
        </p:nvSpPr>
        <p:spPr>
          <a:xfrm>
            <a:off x="9082561" y="7785055"/>
            <a:ext cx="216559" cy="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54" id="154"/>
          <p:cNvSpPr/>
          <p:nvPr/>
        </p:nvSpPr>
        <p:spPr>
          <a:xfrm flipH="true" flipV="false" rot="-8534595">
            <a:off x="2950815" y="5487223"/>
            <a:ext cx="994098" cy="355390"/>
          </a:xfrm>
          <a:custGeom>
            <a:avLst/>
            <a:gdLst/>
            <a:ahLst/>
            <a:cxnLst/>
            <a:rect r="r" b="b" t="t" l="l"/>
            <a:pathLst>
              <a:path h="355390" w="994098">
                <a:moveTo>
                  <a:pt x="994098" y="0"/>
                </a:moveTo>
                <a:lnTo>
                  <a:pt x="0" y="0"/>
                </a:lnTo>
                <a:lnTo>
                  <a:pt x="0" y="355391"/>
                </a:lnTo>
                <a:lnTo>
                  <a:pt x="994098" y="355391"/>
                </a:lnTo>
                <a:lnTo>
                  <a:pt x="994098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DAGRN8DXzic</dc:identifier>
  <dcterms:modified xsi:type="dcterms:W3CDTF">2011-08-01T06:04:30Z</dcterms:modified>
  <cp:revision>1</cp:revision>
  <dc:title>54</dc:title>
</cp:coreProperties>
</file>