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ubik Semi-Bold" charset="1" panose="00000000000000000000"/>
      <p:regular r:id="rId22"/>
    </p:embeddedFont>
    <p:embeddedFont>
      <p:font typeface="Rubik Medium" charset="1" panose="00000000000000000000"/>
      <p:regular r:id="rId23"/>
    </p:embeddedFont>
    <p:embeddedFont>
      <p:font typeface="Rubik Italics" charset="1" panose="00000000000000000000"/>
      <p:regular r:id="rId24"/>
    </p:embeddedFont>
    <p:embeddedFont>
      <p:font typeface="JetBrains Mono Italics" charset="1" panose="02010509020102050004"/>
      <p:regular r:id="rId25"/>
    </p:embeddedFont>
    <p:embeddedFont>
      <p:font typeface="Rubik Bold" charset="1" panose="00000000000000000000"/>
      <p:regular r:id="rId26"/>
    </p:embeddedFont>
    <p:embeddedFont>
      <p:font typeface="Rubik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L'entropie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5.6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667690" y="4076222"/>
            <a:ext cx="3130264" cy="3803865"/>
          </a:xfrm>
          <a:custGeom>
            <a:avLst/>
            <a:gdLst/>
            <a:ahLst/>
            <a:cxnLst/>
            <a:rect r="r" b="b" t="t" l="l"/>
            <a:pathLst>
              <a:path h="3803865" w="3130264">
                <a:moveTo>
                  <a:pt x="0" y="0"/>
                </a:moveTo>
                <a:lnTo>
                  <a:pt x="3130264" y="0"/>
                </a:lnTo>
                <a:lnTo>
                  <a:pt x="3130264" y="3803865"/>
                </a:lnTo>
                <a:lnTo>
                  <a:pt x="0" y="380386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L'efficacité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40332" y="5300101"/>
            <a:ext cx="2338369" cy="1356107"/>
          </a:xfrm>
          <a:custGeom>
            <a:avLst/>
            <a:gdLst/>
            <a:ahLst/>
            <a:cxnLst/>
            <a:rect r="r" b="b" t="t" l="l"/>
            <a:pathLst>
              <a:path h="1356107" w="2338369">
                <a:moveTo>
                  <a:pt x="0" y="0"/>
                </a:moveTo>
                <a:lnTo>
                  <a:pt x="2338368" y="0"/>
                </a:lnTo>
                <a:lnTo>
                  <a:pt x="2338368" y="1356107"/>
                </a:lnTo>
                <a:lnTo>
                  <a:pt x="0" y="13561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83419" y="4048705"/>
            <a:ext cx="3451438" cy="3858899"/>
          </a:xfrm>
          <a:custGeom>
            <a:avLst/>
            <a:gdLst/>
            <a:ahLst/>
            <a:cxnLst/>
            <a:rect r="r" b="b" t="t" l="l"/>
            <a:pathLst>
              <a:path h="3858899" w="3451438">
                <a:moveTo>
                  <a:pt x="0" y="0"/>
                </a:moveTo>
                <a:lnTo>
                  <a:pt x="3451437" y="0"/>
                </a:lnTo>
                <a:lnTo>
                  <a:pt x="3451437" y="3858899"/>
                </a:lnTo>
                <a:lnTo>
                  <a:pt x="0" y="385889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181920" y="4048705"/>
            <a:ext cx="3543391" cy="3858899"/>
          </a:xfrm>
          <a:custGeom>
            <a:avLst/>
            <a:gdLst/>
            <a:ahLst/>
            <a:cxnLst/>
            <a:rect r="r" b="b" t="t" l="l"/>
            <a:pathLst>
              <a:path h="3858899" w="3543391">
                <a:moveTo>
                  <a:pt x="0" y="0"/>
                </a:moveTo>
                <a:lnTo>
                  <a:pt x="3543392" y="0"/>
                </a:lnTo>
                <a:lnTo>
                  <a:pt x="3543392" y="3858899"/>
                </a:lnTo>
                <a:lnTo>
                  <a:pt x="0" y="385889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densité de l'entropie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82192" y="4381852"/>
            <a:ext cx="11301259" cy="3192606"/>
          </a:xfrm>
          <a:custGeom>
            <a:avLst/>
            <a:gdLst/>
            <a:ahLst/>
            <a:cxnLst/>
            <a:rect r="r" b="b" t="t" l="l"/>
            <a:pathLst>
              <a:path h="3192606" w="11301259">
                <a:moveTo>
                  <a:pt x="0" y="0"/>
                </a:moveTo>
                <a:lnTo>
                  <a:pt x="11301259" y="0"/>
                </a:lnTo>
                <a:lnTo>
                  <a:pt x="11301259" y="3192605"/>
                </a:lnTo>
                <a:lnTo>
                  <a:pt x="0" y="31926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score de Boltzmann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223600" y="4564904"/>
            <a:ext cx="8018443" cy="2826501"/>
          </a:xfrm>
          <a:custGeom>
            <a:avLst/>
            <a:gdLst/>
            <a:ahLst/>
            <a:cxnLst/>
            <a:rect r="r" b="b" t="t" l="l"/>
            <a:pathLst>
              <a:path h="2826501" w="8018443">
                <a:moveTo>
                  <a:pt x="0" y="0"/>
                </a:moveTo>
                <a:lnTo>
                  <a:pt x="8018443" y="0"/>
                </a:lnTo>
                <a:lnTo>
                  <a:pt x="8018443" y="2826501"/>
                </a:lnTo>
                <a:lnTo>
                  <a:pt x="0" y="282650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score de Boltzmann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82192" y="5377775"/>
            <a:ext cx="11301259" cy="1200759"/>
          </a:xfrm>
          <a:custGeom>
            <a:avLst/>
            <a:gdLst/>
            <a:ahLst/>
            <a:cxnLst/>
            <a:rect r="r" b="b" t="t" l="l"/>
            <a:pathLst>
              <a:path h="1200759" w="11301259">
                <a:moveTo>
                  <a:pt x="0" y="0"/>
                </a:moveTo>
                <a:lnTo>
                  <a:pt x="11301259" y="0"/>
                </a:lnTo>
                <a:lnTo>
                  <a:pt x="11301259" y="1200759"/>
                </a:lnTo>
                <a:lnTo>
                  <a:pt x="0" y="12007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score de Boltzmann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870061" y="2961601"/>
            <a:ext cx="10725522" cy="6033106"/>
          </a:xfrm>
          <a:custGeom>
            <a:avLst/>
            <a:gdLst/>
            <a:ahLst/>
            <a:cxnLst/>
            <a:rect r="r" b="b" t="t" l="l"/>
            <a:pathLst>
              <a:path h="6033106" w="10725522">
                <a:moveTo>
                  <a:pt x="0" y="0"/>
                </a:moveTo>
                <a:lnTo>
                  <a:pt x="10725522" y="0"/>
                </a:lnTo>
                <a:lnTo>
                  <a:pt x="10725522" y="6033106"/>
                </a:lnTo>
                <a:lnTo>
                  <a:pt x="0" y="603310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Boltzmann Calculator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82192" y="3068080"/>
            <a:ext cx="11301259" cy="5820148"/>
          </a:xfrm>
          <a:custGeom>
            <a:avLst/>
            <a:gdLst/>
            <a:ahLst/>
            <a:cxnLst/>
            <a:rect r="r" b="b" t="t" l="l"/>
            <a:pathLst>
              <a:path h="5820148" w="11301259">
                <a:moveTo>
                  <a:pt x="0" y="0"/>
                </a:moveTo>
                <a:lnTo>
                  <a:pt x="11301259" y="0"/>
                </a:lnTo>
                <a:lnTo>
                  <a:pt x="11301259" y="5820149"/>
                </a:lnTo>
                <a:lnTo>
                  <a:pt x="0" y="582014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KYCP.org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nombre d'interprétations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368480" y="3352901"/>
            <a:ext cx="9728684" cy="5250507"/>
            <a:chOff x="0" y="0"/>
            <a:chExt cx="4436991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36991" cy="2394615"/>
            </a:xfrm>
            <a:custGeom>
              <a:avLst/>
              <a:gdLst/>
              <a:ahLst/>
              <a:cxnLst/>
              <a:rect r="r" b="b" t="t" l="l"/>
              <a:pathLst>
                <a:path h="2394615" w="4436991">
                  <a:moveTo>
                    <a:pt x="0" y="0"/>
                  </a:moveTo>
                  <a:lnTo>
                    <a:pt x="4436991" y="0"/>
                  </a:lnTo>
                  <a:lnTo>
                    <a:pt x="4436991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436991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832971" y="4401842"/>
            <a:ext cx="1997983" cy="622176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1745" y="0"/>
                  </a:moveTo>
                  <a:lnTo>
                    <a:pt x="779481" y="0"/>
                  </a:lnTo>
                  <a:cubicBezTo>
                    <a:pt x="852242" y="0"/>
                    <a:pt x="911226" y="58984"/>
                    <a:pt x="911226" y="131745"/>
                  </a:cubicBezTo>
                  <a:lnTo>
                    <a:pt x="911226" y="152012"/>
                  </a:lnTo>
                  <a:cubicBezTo>
                    <a:pt x="911226" y="224773"/>
                    <a:pt x="852242" y="283758"/>
                    <a:pt x="779481" y="283758"/>
                  </a:cubicBezTo>
                  <a:lnTo>
                    <a:pt x="131745" y="283758"/>
                  </a:lnTo>
                  <a:cubicBezTo>
                    <a:pt x="96804" y="283758"/>
                    <a:pt x="63294" y="269877"/>
                    <a:pt x="38587" y="245170"/>
                  </a:cubicBezTo>
                  <a:cubicBezTo>
                    <a:pt x="13880" y="220463"/>
                    <a:pt x="0" y="186953"/>
                    <a:pt x="0" y="152012"/>
                  </a:cubicBezTo>
                  <a:lnTo>
                    <a:pt x="0" y="131745"/>
                  </a:lnTo>
                  <a:cubicBezTo>
                    <a:pt x="0" y="96804"/>
                    <a:pt x="13880" y="63294"/>
                    <a:pt x="38587" y="38587"/>
                  </a:cubicBezTo>
                  <a:cubicBezTo>
                    <a:pt x="63294" y="13880"/>
                    <a:pt x="96804" y="0"/>
                    <a:pt x="13174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549862" y="3398596"/>
            <a:ext cx="5365920" cy="38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b="true" sz="2252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68762" y="3817354"/>
            <a:ext cx="1926401" cy="38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225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830954" y="4712930"/>
            <a:ext cx="480284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9669592" y="3817354"/>
            <a:ext cx="1926401" cy="38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225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633801" y="4401842"/>
            <a:ext cx="1997983" cy="622176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1745" y="0"/>
                  </a:moveTo>
                  <a:lnTo>
                    <a:pt x="779481" y="0"/>
                  </a:lnTo>
                  <a:cubicBezTo>
                    <a:pt x="852242" y="0"/>
                    <a:pt x="911226" y="58984"/>
                    <a:pt x="911226" y="131745"/>
                  </a:cubicBezTo>
                  <a:lnTo>
                    <a:pt x="911226" y="152012"/>
                  </a:lnTo>
                  <a:cubicBezTo>
                    <a:pt x="911226" y="224773"/>
                    <a:pt x="852242" y="283758"/>
                    <a:pt x="779481" y="283758"/>
                  </a:cubicBezTo>
                  <a:lnTo>
                    <a:pt x="131745" y="283758"/>
                  </a:lnTo>
                  <a:cubicBezTo>
                    <a:pt x="96804" y="283758"/>
                    <a:pt x="63294" y="269877"/>
                    <a:pt x="38587" y="245170"/>
                  </a:cubicBezTo>
                  <a:cubicBezTo>
                    <a:pt x="13880" y="220463"/>
                    <a:pt x="0" y="186953"/>
                    <a:pt x="0" y="152012"/>
                  </a:cubicBezTo>
                  <a:lnTo>
                    <a:pt x="0" y="131745"/>
                  </a:lnTo>
                  <a:cubicBezTo>
                    <a:pt x="0" y="96804"/>
                    <a:pt x="13880" y="63294"/>
                    <a:pt x="38587" y="38587"/>
                  </a:cubicBezTo>
                  <a:cubicBezTo>
                    <a:pt x="63294" y="13880"/>
                    <a:pt x="96804" y="0"/>
                    <a:pt x="1317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70 000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633801" y="5238538"/>
            <a:ext cx="1997983" cy="622176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1745" y="0"/>
                  </a:moveTo>
                  <a:lnTo>
                    <a:pt x="779481" y="0"/>
                  </a:lnTo>
                  <a:cubicBezTo>
                    <a:pt x="852242" y="0"/>
                    <a:pt x="911226" y="58984"/>
                    <a:pt x="911226" y="131745"/>
                  </a:cubicBezTo>
                  <a:lnTo>
                    <a:pt x="911226" y="152012"/>
                  </a:lnTo>
                  <a:cubicBezTo>
                    <a:pt x="911226" y="224773"/>
                    <a:pt x="852242" y="283758"/>
                    <a:pt x="779481" y="283758"/>
                  </a:cubicBezTo>
                  <a:lnTo>
                    <a:pt x="131745" y="283758"/>
                  </a:lnTo>
                  <a:cubicBezTo>
                    <a:pt x="96804" y="283758"/>
                    <a:pt x="63294" y="269877"/>
                    <a:pt x="38587" y="245170"/>
                  </a:cubicBezTo>
                  <a:cubicBezTo>
                    <a:pt x="13880" y="220463"/>
                    <a:pt x="0" y="186953"/>
                    <a:pt x="0" y="152012"/>
                  </a:cubicBezTo>
                  <a:lnTo>
                    <a:pt x="0" y="131745"/>
                  </a:lnTo>
                  <a:cubicBezTo>
                    <a:pt x="0" y="96804"/>
                    <a:pt x="13880" y="63294"/>
                    <a:pt x="38587" y="38587"/>
                  </a:cubicBezTo>
                  <a:cubicBezTo>
                    <a:pt x="63294" y="13880"/>
                    <a:pt x="96804" y="0"/>
                    <a:pt x="1317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29 000 sats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4830954" y="4712930"/>
            <a:ext cx="4802847" cy="836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nombre d'interprétations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089613" y="3202398"/>
            <a:ext cx="10286416" cy="5551512"/>
            <a:chOff x="0" y="0"/>
            <a:chExt cx="4436991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36991" cy="2394615"/>
            </a:xfrm>
            <a:custGeom>
              <a:avLst/>
              <a:gdLst/>
              <a:ahLst/>
              <a:cxnLst/>
              <a:rect r="r" b="b" t="t" l="l"/>
              <a:pathLst>
                <a:path h="2394615" w="4436991">
                  <a:moveTo>
                    <a:pt x="0" y="0"/>
                  </a:moveTo>
                  <a:lnTo>
                    <a:pt x="4436991" y="0"/>
                  </a:lnTo>
                  <a:lnTo>
                    <a:pt x="4436991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436991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580733" y="4311474"/>
            <a:ext cx="2112525" cy="657844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396051" y="3243918"/>
            <a:ext cx="5673541" cy="41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b="true" sz="238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18576" y="3686684"/>
            <a:ext cx="2036839" cy="41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sz="238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693258" y="4640396"/>
            <a:ext cx="50781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2580733" y="5196137"/>
            <a:ext cx="2112525" cy="657844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809289" y="3686684"/>
            <a:ext cx="2036839" cy="41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sz="238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2580903" y="6080800"/>
            <a:ext cx="2112525" cy="657844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580903" y="6965463"/>
            <a:ext cx="2112525" cy="657844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580903" y="7850126"/>
            <a:ext cx="2112525" cy="657844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771446" y="4311474"/>
            <a:ext cx="2112525" cy="657844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771446" y="5196137"/>
            <a:ext cx="2112525" cy="657844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771617" y="6080800"/>
            <a:ext cx="2112525" cy="657844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771617" y="6965463"/>
            <a:ext cx="2112525" cy="657844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771617" y="7850126"/>
            <a:ext cx="2112525" cy="657844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4602" y="0"/>
                  </a:moveTo>
                  <a:lnTo>
                    <a:pt x="786624" y="0"/>
                  </a:lnTo>
                  <a:cubicBezTo>
                    <a:pt x="819671" y="0"/>
                    <a:pt x="851364" y="13128"/>
                    <a:pt x="874731" y="36495"/>
                  </a:cubicBezTo>
                  <a:cubicBezTo>
                    <a:pt x="898099" y="59863"/>
                    <a:pt x="911226" y="91556"/>
                    <a:pt x="911226" y="124602"/>
                  </a:cubicBezTo>
                  <a:lnTo>
                    <a:pt x="911226" y="159155"/>
                  </a:lnTo>
                  <a:cubicBezTo>
                    <a:pt x="911226" y="227971"/>
                    <a:pt x="855440" y="283758"/>
                    <a:pt x="786624" y="283758"/>
                  </a:cubicBezTo>
                  <a:lnTo>
                    <a:pt x="124602" y="283758"/>
                  </a:lnTo>
                  <a:cubicBezTo>
                    <a:pt x="91556" y="283758"/>
                    <a:pt x="59863" y="270630"/>
                    <a:pt x="36495" y="247262"/>
                  </a:cubicBezTo>
                  <a:cubicBezTo>
                    <a:pt x="13128" y="223895"/>
                    <a:pt x="0" y="192202"/>
                    <a:pt x="0" y="159155"/>
                  </a:cubicBezTo>
                  <a:lnTo>
                    <a:pt x="0" y="124602"/>
                  </a:lnTo>
                  <a:cubicBezTo>
                    <a:pt x="0" y="91556"/>
                    <a:pt x="13128" y="59863"/>
                    <a:pt x="36495" y="36495"/>
                  </a:cubicBezTo>
                  <a:cubicBezTo>
                    <a:pt x="59863" y="13128"/>
                    <a:pt x="91556" y="0"/>
                    <a:pt x="12460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63" id="63"/>
          <p:cNvSpPr/>
          <p:nvPr/>
        </p:nvSpPr>
        <p:spPr>
          <a:xfrm>
            <a:off x="4693258" y="4640396"/>
            <a:ext cx="507818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>
            <a:off x="4693258" y="4640396"/>
            <a:ext cx="5078359" cy="1769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>
            <a:off x="4693258" y="4640396"/>
            <a:ext cx="5078359" cy="26539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" id="66"/>
          <p:cNvSpPr/>
          <p:nvPr/>
        </p:nvSpPr>
        <p:spPr>
          <a:xfrm>
            <a:off x="4693258" y="4640396"/>
            <a:ext cx="5078359" cy="35386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" id="67"/>
          <p:cNvSpPr/>
          <p:nvPr/>
        </p:nvSpPr>
        <p:spPr>
          <a:xfrm flipV="true">
            <a:off x="4693258" y="4640396"/>
            <a:ext cx="507818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8" id="68"/>
          <p:cNvSpPr/>
          <p:nvPr/>
        </p:nvSpPr>
        <p:spPr>
          <a:xfrm>
            <a:off x="4693258" y="5525059"/>
            <a:ext cx="50781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>
            <a:off x="4693258" y="5525059"/>
            <a:ext cx="5078359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>
            <a:off x="4693258" y="5525059"/>
            <a:ext cx="5078359" cy="1769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>
            <a:off x="4693258" y="5525059"/>
            <a:ext cx="5078359" cy="26539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2" id="72"/>
          <p:cNvSpPr/>
          <p:nvPr/>
        </p:nvSpPr>
        <p:spPr>
          <a:xfrm flipV="true">
            <a:off x="4693429" y="4640396"/>
            <a:ext cx="5078018" cy="1769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V="true">
            <a:off x="4693429" y="5525059"/>
            <a:ext cx="507801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>
            <a:off x="4693429" y="6409722"/>
            <a:ext cx="50781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>
            <a:off x="4693429" y="6409722"/>
            <a:ext cx="507818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6" id="76"/>
          <p:cNvSpPr/>
          <p:nvPr/>
        </p:nvSpPr>
        <p:spPr>
          <a:xfrm>
            <a:off x="4693429" y="6409722"/>
            <a:ext cx="5078188" cy="1769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7" id="77"/>
          <p:cNvSpPr/>
          <p:nvPr/>
        </p:nvSpPr>
        <p:spPr>
          <a:xfrm flipV="true">
            <a:off x="4693429" y="4640396"/>
            <a:ext cx="5078018" cy="26539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8" id="78"/>
          <p:cNvSpPr/>
          <p:nvPr/>
        </p:nvSpPr>
        <p:spPr>
          <a:xfrm flipV="true">
            <a:off x="4693429" y="5525059"/>
            <a:ext cx="5078018" cy="1769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9" id="79"/>
          <p:cNvSpPr/>
          <p:nvPr/>
        </p:nvSpPr>
        <p:spPr>
          <a:xfrm flipV="true">
            <a:off x="4693429" y="6409722"/>
            <a:ext cx="507818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>
            <a:off x="4693429" y="7294385"/>
            <a:ext cx="50781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>
            <a:off x="4693429" y="7294385"/>
            <a:ext cx="507818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 flipV="true">
            <a:off x="4693429" y="4640396"/>
            <a:ext cx="5078018" cy="35386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 flipV="true">
            <a:off x="4693429" y="5525059"/>
            <a:ext cx="5078018" cy="26539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V="true">
            <a:off x="4693429" y="6409722"/>
            <a:ext cx="5078188" cy="1769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flipV="true">
            <a:off x="4693429" y="7294385"/>
            <a:ext cx="5078188" cy="8846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>
            <a:off x="4693429" y="8179048"/>
            <a:ext cx="50781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nombre d'interprétations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11223" y="3052153"/>
            <a:ext cx="10843198" cy="5852004"/>
            <a:chOff x="0" y="0"/>
            <a:chExt cx="4436991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36991" cy="2394615"/>
            </a:xfrm>
            <a:custGeom>
              <a:avLst/>
              <a:gdLst/>
              <a:ahLst/>
              <a:cxnLst/>
              <a:rect r="r" b="b" t="t" l="l"/>
              <a:pathLst>
                <a:path h="2394615" w="4436991">
                  <a:moveTo>
                    <a:pt x="0" y="0"/>
                  </a:moveTo>
                  <a:lnTo>
                    <a:pt x="4436991" y="0"/>
                  </a:lnTo>
                  <a:lnTo>
                    <a:pt x="4436991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436991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1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328925" y="4221260"/>
            <a:ext cx="2226872" cy="496879"/>
            <a:chOff x="0" y="0"/>
            <a:chExt cx="911226" cy="20332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42503" y="3108538"/>
            <a:ext cx="5980638" cy="40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b="true" sz="241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68817" y="3575270"/>
            <a:ext cx="2147089" cy="40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41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555797" y="4469700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2328925" y="4781282"/>
            <a:ext cx="2226872" cy="496879"/>
            <a:chOff x="0" y="0"/>
            <a:chExt cx="911226" cy="20332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948748" y="3575270"/>
            <a:ext cx="2147089" cy="40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41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2329105" y="5342533"/>
            <a:ext cx="2226872" cy="496879"/>
            <a:chOff x="0" y="0"/>
            <a:chExt cx="911226" cy="20332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329105" y="5903784"/>
            <a:ext cx="2226872" cy="496879"/>
            <a:chOff x="0" y="0"/>
            <a:chExt cx="911226" cy="20332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329105" y="6465034"/>
            <a:ext cx="2226872" cy="496879"/>
            <a:chOff x="0" y="0"/>
            <a:chExt cx="911226" cy="20332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908857" y="4221260"/>
            <a:ext cx="2226872" cy="496879"/>
            <a:chOff x="0" y="0"/>
            <a:chExt cx="911226" cy="20332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908857" y="4781282"/>
            <a:ext cx="2226872" cy="496879"/>
            <a:chOff x="0" y="0"/>
            <a:chExt cx="911226" cy="20332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909036" y="5342533"/>
            <a:ext cx="2226872" cy="496879"/>
            <a:chOff x="0" y="0"/>
            <a:chExt cx="911226" cy="20332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909036" y="5903784"/>
            <a:ext cx="2226872" cy="496879"/>
            <a:chOff x="0" y="0"/>
            <a:chExt cx="911226" cy="20332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909036" y="6465034"/>
            <a:ext cx="2226872" cy="496879"/>
            <a:chOff x="0" y="0"/>
            <a:chExt cx="911226" cy="20332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63" id="63"/>
          <p:cNvSpPr/>
          <p:nvPr/>
        </p:nvSpPr>
        <p:spPr>
          <a:xfrm>
            <a:off x="4555797" y="4469700"/>
            <a:ext cx="5353060" cy="5600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>
            <a:off x="4555797" y="4469700"/>
            <a:ext cx="5353239" cy="11212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>
            <a:off x="4555797" y="4469700"/>
            <a:ext cx="5353239" cy="16825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" id="66"/>
          <p:cNvSpPr/>
          <p:nvPr/>
        </p:nvSpPr>
        <p:spPr>
          <a:xfrm>
            <a:off x="4555797" y="4469700"/>
            <a:ext cx="5353239" cy="22437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" id="67"/>
          <p:cNvSpPr/>
          <p:nvPr/>
        </p:nvSpPr>
        <p:spPr>
          <a:xfrm flipV="true">
            <a:off x="4555797" y="4469700"/>
            <a:ext cx="5353060" cy="5600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8" id="68"/>
          <p:cNvSpPr/>
          <p:nvPr/>
        </p:nvSpPr>
        <p:spPr>
          <a:xfrm>
            <a:off x="4555797" y="5029722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>
            <a:off x="4555797" y="5029722"/>
            <a:ext cx="5353239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>
            <a:off x="4555797" y="5029722"/>
            <a:ext cx="5353239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>
            <a:off x="4555797" y="5029722"/>
            <a:ext cx="5353239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2" id="72"/>
          <p:cNvSpPr/>
          <p:nvPr/>
        </p:nvSpPr>
        <p:spPr>
          <a:xfrm flipV="true">
            <a:off x="4555977" y="4469700"/>
            <a:ext cx="5352880" cy="11212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V="true">
            <a:off x="4555977" y="5029722"/>
            <a:ext cx="535288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>
            <a:off x="4555977" y="5590972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>
            <a:off x="4555977" y="5590972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6" id="76"/>
          <p:cNvSpPr/>
          <p:nvPr/>
        </p:nvSpPr>
        <p:spPr>
          <a:xfrm>
            <a:off x="4555977" y="5590972"/>
            <a:ext cx="535306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7" id="77"/>
          <p:cNvSpPr/>
          <p:nvPr/>
        </p:nvSpPr>
        <p:spPr>
          <a:xfrm flipV="true">
            <a:off x="4555977" y="4469700"/>
            <a:ext cx="5352880" cy="16825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8" id="78"/>
          <p:cNvSpPr/>
          <p:nvPr/>
        </p:nvSpPr>
        <p:spPr>
          <a:xfrm flipV="true">
            <a:off x="4555977" y="5029722"/>
            <a:ext cx="535288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9" id="79"/>
          <p:cNvSpPr/>
          <p:nvPr/>
        </p:nvSpPr>
        <p:spPr>
          <a:xfrm flipV="true">
            <a:off x="4555977" y="5590972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 flipV="true">
            <a:off x="4555977" y="6152223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>
            <a:off x="4555977" y="6152223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 flipV="true">
            <a:off x="4555977" y="4469700"/>
            <a:ext cx="5352880" cy="22437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 flipV="true">
            <a:off x="4555977" y="5029722"/>
            <a:ext cx="5352880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V="true">
            <a:off x="4555977" y="5590972"/>
            <a:ext cx="535306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flipV="true">
            <a:off x="4555977" y="6152223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>
            <a:off x="4555977" y="6713474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7" id="87"/>
          <p:cNvGrpSpPr/>
          <p:nvPr/>
        </p:nvGrpSpPr>
        <p:grpSpPr>
          <a:xfrm rot="0">
            <a:off x="9908857" y="7026285"/>
            <a:ext cx="2226872" cy="496879"/>
            <a:chOff x="0" y="0"/>
            <a:chExt cx="911226" cy="203321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9908857" y="7587536"/>
            <a:ext cx="2226872" cy="496879"/>
            <a:chOff x="0" y="0"/>
            <a:chExt cx="911226" cy="203321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9908857" y="8148786"/>
            <a:ext cx="2226872" cy="496879"/>
            <a:chOff x="0" y="0"/>
            <a:chExt cx="911226" cy="203321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2328925" y="7026285"/>
            <a:ext cx="2226872" cy="496879"/>
            <a:chOff x="0" y="0"/>
            <a:chExt cx="911226" cy="203321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2328925" y="7587536"/>
            <a:ext cx="2226872" cy="496879"/>
            <a:chOff x="0" y="0"/>
            <a:chExt cx="911226" cy="203321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2328925" y="8148786"/>
            <a:ext cx="2226872" cy="496879"/>
            <a:chOff x="0" y="0"/>
            <a:chExt cx="911226" cy="203321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911226" cy="203321"/>
            </a:xfrm>
            <a:custGeom>
              <a:avLst/>
              <a:gdLst/>
              <a:ahLst/>
              <a:cxnLst/>
              <a:rect r="r" b="b" t="t" l="l"/>
              <a:pathLst>
                <a:path h="203321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36528" y="0"/>
                    <a:pt x="862386" y="10711"/>
                    <a:pt x="881451" y="29776"/>
                  </a:cubicBezTo>
                  <a:cubicBezTo>
                    <a:pt x="900516" y="48841"/>
                    <a:pt x="911226" y="74698"/>
                    <a:pt x="911226" y="101660"/>
                  </a:cubicBezTo>
                  <a:lnTo>
                    <a:pt x="911226" y="101660"/>
                  </a:lnTo>
                  <a:cubicBezTo>
                    <a:pt x="911226" y="157806"/>
                    <a:pt x="865712" y="203321"/>
                    <a:pt x="809566" y="203321"/>
                  </a:cubicBezTo>
                  <a:lnTo>
                    <a:pt x="101660" y="203321"/>
                  </a:lnTo>
                  <a:cubicBezTo>
                    <a:pt x="74698" y="203321"/>
                    <a:pt x="48841" y="192610"/>
                    <a:pt x="29776" y="173545"/>
                  </a:cubicBezTo>
                  <a:cubicBezTo>
                    <a:pt x="10711" y="154480"/>
                    <a:pt x="0" y="128622"/>
                    <a:pt x="0" y="101660"/>
                  </a:cubicBezTo>
                  <a:lnTo>
                    <a:pt x="0" y="101660"/>
                  </a:lnTo>
                  <a:cubicBezTo>
                    <a:pt x="0" y="74698"/>
                    <a:pt x="10711" y="48841"/>
                    <a:pt x="29776" y="29776"/>
                  </a:cubicBezTo>
                  <a:cubicBezTo>
                    <a:pt x="48841" y="10711"/>
                    <a:pt x="74698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57150"/>
              <a:ext cx="911226" cy="260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105" id="105"/>
          <p:cNvSpPr/>
          <p:nvPr/>
        </p:nvSpPr>
        <p:spPr>
          <a:xfrm>
            <a:off x="4555797" y="4469700"/>
            <a:ext cx="5353060" cy="28050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6" id="106"/>
          <p:cNvSpPr/>
          <p:nvPr/>
        </p:nvSpPr>
        <p:spPr>
          <a:xfrm>
            <a:off x="4555797" y="4469700"/>
            <a:ext cx="5353060" cy="33662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7" id="107"/>
          <p:cNvSpPr/>
          <p:nvPr/>
        </p:nvSpPr>
        <p:spPr>
          <a:xfrm>
            <a:off x="4555797" y="4469700"/>
            <a:ext cx="5353060" cy="39275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8" id="108"/>
          <p:cNvSpPr/>
          <p:nvPr/>
        </p:nvSpPr>
        <p:spPr>
          <a:xfrm>
            <a:off x="4555797" y="5029722"/>
            <a:ext cx="5353060" cy="2245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9" id="109"/>
          <p:cNvSpPr/>
          <p:nvPr/>
        </p:nvSpPr>
        <p:spPr>
          <a:xfrm>
            <a:off x="4555797" y="5029722"/>
            <a:ext cx="5353060" cy="28062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0" id="110"/>
          <p:cNvSpPr/>
          <p:nvPr/>
        </p:nvSpPr>
        <p:spPr>
          <a:xfrm>
            <a:off x="4555797" y="5029722"/>
            <a:ext cx="5353060" cy="33675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1" id="111"/>
          <p:cNvSpPr/>
          <p:nvPr/>
        </p:nvSpPr>
        <p:spPr>
          <a:xfrm>
            <a:off x="4555977" y="5590972"/>
            <a:ext cx="5352880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2" id="112"/>
          <p:cNvSpPr/>
          <p:nvPr/>
        </p:nvSpPr>
        <p:spPr>
          <a:xfrm>
            <a:off x="4555977" y="5590972"/>
            <a:ext cx="5352880" cy="2245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3" id="113"/>
          <p:cNvSpPr/>
          <p:nvPr/>
        </p:nvSpPr>
        <p:spPr>
          <a:xfrm>
            <a:off x="4555977" y="5590972"/>
            <a:ext cx="5352880" cy="28062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4" id="114"/>
          <p:cNvSpPr/>
          <p:nvPr/>
        </p:nvSpPr>
        <p:spPr>
          <a:xfrm>
            <a:off x="4555977" y="6152223"/>
            <a:ext cx="535288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5" id="115"/>
          <p:cNvSpPr/>
          <p:nvPr/>
        </p:nvSpPr>
        <p:spPr>
          <a:xfrm>
            <a:off x="4555977" y="6152223"/>
            <a:ext cx="5352880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6" id="116"/>
          <p:cNvSpPr/>
          <p:nvPr/>
        </p:nvSpPr>
        <p:spPr>
          <a:xfrm>
            <a:off x="4555977" y="6152223"/>
            <a:ext cx="5352880" cy="2245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7" id="117"/>
          <p:cNvSpPr/>
          <p:nvPr/>
        </p:nvSpPr>
        <p:spPr>
          <a:xfrm>
            <a:off x="4555977" y="6713474"/>
            <a:ext cx="535288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8" id="118"/>
          <p:cNvSpPr/>
          <p:nvPr/>
        </p:nvSpPr>
        <p:spPr>
          <a:xfrm>
            <a:off x="4555977" y="6713474"/>
            <a:ext cx="535288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9" id="119"/>
          <p:cNvSpPr/>
          <p:nvPr/>
        </p:nvSpPr>
        <p:spPr>
          <a:xfrm>
            <a:off x="4555977" y="6713474"/>
            <a:ext cx="5352880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0" id="120"/>
          <p:cNvSpPr/>
          <p:nvPr/>
        </p:nvSpPr>
        <p:spPr>
          <a:xfrm flipV="true">
            <a:off x="4555797" y="4469700"/>
            <a:ext cx="5353060" cy="28050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1" id="121"/>
          <p:cNvSpPr/>
          <p:nvPr/>
        </p:nvSpPr>
        <p:spPr>
          <a:xfrm flipV="true">
            <a:off x="4555797" y="5029722"/>
            <a:ext cx="5353060" cy="2245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2" id="122"/>
          <p:cNvSpPr/>
          <p:nvPr/>
        </p:nvSpPr>
        <p:spPr>
          <a:xfrm flipV="true">
            <a:off x="4555797" y="5590972"/>
            <a:ext cx="5353239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3" id="123"/>
          <p:cNvSpPr/>
          <p:nvPr/>
        </p:nvSpPr>
        <p:spPr>
          <a:xfrm flipV="true">
            <a:off x="4555797" y="6152223"/>
            <a:ext cx="5353239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4" id="124"/>
          <p:cNvSpPr/>
          <p:nvPr/>
        </p:nvSpPr>
        <p:spPr>
          <a:xfrm flipV="true">
            <a:off x="4555797" y="6713474"/>
            <a:ext cx="5353239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5" id="125"/>
          <p:cNvSpPr/>
          <p:nvPr/>
        </p:nvSpPr>
        <p:spPr>
          <a:xfrm>
            <a:off x="4555797" y="7274724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6" id="126"/>
          <p:cNvSpPr/>
          <p:nvPr/>
        </p:nvSpPr>
        <p:spPr>
          <a:xfrm>
            <a:off x="4555797" y="7274724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7" id="127"/>
          <p:cNvSpPr/>
          <p:nvPr/>
        </p:nvSpPr>
        <p:spPr>
          <a:xfrm>
            <a:off x="4555797" y="7274724"/>
            <a:ext cx="535306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8" id="128"/>
          <p:cNvSpPr/>
          <p:nvPr/>
        </p:nvSpPr>
        <p:spPr>
          <a:xfrm flipV="true">
            <a:off x="4555797" y="4469700"/>
            <a:ext cx="5353060" cy="33662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9" id="129"/>
          <p:cNvSpPr/>
          <p:nvPr/>
        </p:nvSpPr>
        <p:spPr>
          <a:xfrm flipV="true">
            <a:off x="4555797" y="5029722"/>
            <a:ext cx="5353060" cy="28062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0" id="130"/>
          <p:cNvSpPr/>
          <p:nvPr/>
        </p:nvSpPr>
        <p:spPr>
          <a:xfrm flipV="true">
            <a:off x="4555797" y="5590972"/>
            <a:ext cx="5353239" cy="2245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1" id="131"/>
          <p:cNvSpPr/>
          <p:nvPr/>
        </p:nvSpPr>
        <p:spPr>
          <a:xfrm flipV="true">
            <a:off x="4555797" y="6152223"/>
            <a:ext cx="5353239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2" id="132"/>
          <p:cNvSpPr/>
          <p:nvPr/>
        </p:nvSpPr>
        <p:spPr>
          <a:xfrm flipV="true">
            <a:off x="4555797" y="6713474"/>
            <a:ext cx="5353239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3" id="133"/>
          <p:cNvSpPr/>
          <p:nvPr/>
        </p:nvSpPr>
        <p:spPr>
          <a:xfrm flipV="true">
            <a:off x="4555797" y="7274724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4" id="134"/>
          <p:cNvSpPr/>
          <p:nvPr/>
        </p:nvSpPr>
        <p:spPr>
          <a:xfrm flipV="true">
            <a:off x="4555797" y="7835975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5" id="135"/>
          <p:cNvSpPr/>
          <p:nvPr/>
        </p:nvSpPr>
        <p:spPr>
          <a:xfrm>
            <a:off x="4555797" y="7835975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6" id="136"/>
          <p:cNvSpPr/>
          <p:nvPr/>
        </p:nvSpPr>
        <p:spPr>
          <a:xfrm flipV="true">
            <a:off x="4555797" y="4469700"/>
            <a:ext cx="5353060" cy="39275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7" id="137"/>
          <p:cNvSpPr/>
          <p:nvPr/>
        </p:nvSpPr>
        <p:spPr>
          <a:xfrm flipV="true">
            <a:off x="4555797" y="5029722"/>
            <a:ext cx="5353060" cy="33675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 flipV="true">
            <a:off x="4555797" y="5590972"/>
            <a:ext cx="5353239" cy="28062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9" id="139"/>
          <p:cNvSpPr/>
          <p:nvPr/>
        </p:nvSpPr>
        <p:spPr>
          <a:xfrm flipV="true">
            <a:off x="4555797" y="6152223"/>
            <a:ext cx="5353239" cy="2245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0" id="140"/>
          <p:cNvSpPr/>
          <p:nvPr/>
        </p:nvSpPr>
        <p:spPr>
          <a:xfrm flipV="true">
            <a:off x="4555797" y="6713474"/>
            <a:ext cx="5353239" cy="1683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1" id="141"/>
          <p:cNvSpPr/>
          <p:nvPr/>
        </p:nvSpPr>
        <p:spPr>
          <a:xfrm flipV="true">
            <a:off x="4555797" y="7274724"/>
            <a:ext cx="5353060" cy="1122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2" id="142"/>
          <p:cNvSpPr/>
          <p:nvPr/>
        </p:nvSpPr>
        <p:spPr>
          <a:xfrm flipV="true">
            <a:off x="4555797" y="7835975"/>
            <a:ext cx="5353060" cy="561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3" id="143"/>
          <p:cNvSpPr/>
          <p:nvPr/>
        </p:nvSpPr>
        <p:spPr>
          <a:xfrm flipV="true">
            <a:off x="4555797" y="8397226"/>
            <a:ext cx="535306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783754" y="4405535"/>
            <a:ext cx="2840271" cy="710068"/>
          </a:xfrm>
          <a:custGeom>
            <a:avLst/>
            <a:gdLst/>
            <a:ahLst/>
            <a:cxnLst/>
            <a:rect r="r" b="b" t="t" l="l"/>
            <a:pathLst>
              <a:path h="710068" w="2840271">
                <a:moveTo>
                  <a:pt x="0" y="0"/>
                </a:moveTo>
                <a:lnTo>
                  <a:pt x="2840270" y="0"/>
                </a:lnTo>
                <a:lnTo>
                  <a:pt x="2840270" y="710068"/>
                </a:lnTo>
                <a:lnTo>
                  <a:pt x="0" y="7100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783754" y="5470095"/>
            <a:ext cx="4187044" cy="2080678"/>
          </a:xfrm>
          <a:custGeom>
            <a:avLst/>
            <a:gdLst/>
            <a:ahLst/>
            <a:cxnLst/>
            <a:rect r="r" b="b" t="t" l="l"/>
            <a:pathLst>
              <a:path h="2080678" w="4187044">
                <a:moveTo>
                  <a:pt x="0" y="0"/>
                </a:moveTo>
                <a:lnTo>
                  <a:pt x="4187044" y="0"/>
                </a:lnTo>
                <a:lnTo>
                  <a:pt x="4187044" y="2080679"/>
                </a:lnTo>
                <a:lnTo>
                  <a:pt x="0" y="2080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L'entropie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782785" y="4937815"/>
            <a:ext cx="4694213" cy="2080678"/>
          </a:xfrm>
          <a:custGeom>
            <a:avLst/>
            <a:gdLst/>
            <a:ahLst/>
            <a:cxnLst/>
            <a:rect r="r" b="b" t="t" l="l"/>
            <a:pathLst>
              <a:path h="2080678" w="4694213">
                <a:moveTo>
                  <a:pt x="0" y="0"/>
                </a:moveTo>
                <a:lnTo>
                  <a:pt x="4694213" y="0"/>
                </a:lnTo>
                <a:lnTo>
                  <a:pt x="4694213" y="2080679"/>
                </a:lnTo>
                <a:lnTo>
                  <a:pt x="0" y="20806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81398" y="3366726"/>
            <a:ext cx="11302848" cy="5222858"/>
          </a:xfrm>
          <a:custGeom>
            <a:avLst/>
            <a:gdLst/>
            <a:ahLst/>
            <a:cxnLst/>
            <a:rect r="r" b="b" t="t" l="l"/>
            <a:pathLst>
              <a:path h="5222858" w="11302848">
                <a:moveTo>
                  <a:pt x="0" y="0"/>
                </a:moveTo>
                <a:lnTo>
                  <a:pt x="11302848" y="0"/>
                </a:lnTo>
                <a:lnTo>
                  <a:pt x="11302848" y="5222857"/>
                </a:lnTo>
                <a:lnTo>
                  <a:pt x="0" y="52228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787054" y="5012577"/>
            <a:ext cx="2846442" cy="1931155"/>
          </a:xfrm>
          <a:custGeom>
            <a:avLst/>
            <a:gdLst/>
            <a:ahLst/>
            <a:cxnLst/>
            <a:rect r="r" b="b" t="t" l="l"/>
            <a:pathLst>
              <a:path h="1931155" w="2846442">
                <a:moveTo>
                  <a:pt x="0" y="0"/>
                </a:moveTo>
                <a:lnTo>
                  <a:pt x="2846441" y="0"/>
                </a:lnTo>
                <a:lnTo>
                  <a:pt x="2846441" y="1931155"/>
                </a:lnTo>
                <a:lnTo>
                  <a:pt x="0" y="19311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L'entropie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82227" y="3546096"/>
            <a:ext cx="4095804" cy="753251"/>
          </a:xfrm>
          <a:custGeom>
            <a:avLst/>
            <a:gdLst/>
            <a:ahLst/>
            <a:cxnLst/>
            <a:rect r="r" b="b" t="t" l="l"/>
            <a:pathLst>
              <a:path h="753251" w="4095804">
                <a:moveTo>
                  <a:pt x="0" y="0"/>
                </a:moveTo>
                <a:lnTo>
                  <a:pt x="4095804" y="0"/>
                </a:lnTo>
                <a:lnTo>
                  <a:pt x="4095804" y="753251"/>
                </a:lnTo>
                <a:lnTo>
                  <a:pt x="0" y="75325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682227" y="5334838"/>
            <a:ext cx="5884566" cy="3449827"/>
          </a:xfrm>
          <a:custGeom>
            <a:avLst/>
            <a:gdLst/>
            <a:ahLst/>
            <a:cxnLst/>
            <a:rect r="r" b="b" t="t" l="l"/>
            <a:pathLst>
              <a:path h="3449827" w="5884566">
                <a:moveTo>
                  <a:pt x="0" y="0"/>
                </a:moveTo>
                <a:lnTo>
                  <a:pt x="5884566" y="0"/>
                </a:lnTo>
                <a:lnTo>
                  <a:pt x="5884566" y="3449826"/>
                </a:lnTo>
                <a:lnTo>
                  <a:pt x="0" y="344982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5.6 - L'entropie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L'efficacité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DAGRLr33BzY</dc:identifier>
  <dcterms:modified xsi:type="dcterms:W3CDTF">2011-08-01T06:04:30Z</dcterms:modified>
  <cp:revision>1</cp:revision>
  <dc:title>56</dc:title>
</cp:coreProperties>
</file>