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ubik Semi-Bold" charset="1" panose="00000000000000000000"/>
      <p:regular r:id="rId15"/>
    </p:embeddedFont>
    <p:embeddedFont>
      <p:font typeface="Rubik Medium" charset="1" panose="00000000000000000000"/>
      <p:regular r:id="rId16"/>
    </p:embeddedFont>
    <p:embeddedFont>
      <p:font typeface="Rubik Italics" charset="1" panose="00000000000000000000"/>
      <p:regular r:id="rId17"/>
    </p:embeddedFont>
    <p:embeddedFont>
      <p:font typeface="JetBrains Mono Italics" charset="1" panose="02010509020102050004"/>
      <p:regular r:id="rId18"/>
    </p:embeddedFont>
    <p:embeddedFont>
      <p:font typeface="Rubik Bold" charset="1" panose="00000000000000000000"/>
      <p:regular r:id="rId19"/>
    </p:embeddedFont>
    <p:embeddedFont>
      <p:font typeface="Rubik" charset="1" panose="00000000000000000000"/>
      <p:regular r:id="rId20"/>
    </p:embeddedFont>
    <p:embeddedFont>
      <p:font typeface="Rubik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transactions payjoin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une transaction payjoin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18263" y="4061847"/>
            <a:ext cx="7203420" cy="3706423"/>
            <a:chOff x="0" y="0"/>
            <a:chExt cx="2845795" cy="14642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464266"/>
            </a:xfrm>
            <a:custGeom>
              <a:avLst/>
              <a:gdLst/>
              <a:ahLst/>
              <a:cxnLst/>
              <a:rect r="r" b="b" t="t" l="l"/>
              <a:pathLst>
                <a:path h="146426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464266"/>
                  </a:lnTo>
                  <a:lnTo>
                    <a:pt x="0" y="1464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1502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56019" y="5559749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22669" y="4167803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ayjoin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97338" y="4882826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 flipH="true">
            <a:off x="7219972" y="4844726"/>
            <a:ext cx="0" cy="2623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56019" y="6525660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877197" y="5559749"/>
            <a:ext cx="2306542" cy="718262"/>
            <a:chOff x="0" y="0"/>
            <a:chExt cx="911226" cy="2837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918516" y="4882826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877197" y="6525660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19 000 sats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548769" y="4583741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1981050">
            <a:off x="2305642" y="5408789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601687" y="7375840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Freeform 48" id="48"/>
          <p:cNvSpPr/>
          <p:nvPr/>
        </p:nvSpPr>
        <p:spPr>
          <a:xfrm flipH="true" flipV="false" rot="9541468">
            <a:off x="2427793" y="6849303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20"/>
                </a:lnTo>
                <a:lnTo>
                  <a:pt x="1068740" y="301920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0976056" y="4450974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-9435742">
            <a:off x="11060502" y="6926738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1" y="0"/>
                </a:lnTo>
                <a:lnTo>
                  <a:pt x="1068741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1196083" y="7528702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Freeform 52" id="52"/>
          <p:cNvSpPr/>
          <p:nvPr/>
        </p:nvSpPr>
        <p:spPr>
          <a:xfrm flipH="true" flipV="false" rot="-2557640">
            <a:off x="11004723" y="5291137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19"/>
                </a:lnTo>
                <a:lnTo>
                  <a:pt x="1068740" y="301919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À quoi sert le payjoin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4124943"/>
            <a:ext cx="7203420" cy="3706423"/>
            <a:chOff x="0" y="0"/>
            <a:chExt cx="2845795" cy="14642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464266"/>
            </a:xfrm>
            <a:custGeom>
              <a:avLst/>
              <a:gdLst/>
              <a:ahLst/>
              <a:cxnLst/>
              <a:rect r="r" b="b" t="t" l="l"/>
              <a:pathLst>
                <a:path h="146426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464266"/>
                  </a:lnTo>
                  <a:lnTo>
                    <a:pt x="0" y="1464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1502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5622845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4230899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ayjoin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4945922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 flipH="true">
            <a:off x="7232822" y="4907822"/>
            <a:ext cx="0" cy="2623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658875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890047" y="5622845"/>
            <a:ext cx="2306542" cy="718262"/>
            <a:chOff x="0" y="0"/>
            <a:chExt cx="911226" cy="2837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931365" y="4945922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890047" y="658875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19 000 sats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À quoi sert le payjoin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18263" y="3641849"/>
            <a:ext cx="7203420" cy="3706423"/>
            <a:chOff x="0" y="0"/>
            <a:chExt cx="2845795" cy="14642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464266"/>
            </a:xfrm>
            <a:custGeom>
              <a:avLst/>
              <a:gdLst/>
              <a:ahLst/>
              <a:cxnLst/>
              <a:rect r="r" b="b" t="t" l="l"/>
              <a:pathLst>
                <a:path h="146426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464266"/>
                  </a:lnTo>
                  <a:lnTo>
                    <a:pt x="0" y="1464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1502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56019" y="5139751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7219972" y="4424728"/>
            <a:ext cx="0" cy="2623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4256019" y="6105662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77197" y="5139751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877197" y="6105662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19 000 sats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1981050">
            <a:off x="2305642" y="4988791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false" rot="9541468">
            <a:off x="2427793" y="6429305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19"/>
                </a:lnTo>
                <a:lnTo>
                  <a:pt x="1068740" y="301919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9435742">
            <a:off x="11060502" y="6506739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1" y="0"/>
                </a:lnTo>
                <a:lnTo>
                  <a:pt x="1068741" y="301920"/>
                </a:lnTo>
                <a:lnTo>
                  <a:pt x="0" y="301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true" flipV="false" rot="-2557640">
            <a:off x="11004723" y="4871138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20"/>
                </a:lnTo>
                <a:lnTo>
                  <a:pt x="1068740" y="301920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6095377" y="7672122"/>
            <a:ext cx="642338" cy="642338"/>
          </a:xfrm>
          <a:custGeom>
            <a:avLst/>
            <a:gdLst/>
            <a:ahLst/>
            <a:cxnLst/>
            <a:rect r="r" b="b" t="t" l="l"/>
            <a:pathLst>
              <a:path h="642338" w="642338">
                <a:moveTo>
                  <a:pt x="0" y="0"/>
                </a:moveTo>
                <a:lnTo>
                  <a:pt x="642339" y="0"/>
                </a:lnTo>
                <a:lnTo>
                  <a:pt x="642339" y="642338"/>
                </a:lnTo>
                <a:lnTo>
                  <a:pt x="0" y="64233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4122669" y="3747805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ayjoin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297338" y="4462828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918516" y="4462828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48769" y="4163743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01687" y="6955842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976056" y="4030976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196083" y="7108704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036209" y="7740561"/>
            <a:ext cx="298415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Faux 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À quoi sert le payjoin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18263" y="4061847"/>
            <a:ext cx="7203420" cy="3706423"/>
            <a:chOff x="0" y="0"/>
            <a:chExt cx="2845795" cy="14642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464266"/>
            </a:xfrm>
            <a:custGeom>
              <a:avLst/>
              <a:gdLst/>
              <a:ahLst/>
              <a:cxnLst/>
              <a:rect r="r" b="b" t="t" l="l"/>
              <a:pathLst>
                <a:path h="146426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464266"/>
                  </a:lnTo>
                  <a:lnTo>
                    <a:pt x="0" y="1464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1502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56019" y="5559749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22669" y="4167803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ayjoin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97338" y="4882826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 flipH="true">
            <a:off x="7219972" y="4844726"/>
            <a:ext cx="0" cy="2623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56019" y="6525660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877197" y="5559749"/>
            <a:ext cx="2306542" cy="718262"/>
            <a:chOff x="0" y="0"/>
            <a:chExt cx="911226" cy="2837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918516" y="4882826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877197" y="6525660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19 000 sats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548769" y="4583741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1981050">
            <a:off x="2305642" y="5408789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601687" y="7375840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Freeform 48" id="48"/>
          <p:cNvSpPr/>
          <p:nvPr/>
        </p:nvSpPr>
        <p:spPr>
          <a:xfrm flipH="true" flipV="false" rot="9541468">
            <a:off x="2427793" y="6849303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20"/>
                </a:lnTo>
                <a:lnTo>
                  <a:pt x="1068740" y="301920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0976056" y="4450974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-9435742">
            <a:off x="11060502" y="6926738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1" y="0"/>
                </a:lnTo>
                <a:lnTo>
                  <a:pt x="1068741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1196083" y="7528702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Freeform 52" id="52"/>
          <p:cNvSpPr/>
          <p:nvPr/>
        </p:nvSpPr>
        <p:spPr>
          <a:xfrm flipH="true" flipV="false" rot="-2557640">
            <a:off x="11004723" y="5291137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19"/>
                </a:lnTo>
                <a:lnTo>
                  <a:pt x="1068740" y="301919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stéganographique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377542" y="3641849"/>
            <a:ext cx="7203420" cy="3706423"/>
            <a:chOff x="0" y="0"/>
            <a:chExt cx="2845795" cy="14642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464266"/>
            </a:xfrm>
            <a:custGeom>
              <a:avLst/>
              <a:gdLst/>
              <a:ahLst/>
              <a:cxnLst/>
              <a:rect r="r" b="b" t="t" l="l"/>
              <a:pathLst>
                <a:path h="146426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464266"/>
                  </a:lnTo>
                  <a:lnTo>
                    <a:pt x="0" y="1464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1502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015299" y="5139751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>
            <a:off x="5979252" y="4424728"/>
            <a:ext cx="0" cy="2623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3015299" y="6105662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636477" y="5139751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636477" y="6105662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19 000 sats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-9435742">
            <a:off x="9819782" y="6506739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20"/>
                </a:lnTo>
                <a:lnTo>
                  <a:pt x="0" y="3019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4854657" y="7672122"/>
            <a:ext cx="642338" cy="642338"/>
          </a:xfrm>
          <a:custGeom>
            <a:avLst/>
            <a:gdLst/>
            <a:ahLst/>
            <a:cxnLst/>
            <a:rect r="r" b="b" t="t" l="l"/>
            <a:pathLst>
              <a:path h="642338" w="642338">
                <a:moveTo>
                  <a:pt x="0" y="0"/>
                </a:moveTo>
                <a:lnTo>
                  <a:pt x="642338" y="0"/>
                </a:lnTo>
                <a:lnTo>
                  <a:pt x="642338" y="642338"/>
                </a:lnTo>
                <a:lnTo>
                  <a:pt x="0" y="64233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2881949" y="3747805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ayjoin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056617" y="4462828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677795" y="4462828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580962" y="7108704"/>
            <a:ext cx="250713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Montant du paiement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95488" y="7740561"/>
            <a:ext cx="298415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b="true" sz="2600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Faux 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stéganographique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18263" y="3583233"/>
            <a:ext cx="7203420" cy="3706423"/>
            <a:chOff x="0" y="0"/>
            <a:chExt cx="2845795" cy="14642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464266"/>
            </a:xfrm>
            <a:custGeom>
              <a:avLst/>
              <a:gdLst/>
              <a:ahLst/>
              <a:cxnLst/>
              <a:rect r="r" b="b" t="t" l="l"/>
              <a:pathLst>
                <a:path h="1464266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464266"/>
                  </a:lnTo>
                  <a:lnTo>
                    <a:pt x="0" y="1464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1502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56019" y="5081135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22669" y="3689189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ayjoin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97338" y="4404212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 flipH="true">
            <a:off x="7219972" y="4366112"/>
            <a:ext cx="0" cy="26238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56019" y="604704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877197" y="5081135"/>
            <a:ext cx="2306542" cy="718262"/>
            <a:chOff x="0" y="0"/>
            <a:chExt cx="911226" cy="2837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918516" y="4404212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877197" y="604704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099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19 000 sats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548769" y="4105127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1981050">
            <a:off x="2305642" y="4930175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601687" y="6897226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Freeform 48" id="48"/>
          <p:cNvSpPr/>
          <p:nvPr/>
        </p:nvSpPr>
        <p:spPr>
          <a:xfrm flipH="true" flipV="false" rot="9541468">
            <a:off x="2427793" y="6370689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20"/>
                </a:lnTo>
                <a:lnTo>
                  <a:pt x="1068740" y="301920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0976056" y="3972360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-9435742">
            <a:off x="11060502" y="6448124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1" y="0"/>
                </a:lnTo>
                <a:lnTo>
                  <a:pt x="1068741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1196083" y="7050088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Bob</a:t>
            </a:r>
          </a:p>
        </p:txBody>
      </p:sp>
      <p:sp>
        <p:nvSpPr>
          <p:cNvPr name="Freeform 52" id="52"/>
          <p:cNvSpPr/>
          <p:nvPr/>
        </p:nvSpPr>
        <p:spPr>
          <a:xfrm flipH="true" flipV="false" rot="-2557640">
            <a:off x="11004723" y="4812523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19"/>
                </a:lnTo>
                <a:lnTo>
                  <a:pt x="1068740" y="301919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3" id="53"/>
          <p:cNvSpPr/>
          <p:nvPr/>
        </p:nvSpPr>
        <p:spPr>
          <a:xfrm>
            <a:off x="5409290" y="7757761"/>
            <a:ext cx="3621178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4" id="54"/>
          <p:cNvSpPr txBox="true"/>
          <p:nvPr/>
        </p:nvSpPr>
        <p:spPr>
          <a:xfrm rot="0">
            <a:off x="4269580" y="7957786"/>
            <a:ext cx="592648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Paiement réel de 4 000 sats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82192" y="5335395"/>
            <a:ext cx="11301259" cy="1285518"/>
          </a:xfrm>
          <a:custGeom>
            <a:avLst/>
            <a:gdLst/>
            <a:ahLst/>
            <a:cxnLst/>
            <a:rect r="r" b="b" t="t" l="l"/>
            <a:pathLst>
              <a:path h="1285518" w="11301259">
                <a:moveTo>
                  <a:pt x="0" y="0"/>
                </a:moveTo>
                <a:lnTo>
                  <a:pt x="11301259" y="0"/>
                </a:lnTo>
                <a:lnTo>
                  <a:pt x="11301259" y="1285519"/>
                </a:lnTo>
                <a:lnTo>
                  <a:pt x="0" y="12855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utiliser le payjoin 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65458" y="4303477"/>
            <a:ext cx="13134727" cy="3349355"/>
          </a:xfrm>
          <a:custGeom>
            <a:avLst/>
            <a:gdLst/>
            <a:ahLst/>
            <a:cxnLst/>
            <a:rect r="r" b="b" t="t" l="l"/>
            <a:pathLst>
              <a:path h="3349355" w="13134727">
                <a:moveTo>
                  <a:pt x="0" y="0"/>
                </a:moveTo>
                <a:lnTo>
                  <a:pt x="13134727" y="0"/>
                </a:lnTo>
                <a:lnTo>
                  <a:pt x="13134727" y="3349355"/>
                </a:lnTo>
                <a:lnTo>
                  <a:pt x="0" y="334935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6.1 - Les transactions payjoin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utiliser le payjoin 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DAGRN4-yOzE</dc:identifier>
  <dcterms:modified xsi:type="dcterms:W3CDTF">2011-08-01T06:04:30Z</dcterms:modified>
  <cp:revision>1</cp:revision>
  <dc:title>61</dc:title>
</cp:coreProperties>
</file>