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ubik Semi-Bold" charset="1" panose="00000000000000000000"/>
      <p:regular r:id="rId16"/>
    </p:embeddedFont>
    <p:embeddedFont>
      <p:font typeface="Rubik Medium" charset="1" panose="00000000000000000000"/>
      <p:regular r:id="rId17"/>
    </p:embeddedFont>
    <p:embeddedFont>
      <p:font typeface="Rubik Italics" charset="1" panose="00000000000000000000"/>
      <p:regular r:id="rId18"/>
    </p:embeddedFont>
    <p:embeddedFont>
      <p:font typeface="JetBrains Mono Italics" charset="1" panose="02010509020102050004"/>
      <p:regular r:id="rId19"/>
    </p:embeddedFont>
    <p:embeddedFont>
      <p:font typeface="Rubik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7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4.png" Type="http://schemas.openxmlformats.org/officeDocument/2006/relationships/image"/><Relationship Id="rId2" Target="../media/image7.png" Type="http://schemas.openxmlformats.org/officeDocument/2006/relationships/image"/><Relationship Id="rId20" Target="../media/image2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ricochets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Quand et comment utiliser ricochet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468536" y="4421380"/>
            <a:ext cx="955131" cy="799839"/>
            <a:chOff x="0" y="0"/>
            <a:chExt cx="422237" cy="3535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112" y="0"/>
                  </a:moveTo>
                  <a:lnTo>
                    <a:pt x="260124" y="0"/>
                  </a:lnTo>
                  <a:cubicBezTo>
                    <a:pt x="303119" y="0"/>
                    <a:pt x="344353" y="17080"/>
                    <a:pt x="374755" y="47482"/>
                  </a:cubicBezTo>
                  <a:cubicBezTo>
                    <a:pt x="405157" y="77883"/>
                    <a:pt x="422237" y="119117"/>
                    <a:pt x="422237" y="162112"/>
                  </a:cubicBezTo>
                  <a:lnTo>
                    <a:pt x="422237" y="191474"/>
                  </a:lnTo>
                  <a:cubicBezTo>
                    <a:pt x="422237" y="234469"/>
                    <a:pt x="405157" y="275703"/>
                    <a:pt x="374755" y="306105"/>
                  </a:cubicBezTo>
                  <a:cubicBezTo>
                    <a:pt x="344353" y="336506"/>
                    <a:pt x="303119" y="353586"/>
                    <a:pt x="260124" y="353586"/>
                  </a:cubicBezTo>
                  <a:lnTo>
                    <a:pt x="162112" y="353586"/>
                  </a:lnTo>
                  <a:cubicBezTo>
                    <a:pt x="119117" y="353586"/>
                    <a:pt x="77883" y="336506"/>
                    <a:pt x="47482" y="306105"/>
                  </a:cubicBezTo>
                  <a:cubicBezTo>
                    <a:pt x="17080" y="275703"/>
                    <a:pt x="0" y="234469"/>
                    <a:pt x="0" y="191474"/>
                  </a:cubicBezTo>
                  <a:lnTo>
                    <a:pt x="0" y="162112"/>
                  </a:lnTo>
                  <a:cubicBezTo>
                    <a:pt x="0" y="119117"/>
                    <a:pt x="17080" y="77883"/>
                    <a:pt x="47482" y="47482"/>
                  </a:cubicBezTo>
                  <a:cubicBezTo>
                    <a:pt x="77883" y="17080"/>
                    <a:pt x="119117" y="0"/>
                    <a:pt x="1621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901087" y="4421380"/>
            <a:ext cx="955131" cy="799839"/>
            <a:chOff x="0" y="0"/>
            <a:chExt cx="422237" cy="35358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112" y="0"/>
                  </a:moveTo>
                  <a:lnTo>
                    <a:pt x="260124" y="0"/>
                  </a:lnTo>
                  <a:cubicBezTo>
                    <a:pt x="303119" y="0"/>
                    <a:pt x="344353" y="17080"/>
                    <a:pt x="374755" y="47482"/>
                  </a:cubicBezTo>
                  <a:cubicBezTo>
                    <a:pt x="405157" y="77883"/>
                    <a:pt x="422237" y="119117"/>
                    <a:pt x="422237" y="162112"/>
                  </a:cubicBezTo>
                  <a:lnTo>
                    <a:pt x="422237" y="191474"/>
                  </a:lnTo>
                  <a:cubicBezTo>
                    <a:pt x="422237" y="234469"/>
                    <a:pt x="405157" y="275703"/>
                    <a:pt x="374755" y="306105"/>
                  </a:cubicBezTo>
                  <a:cubicBezTo>
                    <a:pt x="344353" y="336506"/>
                    <a:pt x="303119" y="353586"/>
                    <a:pt x="260124" y="353586"/>
                  </a:cubicBezTo>
                  <a:lnTo>
                    <a:pt x="162112" y="353586"/>
                  </a:lnTo>
                  <a:cubicBezTo>
                    <a:pt x="119117" y="353586"/>
                    <a:pt x="77883" y="336506"/>
                    <a:pt x="47482" y="306105"/>
                  </a:cubicBezTo>
                  <a:cubicBezTo>
                    <a:pt x="17080" y="275703"/>
                    <a:pt x="0" y="234469"/>
                    <a:pt x="0" y="191474"/>
                  </a:cubicBezTo>
                  <a:lnTo>
                    <a:pt x="0" y="162112"/>
                  </a:lnTo>
                  <a:cubicBezTo>
                    <a:pt x="0" y="119117"/>
                    <a:pt x="17080" y="77883"/>
                    <a:pt x="47482" y="47482"/>
                  </a:cubicBezTo>
                  <a:cubicBezTo>
                    <a:pt x="77883" y="17080"/>
                    <a:pt x="119117" y="0"/>
                    <a:pt x="1621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333639" y="4421380"/>
            <a:ext cx="955131" cy="799839"/>
            <a:chOff x="0" y="0"/>
            <a:chExt cx="422237" cy="3535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112" y="0"/>
                  </a:moveTo>
                  <a:lnTo>
                    <a:pt x="260124" y="0"/>
                  </a:lnTo>
                  <a:cubicBezTo>
                    <a:pt x="303119" y="0"/>
                    <a:pt x="344353" y="17080"/>
                    <a:pt x="374755" y="47482"/>
                  </a:cubicBezTo>
                  <a:cubicBezTo>
                    <a:pt x="405157" y="77883"/>
                    <a:pt x="422237" y="119117"/>
                    <a:pt x="422237" y="162112"/>
                  </a:cubicBezTo>
                  <a:lnTo>
                    <a:pt x="422237" y="191474"/>
                  </a:lnTo>
                  <a:cubicBezTo>
                    <a:pt x="422237" y="234469"/>
                    <a:pt x="405157" y="275703"/>
                    <a:pt x="374755" y="306105"/>
                  </a:cubicBezTo>
                  <a:cubicBezTo>
                    <a:pt x="344353" y="336506"/>
                    <a:pt x="303119" y="353586"/>
                    <a:pt x="260124" y="353586"/>
                  </a:cubicBezTo>
                  <a:lnTo>
                    <a:pt x="162112" y="353586"/>
                  </a:lnTo>
                  <a:cubicBezTo>
                    <a:pt x="119117" y="353586"/>
                    <a:pt x="77883" y="336506"/>
                    <a:pt x="47482" y="306105"/>
                  </a:cubicBezTo>
                  <a:cubicBezTo>
                    <a:pt x="17080" y="275703"/>
                    <a:pt x="0" y="234469"/>
                    <a:pt x="0" y="191474"/>
                  </a:cubicBezTo>
                  <a:lnTo>
                    <a:pt x="0" y="162112"/>
                  </a:lnTo>
                  <a:cubicBezTo>
                    <a:pt x="0" y="119117"/>
                    <a:pt x="17080" y="77883"/>
                    <a:pt x="47482" y="47482"/>
                  </a:cubicBezTo>
                  <a:cubicBezTo>
                    <a:pt x="77883" y="17080"/>
                    <a:pt x="119117" y="0"/>
                    <a:pt x="1621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765511" y="4421380"/>
            <a:ext cx="955131" cy="799839"/>
            <a:chOff x="0" y="0"/>
            <a:chExt cx="422237" cy="3535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112" y="0"/>
                  </a:moveTo>
                  <a:lnTo>
                    <a:pt x="260124" y="0"/>
                  </a:lnTo>
                  <a:cubicBezTo>
                    <a:pt x="303119" y="0"/>
                    <a:pt x="344353" y="17080"/>
                    <a:pt x="374755" y="47482"/>
                  </a:cubicBezTo>
                  <a:cubicBezTo>
                    <a:pt x="405157" y="77883"/>
                    <a:pt x="422237" y="119117"/>
                    <a:pt x="422237" y="162112"/>
                  </a:cubicBezTo>
                  <a:lnTo>
                    <a:pt x="422237" y="191474"/>
                  </a:lnTo>
                  <a:cubicBezTo>
                    <a:pt x="422237" y="234469"/>
                    <a:pt x="405157" y="275703"/>
                    <a:pt x="374755" y="306105"/>
                  </a:cubicBezTo>
                  <a:cubicBezTo>
                    <a:pt x="344353" y="336506"/>
                    <a:pt x="303119" y="353586"/>
                    <a:pt x="260124" y="353586"/>
                  </a:cubicBezTo>
                  <a:lnTo>
                    <a:pt x="162112" y="353586"/>
                  </a:lnTo>
                  <a:cubicBezTo>
                    <a:pt x="119117" y="353586"/>
                    <a:pt x="77883" y="336506"/>
                    <a:pt x="47482" y="306105"/>
                  </a:cubicBezTo>
                  <a:cubicBezTo>
                    <a:pt x="17080" y="275703"/>
                    <a:pt x="0" y="234469"/>
                    <a:pt x="0" y="191474"/>
                  </a:cubicBezTo>
                  <a:lnTo>
                    <a:pt x="0" y="162112"/>
                  </a:lnTo>
                  <a:cubicBezTo>
                    <a:pt x="0" y="119117"/>
                    <a:pt x="17080" y="77883"/>
                    <a:pt x="47482" y="47482"/>
                  </a:cubicBezTo>
                  <a:cubicBezTo>
                    <a:pt x="77883" y="17080"/>
                    <a:pt x="119117" y="0"/>
                    <a:pt x="1621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4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197383" y="4421380"/>
            <a:ext cx="955131" cy="799839"/>
            <a:chOff x="0" y="0"/>
            <a:chExt cx="422237" cy="3535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112" y="0"/>
                  </a:moveTo>
                  <a:lnTo>
                    <a:pt x="260124" y="0"/>
                  </a:lnTo>
                  <a:cubicBezTo>
                    <a:pt x="303119" y="0"/>
                    <a:pt x="344353" y="17080"/>
                    <a:pt x="374755" y="47482"/>
                  </a:cubicBezTo>
                  <a:cubicBezTo>
                    <a:pt x="405157" y="77883"/>
                    <a:pt x="422237" y="119117"/>
                    <a:pt x="422237" y="162112"/>
                  </a:cubicBezTo>
                  <a:lnTo>
                    <a:pt x="422237" y="191474"/>
                  </a:lnTo>
                  <a:cubicBezTo>
                    <a:pt x="422237" y="234469"/>
                    <a:pt x="405157" y="275703"/>
                    <a:pt x="374755" y="306105"/>
                  </a:cubicBezTo>
                  <a:cubicBezTo>
                    <a:pt x="344353" y="336506"/>
                    <a:pt x="303119" y="353586"/>
                    <a:pt x="260124" y="353586"/>
                  </a:cubicBezTo>
                  <a:lnTo>
                    <a:pt x="162112" y="353586"/>
                  </a:lnTo>
                  <a:cubicBezTo>
                    <a:pt x="119117" y="353586"/>
                    <a:pt x="77883" y="336506"/>
                    <a:pt x="47482" y="306105"/>
                  </a:cubicBezTo>
                  <a:cubicBezTo>
                    <a:pt x="17080" y="275703"/>
                    <a:pt x="0" y="234469"/>
                    <a:pt x="0" y="191474"/>
                  </a:cubicBezTo>
                  <a:lnTo>
                    <a:pt x="0" y="162112"/>
                  </a:lnTo>
                  <a:cubicBezTo>
                    <a:pt x="0" y="119117"/>
                    <a:pt x="17080" y="77883"/>
                    <a:pt x="47482" y="47482"/>
                  </a:cubicBezTo>
                  <a:cubicBezTo>
                    <a:pt x="77883" y="17080"/>
                    <a:pt x="119117" y="0"/>
                    <a:pt x="16211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5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4423667" y="4821300"/>
            <a:ext cx="477420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5856219" y="4821300"/>
            <a:ext cx="477420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>
            <a:off x="7288770" y="4821300"/>
            <a:ext cx="476741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8720642" y="4821300"/>
            <a:ext cx="476741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10629192" y="4421380"/>
            <a:ext cx="836333" cy="799839"/>
          </a:xfrm>
          <a:custGeom>
            <a:avLst/>
            <a:gdLst/>
            <a:ahLst/>
            <a:cxnLst/>
            <a:rect r="r" b="b" t="t" l="l"/>
            <a:pathLst>
              <a:path h="799839" w="836333">
                <a:moveTo>
                  <a:pt x="0" y="0"/>
                </a:moveTo>
                <a:lnTo>
                  <a:pt x="836333" y="0"/>
                </a:lnTo>
                <a:lnTo>
                  <a:pt x="836333" y="799839"/>
                </a:lnTo>
                <a:lnTo>
                  <a:pt x="0" y="7998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978092" y="4445692"/>
            <a:ext cx="138534" cy="138534"/>
          </a:xfrm>
          <a:custGeom>
            <a:avLst/>
            <a:gdLst/>
            <a:ahLst/>
            <a:cxnLst/>
            <a:rect r="r" b="b" t="t" l="l"/>
            <a:pathLst>
              <a:path h="138534" w="138534">
                <a:moveTo>
                  <a:pt x="0" y="0"/>
                </a:moveTo>
                <a:lnTo>
                  <a:pt x="138534" y="0"/>
                </a:lnTo>
                <a:lnTo>
                  <a:pt x="138534" y="138534"/>
                </a:lnTo>
                <a:lnTo>
                  <a:pt x="0" y="1385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7" id="47"/>
          <p:cNvSpPr/>
          <p:nvPr/>
        </p:nvSpPr>
        <p:spPr>
          <a:xfrm flipH="true">
            <a:off x="10152514" y="4821300"/>
            <a:ext cx="476678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 flipH="true">
            <a:off x="1809044" y="6917086"/>
            <a:ext cx="933070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2549181" y="6299244"/>
            <a:ext cx="1235824" cy="1235685"/>
            <a:chOff x="0" y="0"/>
            <a:chExt cx="546323" cy="54626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841 021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3981732" y="6299244"/>
            <a:ext cx="1235824" cy="1235685"/>
            <a:chOff x="0" y="0"/>
            <a:chExt cx="546323" cy="5462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841 022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5413335" y="6299244"/>
            <a:ext cx="1235824" cy="1235685"/>
            <a:chOff x="0" y="0"/>
            <a:chExt cx="546323" cy="54626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841 023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6844938" y="6299244"/>
            <a:ext cx="1235824" cy="1235685"/>
            <a:chOff x="0" y="0"/>
            <a:chExt cx="546323" cy="54626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841 024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276540" y="6299244"/>
            <a:ext cx="1235824" cy="1235685"/>
            <a:chOff x="0" y="0"/>
            <a:chExt cx="546323" cy="546261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841 025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708143" y="6299244"/>
            <a:ext cx="1235824" cy="1235685"/>
            <a:chOff x="0" y="0"/>
            <a:chExt cx="546323" cy="54626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841 026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1139746" y="6299244"/>
            <a:ext cx="1235824" cy="1235685"/>
            <a:chOff x="0" y="0"/>
            <a:chExt cx="546323" cy="546261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94" y="0"/>
                  </a:moveTo>
                  <a:lnTo>
                    <a:pt x="527529" y="0"/>
                  </a:lnTo>
                  <a:cubicBezTo>
                    <a:pt x="537909" y="0"/>
                    <a:pt x="546323" y="8414"/>
                    <a:pt x="546323" y="18794"/>
                  </a:cubicBezTo>
                  <a:lnTo>
                    <a:pt x="546323" y="527468"/>
                  </a:lnTo>
                  <a:cubicBezTo>
                    <a:pt x="546323" y="532452"/>
                    <a:pt x="544343" y="537232"/>
                    <a:pt x="540819" y="540757"/>
                  </a:cubicBezTo>
                  <a:cubicBezTo>
                    <a:pt x="537294" y="544281"/>
                    <a:pt x="532514" y="546261"/>
                    <a:pt x="527529" y="546261"/>
                  </a:cubicBezTo>
                  <a:lnTo>
                    <a:pt x="18794" y="546261"/>
                  </a:lnTo>
                  <a:cubicBezTo>
                    <a:pt x="8414" y="546261"/>
                    <a:pt x="0" y="537847"/>
                    <a:pt x="0" y="527468"/>
                  </a:cubicBezTo>
                  <a:lnTo>
                    <a:pt x="0" y="18794"/>
                  </a:lnTo>
                  <a:cubicBezTo>
                    <a:pt x="0" y="8414"/>
                    <a:pt x="8414" y="0"/>
                    <a:pt x="187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841 027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 flipH="true" flipV="true">
            <a:off x="12375570" y="6917086"/>
            <a:ext cx="281029" cy="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 flipH="true" flipV="true">
            <a:off x="4423667" y="5022001"/>
            <a:ext cx="3039183" cy="1277243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2" id="72"/>
          <p:cNvSpPr/>
          <p:nvPr/>
        </p:nvSpPr>
        <p:spPr>
          <a:xfrm flipH="true" flipV="true">
            <a:off x="5823844" y="5136993"/>
            <a:ext cx="1639006" cy="1162251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H="true" flipV="true">
            <a:off x="6987534" y="5221219"/>
            <a:ext cx="475316" cy="1078025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 flipV="true">
            <a:off x="7462850" y="5221219"/>
            <a:ext cx="569104" cy="1078025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 flipV="true">
            <a:off x="7462850" y="5124068"/>
            <a:ext cx="1758933" cy="1175176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295920" y="5683898"/>
            <a:ext cx="642305" cy="588512"/>
          </a:xfrm>
          <a:custGeom>
            <a:avLst/>
            <a:gdLst/>
            <a:ahLst/>
            <a:cxnLst/>
            <a:rect r="r" b="b" t="t" l="l"/>
            <a:pathLst>
              <a:path h="588512" w="642305">
                <a:moveTo>
                  <a:pt x="0" y="0"/>
                </a:moveTo>
                <a:lnTo>
                  <a:pt x="642305" y="0"/>
                </a:lnTo>
                <a:lnTo>
                  <a:pt x="642305" y="588512"/>
                </a:lnTo>
                <a:lnTo>
                  <a:pt x="0" y="5885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3233500" y="4633116"/>
            <a:ext cx="3326967" cy="2690077"/>
            <a:chOff x="0" y="0"/>
            <a:chExt cx="2845795" cy="23010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45795" cy="2301017"/>
            </a:xfrm>
            <a:custGeom>
              <a:avLst/>
              <a:gdLst/>
              <a:ahLst/>
              <a:cxnLst/>
              <a:rect r="r" b="b" t="t" l="l"/>
              <a:pathLst>
                <a:path h="230101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01017"/>
                  </a:lnTo>
                  <a:lnTo>
                    <a:pt x="0" y="2301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2845795" cy="2310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528054" y="5092574"/>
            <a:ext cx="1065298" cy="331736"/>
            <a:chOff x="0" y="0"/>
            <a:chExt cx="911226" cy="2837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4896984" y="5092574"/>
            <a:ext cx="0" cy="2116197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3528054" y="5538689"/>
            <a:ext cx="1065298" cy="331736"/>
            <a:chOff x="0" y="0"/>
            <a:chExt cx="911226" cy="28375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3528140" y="5984804"/>
            <a:ext cx="1065298" cy="331736"/>
            <a:chOff x="0" y="0"/>
            <a:chExt cx="911226" cy="28375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528140" y="6430920"/>
            <a:ext cx="1065298" cy="331736"/>
            <a:chOff x="0" y="0"/>
            <a:chExt cx="911226" cy="2837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3528140" y="6877035"/>
            <a:ext cx="1065298" cy="331736"/>
            <a:chOff x="0" y="0"/>
            <a:chExt cx="911226" cy="2837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5200529" y="5092574"/>
            <a:ext cx="1065298" cy="331736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5200529" y="5538689"/>
            <a:ext cx="1065298" cy="331736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200615" y="5984804"/>
            <a:ext cx="1065298" cy="331736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5200615" y="6430920"/>
            <a:ext cx="1065298" cy="331736"/>
            <a:chOff x="0" y="0"/>
            <a:chExt cx="911226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5200615" y="6877035"/>
            <a:ext cx="1065298" cy="331736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9356905" y="4633116"/>
            <a:ext cx="2812818" cy="2690077"/>
          </a:xfrm>
          <a:custGeom>
            <a:avLst/>
            <a:gdLst/>
            <a:ahLst/>
            <a:cxnLst/>
            <a:rect r="r" b="b" t="t" l="l"/>
            <a:pathLst>
              <a:path h="2690077" w="2812818">
                <a:moveTo>
                  <a:pt x="0" y="0"/>
                </a:moveTo>
                <a:lnTo>
                  <a:pt x="2812818" y="0"/>
                </a:lnTo>
                <a:lnTo>
                  <a:pt x="2812818" y="2690077"/>
                </a:lnTo>
                <a:lnTo>
                  <a:pt x="0" y="269007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0530350" y="4792513"/>
            <a:ext cx="465929" cy="465929"/>
          </a:xfrm>
          <a:custGeom>
            <a:avLst/>
            <a:gdLst/>
            <a:ahLst/>
            <a:cxnLst/>
            <a:rect r="r" b="b" t="t" l="l"/>
            <a:pathLst>
              <a:path h="465929" w="465929">
                <a:moveTo>
                  <a:pt x="0" y="0"/>
                </a:moveTo>
                <a:lnTo>
                  <a:pt x="465929" y="0"/>
                </a:lnTo>
                <a:lnTo>
                  <a:pt x="465929" y="465929"/>
                </a:lnTo>
                <a:lnTo>
                  <a:pt x="0" y="46592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3" id="63"/>
          <p:cNvSpPr/>
          <p:nvPr/>
        </p:nvSpPr>
        <p:spPr>
          <a:xfrm flipV="true">
            <a:off x="6265913" y="6171611"/>
            <a:ext cx="3090992" cy="4251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4" id="64"/>
          <p:cNvSpPr/>
          <p:nvPr/>
        </p:nvSpPr>
        <p:spPr>
          <a:xfrm flipH="false" flipV="false" rot="0">
            <a:off x="7715676" y="5786391"/>
            <a:ext cx="486019" cy="486019"/>
          </a:xfrm>
          <a:custGeom>
            <a:avLst/>
            <a:gdLst/>
            <a:ahLst/>
            <a:cxnLst/>
            <a:rect r="r" b="b" t="t" l="l"/>
            <a:pathLst>
              <a:path h="486019" w="486019">
                <a:moveTo>
                  <a:pt x="0" y="0"/>
                </a:moveTo>
                <a:lnTo>
                  <a:pt x="486020" y="0"/>
                </a:lnTo>
                <a:lnTo>
                  <a:pt x="486020" y="486019"/>
                </a:lnTo>
                <a:lnTo>
                  <a:pt x="0" y="48601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3863347" y="4703097"/>
            <a:ext cx="2067274" cy="27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9"/>
              </a:lnSpc>
            </a:pPr>
            <a:r>
              <a:rPr lang="en-US" b="true" sz="1635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10023" y="5694381"/>
            <a:ext cx="619423" cy="567546"/>
          </a:xfrm>
          <a:custGeom>
            <a:avLst/>
            <a:gdLst/>
            <a:ahLst/>
            <a:cxnLst/>
            <a:rect r="r" b="b" t="t" l="l"/>
            <a:pathLst>
              <a:path h="567546" w="619423">
                <a:moveTo>
                  <a:pt x="0" y="0"/>
                </a:moveTo>
                <a:lnTo>
                  <a:pt x="619422" y="0"/>
                </a:lnTo>
                <a:lnTo>
                  <a:pt x="619422" y="567546"/>
                </a:lnTo>
                <a:lnTo>
                  <a:pt x="0" y="5675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2414201" y="4681034"/>
            <a:ext cx="3208442" cy="2594241"/>
            <a:chOff x="0" y="0"/>
            <a:chExt cx="2845795" cy="23010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45795" cy="2301017"/>
            </a:xfrm>
            <a:custGeom>
              <a:avLst/>
              <a:gdLst/>
              <a:ahLst/>
              <a:cxnLst/>
              <a:rect r="r" b="b" t="t" l="l"/>
              <a:pathLst>
                <a:path h="230101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01017"/>
                  </a:lnTo>
                  <a:lnTo>
                    <a:pt x="0" y="2301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2845795" cy="2310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698261" y="5124123"/>
            <a:ext cx="1027346" cy="319918"/>
            <a:chOff x="0" y="0"/>
            <a:chExt cx="911226" cy="2837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sp>
        <p:nvSpPr>
          <p:cNvPr name="AutoShape 33" id="33"/>
          <p:cNvSpPr/>
          <p:nvPr/>
        </p:nvSpPr>
        <p:spPr>
          <a:xfrm>
            <a:off x="4018422" y="5124123"/>
            <a:ext cx="0" cy="2040806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2698261" y="5554345"/>
            <a:ext cx="1027346" cy="319918"/>
            <a:chOff x="0" y="0"/>
            <a:chExt cx="911226" cy="28375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2698344" y="5984567"/>
            <a:ext cx="1027346" cy="319918"/>
            <a:chOff x="0" y="0"/>
            <a:chExt cx="911226" cy="28375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698344" y="6414790"/>
            <a:ext cx="1027346" cy="319918"/>
            <a:chOff x="0" y="0"/>
            <a:chExt cx="911226" cy="2837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698344" y="6845012"/>
            <a:ext cx="1027346" cy="319918"/>
            <a:chOff x="0" y="0"/>
            <a:chExt cx="911226" cy="28375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311153" y="5124123"/>
            <a:ext cx="1027346" cy="319918"/>
            <a:chOff x="0" y="0"/>
            <a:chExt cx="911226" cy="2837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311153" y="5554345"/>
            <a:ext cx="1027346" cy="319918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4311236" y="5984567"/>
            <a:ext cx="1027346" cy="319918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4311236" y="6414790"/>
            <a:ext cx="1027346" cy="319918"/>
            <a:chOff x="0" y="0"/>
            <a:chExt cx="911226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4311236" y="6845012"/>
            <a:ext cx="1027346" cy="319918"/>
            <a:chOff x="0" y="0"/>
            <a:chExt cx="911226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9525"/>
              <a:ext cx="911226" cy="293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"/>
                </a:lnSpc>
              </a:pP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10243011" y="4681034"/>
            <a:ext cx="2712610" cy="2594241"/>
          </a:xfrm>
          <a:custGeom>
            <a:avLst/>
            <a:gdLst/>
            <a:ahLst/>
            <a:cxnLst/>
            <a:rect r="r" b="b" t="t" l="l"/>
            <a:pathLst>
              <a:path h="2594241" w="2712610">
                <a:moveTo>
                  <a:pt x="0" y="0"/>
                </a:moveTo>
                <a:lnTo>
                  <a:pt x="2712610" y="0"/>
                </a:lnTo>
                <a:lnTo>
                  <a:pt x="2712610" y="2594241"/>
                </a:lnTo>
                <a:lnTo>
                  <a:pt x="0" y="259424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1374651" y="4834752"/>
            <a:ext cx="449330" cy="449330"/>
          </a:xfrm>
          <a:custGeom>
            <a:avLst/>
            <a:gdLst/>
            <a:ahLst/>
            <a:cxnLst/>
            <a:rect r="r" b="b" t="t" l="l"/>
            <a:pathLst>
              <a:path h="449330" w="449330">
                <a:moveTo>
                  <a:pt x="0" y="0"/>
                </a:moveTo>
                <a:lnTo>
                  <a:pt x="449330" y="0"/>
                </a:lnTo>
                <a:lnTo>
                  <a:pt x="449330" y="449330"/>
                </a:lnTo>
                <a:lnTo>
                  <a:pt x="0" y="44933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3" id="63"/>
          <p:cNvSpPr/>
          <p:nvPr/>
        </p:nvSpPr>
        <p:spPr>
          <a:xfrm flipV="true">
            <a:off x="5338582" y="6278041"/>
            <a:ext cx="1304231" cy="29670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4" id="64"/>
          <p:cNvSpPr/>
          <p:nvPr/>
        </p:nvSpPr>
        <p:spPr>
          <a:xfrm flipH="false" flipV="false" rot="0">
            <a:off x="6642814" y="5202497"/>
            <a:ext cx="2580026" cy="1564141"/>
          </a:xfrm>
          <a:custGeom>
            <a:avLst/>
            <a:gdLst/>
            <a:ahLst/>
            <a:cxnLst/>
            <a:rect r="r" b="b" t="t" l="l"/>
            <a:pathLst>
              <a:path h="1564141" w="2580026">
                <a:moveTo>
                  <a:pt x="0" y="0"/>
                </a:moveTo>
                <a:lnTo>
                  <a:pt x="2580026" y="0"/>
                </a:lnTo>
                <a:lnTo>
                  <a:pt x="2580026" y="1564141"/>
                </a:lnTo>
                <a:lnTo>
                  <a:pt x="0" y="15641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9507595" y="5405558"/>
            <a:ext cx="468705" cy="468705"/>
          </a:xfrm>
          <a:custGeom>
            <a:avLst/>
            <a:gdLst/>
            <a:ahLst/>
            <a:cxnLst/>
            <a:rect r="r" b="b" t="t" l="l"/>
            <a:pathLst>
              <a:path h="468705" w="468705">
                <a:moveTo>
                  <a:pt x="0" y="0"/>
                </a:moveTo>
                <a:lnTo>
                  <a:pt x="468705" y="0"/>
                </a:lnTo>
                <a:lnTo>
                  <a:pt x="468705" y="468705"/>
                </a:lnTo>
                <a:lnTo>
                  <a:pt x="0" y="46870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3021609" y="4728454"/>
            <a:ext cx="1993626" cy="28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8"/>
              </a:lnSpc>
            </a:pPr>
            <a:r>
              <a:rPr lang="en-US" b="true" sz="1577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AutoShape 67" id="67"/>
          <p:cNvSpPr/>
          <p:nvPr/>
        </p:nvSpPr>
        <p:spPr>
          <a:xfrm flipV="true">
            <a:off x="9222840" y="5978154"/>
            <a:ext cx="1020171" cy="64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un ricochet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12600" y="6535628"/>
            <a:ext cx="1316724" cy="895015"/>
            <a:chOff x="0" y="0"/>
            <a:chExt cx="520187" cy="3535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587485" y="6535628"/>
            <a:ext cx="1316724" cy="895015"/>
            <a:chOff x="0" y="0"/>
            <a:chExt cx="520187" cy="35358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562371" y="6535628"/>
            <a:ext cx="1316724" cy="895015"/>
            <a:chOff x="0" y="0"/>
            <a:chExt cx="520187" cy="3535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536319" y="6535628"/>
            <a:ext cx="1316724" cy="895015"/>
            <a:chOff x="0" y="0"/>
            <a:chExt cx="520187" cy="3535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4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 flipH="true">
            <a:off x="4929324" y="6983135"/>
            <a:ext cx="658162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6904209" y="6983135"/>
            <a:ext cx="658162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H="true">
            <a:off x="8879094" y="6983135"/>
            <a:ext cx="657225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1" id="41"/>
          <p:cNvSpPr txBox="true"/>
          <p:nvPr/>
        </p:nvSpPr>
        <p:spPr>
          <a:xfrm rot="0">
            <a:off x="4443670" y="4478041"/>
            <a:ext cx="4704276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L’émetteur réalise 4 transactions vers lui-même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4964406">
            <a:off x="5445358" y="5769280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8" y="0"/>
                </a:lnTo>
                <a:lnTo>
                  <a:pt x="974848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true" flipV="false" rot="-6062221">
            <a:off x="7732372" y="5633435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974848" y="0"/>
                </a:moveTo>
                <a:lnTo>
                  <a:pt x="0" y="0"/>
                </a:lnTo>
                <a:lnTo>
                  <a:pt x="0" y="275395"/>
                </a:lnTo>
                <a:lnTo>
                  <a:pt x="974848" y="275395"/>
                </a:lnTo>
                <a:lnTo>
                  <a:pt x="97484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6345744">
            <a:off x="3860995" y="5631705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true" flipV="false" rot="-8025401">
            <a:off x="8828228" y="5321991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974849" y="0"/>
                </a:moveTo>
                <a:lnTo>
                  <a:pt x="0" y="0"/>
                </a:lnTo>
                <a:lnTo>
                  <a:pt x="0" y="275395"/>
                </a:lnTo>
                <a:lnTo>
                  <a:pt x="974849" y="275395"/>
                </a:lnTo>
                <a:lnTo>
                  <a:pt x="97484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un ricochet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123062" y="5588639"/>
            <a:ext cx="1316724" cy="895015"/>
            <a:chOff x="0" y="0"/>
            <a:chExt cx="520187" cy="3535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097947" y="5588639"/>
            <a:ext cx="1316724" cy="895015"/>
            <a:chOff x="0" y="0"/>
            <a:chExt cx="520187" cy="35358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072832" y="5588639"/>
            <a:ext cx="1316724" cy="895015"/>
            <a:chOff x="0" y="0"/>
            <a:chExt cx="520187" cy="3535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046781" y="5588639"/>
            <a:ext cx="1316724" cy="895015"/>
            <a:chOff x="0" y="0"/>
            <a:chExt cx="520187" cy="3535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4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020729" y="5588639"/>
            <a:ext cx="1316724" cy="895015"/>
            <a:chOff x="0" y="0"/>
            <a:chExt cx="520187" cy="3535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520187" cy="353586"/>
            </a:xfrm>
            <a:custGeom>
              <a:avLst/>
              <a:gdLst/>
              <a:ahLst/>
              <a:cxnLst/>
              <a:rect r="r" b="b" t="t" l="l"/>
              <a:pathLst>
                <a:path h="353586" w="520187">
                  <a:moveTo>
                    <a:pt x="117594" y="0"/>
                  </a:moveTo>
                  <a:lnTo>
                    <a:pt x="402593" y="0"/>
                  </a:lnTo>
                  <a:cubicBezTo>
                    <a:pt x="467539" y="0"/>
                    <a:pt x="520187" y="52648"/>
                    <a:pt x="520187" y="117594"/>
                  </a:cubicBezTo>
                  <a:lnTo>
                    <a:pt x="520187" y="235992"/>
                  </a:lnTo>
                  <a:cubicBezTo>
                    <a:pt x="520187" y="267180"/>
                    <a:pt x="507798" y="297091"/>
                    <a:pt x="485745" y="319144"/>
                  </a:cubicBezTo>
                  <a:cubicBezTo>
                    <a:pt x="463692" y="341197"/>
                    <a:pt x="433781" y="353586"/>
                    <a:pt x="402593" y="353586"/>
                  </a:cubicBezTo>
                  <a:lnTo>
                    <a:pt x="117594" y="353586"/>
                  </a:lnTo>
                  <a:cubicBezTo>
                    <a:pt x="86406" y="353586"/>
                    <a:pt x="56495" y="341197"/>
                    <a:pt x="34442" y="319144"/>
                  </a:cubicBezTo>
                  <a:cubicBezTo>
                    <a:pt x="12389" y="297091"/>
                    <a:pt x="0" y="267180"/>
                    <a:pt x="0" y="235992"/>
                  </a:cubicBezTo>
                  <a:lnTo>
                    <a:pt x="0" y="117594"/>
                  </a:lnTo>
                  <a:cubicBezTo>
                    <a:pt x="0" y="86406"/>
                    <a:pt x="12389" y="56495"/>
                    <a:pt x="34442" y="34442"/>
                  </a:cubicBezTo>
                  <a:cubicBezTo>
                    <a:pt x="56495" y="12389"/>
                    <a:pt x="86406" y="0"/>
                    <a:pt x="11759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52018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5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3439785" y="6036146"/>
            <a:ext cx="658162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5414670" y="6036146"/>
            <a:ext cx="658162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>
            <a:off x="7389556" y="6036146"/>
            <a:ext cx="657225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9363504" y="6036146"/>
            <a:ext cx="65722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2954131" y="3531052"/>
            <a:ext cx="4704276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L’émetteur réalise 4 transactions vers lui-même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4964406">
            <a:off x="3955819" y="4822291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true" flipV="false" rot="-6062221">
            <a:off x="6242833" y="4686446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974849" y="0"/>
                </a:moveTo>
                <a:lnTo>
                  <a:pt x="0" y="0"/>
                </a:lnTo>
                <a:lnTo>
                  <a:pt x="0" y="275395"/>
                </a:lnTo>
                <a:lnTo>
                  <a:pt x="974849" y="275395"/>
                </a:lnTo>
                <a:lnTo>
                  <a:pt x="97484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6345744">
            <a:off x="2371456" y="4684715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9" y="0"/>
                </a:lnTo>
                <a:lnTo>
                  <a:pt x="974849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true" flipV="false" rot="-8025401">
            <a:off x="7338689" y="4375001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974849" y="0"/>
                </a:moveTo>
                <a:lnTo>
                  <a:pt x="0" y="0"/>
                </a:lnTo>
                <a:lnTo>
                  <a:pt x="0" y="275395"/>
                </a:lnTo>
                <a:lnTo>
                  <a:pt x="974849" y="275395"/>
                </a:lnTo>
                <a:lnTo>
                  <a:pt x="974849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6623056" y="7640397"/>
            <a:ext cx="5719526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La dernière transaction permet de payer la destination finale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-6201836">
            <a:off x="10438297" y="6949022"/>
            <a:ext cx="974849" cy="275395"/>
          </a:xfrm>
          <a:custGeom>
            <a:avLst/>
            <a:gdLst/>
            <a:ahLst/>
            <a:cxnLst/>
            <a:rect r="r" b="b" t="t" l="l"/>
            <a:pathLst>
              <a:path h="275395" w="974849">
                <a:moveTo>
                  <a:pt x="0" y="0"/>
                </a:moveTo>
                <a:lnTo>
                  <a:pt x="974848" y="0"/>
                </a:lnTo>
                <a:lnTo>
                  <a:pt x="974848" y="275395"/>
                </a:lnTo>
                <a:lnTo>
                  <a:pt x="0" y="2753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C'est quoi un ricochet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68287" y="6589663"/>
            <a:ext cx="1068786" cy="895015"/>
            <a:chOff x="0" y="0"/>
            <a:chExt cx="422237" cy="3535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44873" y="0"/>
                  </a:moveTo>
                  <a:lnTo>
                    <a:pt x="277363" y="0"/>
                  </a:lnTo>
                  <a:cubicBezTo>
                    <a:pt x="315786" y="0"/>
                    <a:pt x="352635" y="15263"/>
                    <a:pt x="379804" y="42432"/>
                  </a:cubicBezTo>
                  <a:cubicBezTo>
                    <a:pt x="406973" y="69601"/>
                    <a:pt x="422237" y="106450"/>
                    <a:pt x="422237" y="144873"/>
                  </a:cubicBezTo>
                  <a:lnTo>
                    <a:pt x="422237" y="208713"/>
                  </a:lnTo>
                  <a:cubicBezTo>
                    <a:pt x="422237" y="247136"/>
                    <a:pt x="406973" y="283985"/>
                    <a:pt x="379804" y="311154"/>
                  </a:cubicBezTo>
                  <a:cubicBezTo>
                    <a:pt x="352635" y="338323"/>
                    <a:pt x="315786" y="353586"/>
                    <a:pt x="277363" y="353586"/>
                  </a:cubicBezTo>
                  <a:lnTo>
                    <a:pt x="144873" y="353586"/>
                  </a:lnTo>
                  <a:cubicBezTo>
                    <a:pt x="106450" y="353586"/>
                    <a:pt x="69601" y="338323"/>
                    <a:pt x="42432" y="311154"/>
                  </a:cubicBezTo>
                  <a:cubicBezTo>
                    <a:pt x="15263" y="283985"/>
                    <a:pt x="0" y="247136"/>
                    <a:pt x="0" y="208713"/>
                  </a:cubicBezTo>
                  <a:lnTo>
                    <a:pt x="0" y="144873"/>
                  </a:lnTo>
                  <a:cubicBezTo>
                    <a:pt x="0" y="106450"/>
                    <a:pt x="15263" y="69601"/>
                    <a:pt x="42432" y="42432"/>
                  </a:cubicBezTo>
                  <a:cubicBezTo>
                    <a:pt x="69601" y="15263"/>
                    <a:pt x="106450" y="0"/>
                    <a:pt x="14487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471304" y="6589663"/>
            <a:ext cx="1068786" cy="895015"/>
            <a:chOff x="0" y="0"/>
            <a:chExt cx="422237" cy="35358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44873" y="0"/>
                  </a:moveTo>
                  <a:lnTo>
                    <a:pt x="277363" y="0"/>
                  </a:lnTo>
                  <a:cubicBezTo>
                    <a:pt x="315786" y="0"/>
                    <a:pt x="352635" y="15263"/>
                    <a:pt x="379804" y="42432"/>
                  </a:cubicBezTo>
                  <a:cubicBezTo>
                    <a:pt x="406973" y="69601"/>
                    <a:pt x="422237" y="106450"/>
                    <a:pt x="422237" y="144873"/>
                  </a:cubicBezTo>
                  <a:lnTo>
                    <a:pt x="422237" y="208713"/>
                  </a:lnTo>
                  <a:cubicBezTo>
                    <a:pt x="422237" y="247136"/>
                    <a:pt x="406973" y="283985"/>
                    <a:pt x="379804" y="311154"/>
                  </a:cubicBezTo>
                  <a:cubicBezTo>
                    <a:pt x="352635" y="338323"/>
                    <a:pt x="315786" y="353586"/>
                    <a:pt x="277363" y="353586"/>
                  </a:cubicBezTo>
                  <a:lnTo>
                    <a:pt x="144873" y="353586"/>
                  </a:lnTo>
                  <a:cubicBezTo>
                    <a:pt x="106450" y="353586"/>
                    <a:pt x="69601" y="338323"/>
                    <a:pt x="42432" y="311154"/>
                  </a:cubicBezTo>
                  <a:cubicBezTo>
                    <a:pt x="15263" y="283985"/>
                    <a:pt x="0" y="247136"/>
                    <a:pt x="0" y="208713"/>
                  </a:cubicBezTo>
                  <a:lnTo>
                    <a:pt x="0" y="144873"/>
                  </a:lnTo>
                  <a:cubicBezTo>
                    <a:pt x="0" y="106450"/>
                    <a:pt x="15263" y="69601"/>
                    <a:pt x="42432" y="42432"/>
                  </a:cubicBezTo>
                  <a:cubicBezTo>
                    <a:pt x="69601" y="15263"/>
                    <a:pt x="106450" y="0"/>
                    <a:pt x="14487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074321" y="6589663"/>
            <a:ext cx="1068786" cy="895015"/>
            <a:chOff x="0" y="0"/>
            <a:chExt cx="422237" cy="3535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44873" y="0"/>
                  </a:moveTo>
                  <a:lnTo>
                    <a:pt x="277363" y="0"/>
                  </a:lnTo>
                  <a:cubicBezTo>
                    <a:pt x="315786" y="0"/>
                    <a:pt x="352635" y="15263"/>
                    <a:pt x="379804" y="42432"/>
                  </a:cubicBezTo>
                  <a:cubicBezTo>
                    <a:pt x="406973" y="69601"/>
                    <a:pt x="422237" y="106450"/>
                    <a:pt x="422237" y="144873"/>
                  </a:cubicBezTo>
                  <a:lnTo>
                    <a:pt x="422237" y="208713"/>
                  </a:lnTo>
                  <a:cubicBezTo>
                    <a:pt x="422237" y="247136"/>
                    <a:pt x="406973" y="283985"/>
                    <a:pt x="379804" y="311154"/>
                  </a:cubicBezTo>
                  <a:cubicBezTo>
                    <a:pt x="352635" y="338323"/>
                    <a:pt x="315786" y="353586"/>
                    <a:pt x="277363" y="353586"/>
                  </a:cubicBezTo>
                  <a:lnTo>
                    <a:pt x="144873" y="353586"/>
                  </a:lnTo>
                  <a:cubicBezTo>
                    <a:pt x="106450" y="353586"/>
                    <a:pt x="69601" y="338323"/>
                    <a:pt x="42432" y="311154"/>
                  </a:cubicBezTo>
                  <a:cubicBezTo>
                    <a:pt x="15263" y="283985"/>
                    <a:pt x="0" y="247136"/>
                    <a:pt x="0" y="208713"/>
                  </a:cubicBezTo>
                  <a:lnTo>
                    <a:pt x="0" y="144873"/>
                  </a:lnTo>
                  <a:cubicBezTo>
                    <a:pt x="0" y="106450"/>
                    <a:pt x="15263" y="69601"/>
                    <a:pt x="42432" y="42432"/>
                  </a:cubicBezTo>
                  <a:cubicBezTo>
                    <a:pt x="69601" y="15263"/>
                    <a:pt x="106450" y="0"/>
                    <a:pt x="14487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676578" y="6589663"/>
            <a:ext cx="1068786" cy="895015"/>
            <a:chOff x="0" y="0"/>
            <a:chExt cx="422237" cy="3535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44873" y="0"/>
                  </a:moveTo>
                  <a:lnTo>
                    <a:pt x="277363" y="0"/>
                  </a:lnTo>
                  <a:cubicBezTo>
                    <a:pt x="315786" y="0"/>
                    <a:pt x="352635" y="15263"/>
                    <a:pt x="379804" y="42432"/>
                  </a:cubicBezTo>
                  <a:cubicBezTo>
                    <a:pt x="406973" y="69601"/>
                    <a:pt x="422237" y="106450"/>
                    <a:pt x="422237" y="144873"/>
                  </a:cubicBezTo>
                  <a:lnTo>
                    <a:pt x="422237" y="208713"/>
                  </a:lnTo>
                  <a:cubicBezTo>
                    <a:pt x="422237" y="247136"/>
                    <a:pt x="406973" y="283985"/>
                    <a:pt x="379804" y="311154"/>
                  </a:cubicBezTo>
                  <a:cubicBezTo>
                    <a:pt x="352635" y="338323"/>
                    <a:pt x="315786" y="353586"/>
                    <a:pt x="277363" y="353586"/>
                  </a:cubicBezTo>
                  <a:lnTo>
                    <a:pt x="144873" y="353586"/>
                  </a:lnTo>
                  <a:cubicBezTo>
                    <a:pt x="106450" y="353586"/>
                    <a:pt x="69601" y="338323"/>
                    <a:pt x="42432" y="311154"/>
                  </a:cubicBezTo>
                  <a:cubicBezTo>
                    <a:pt x="15263" y="283985"/>
                    <a:pt x="0" y="247136"/>
                    <a:pt x="0" y="208713"/>
                  </a:cubicBezTo>
                  <a:lnTo>
                    <a:pt x="0" y="144873"/>
                  </a:lnTo>
                  <a:cubicBezTo>
                    <a:pt x="0" y="106450"/>
                    <a:pt x="15263" y="69601"/>
                    <a:pt x="42432" y="42432"/>
                  </a:cubicBezTo>
                  <a:cubicBezTo>
                    <a:pt x="69601" y="15263"/>
                    <a:pt x="106450" y="0"/>
                    <a:pt x="14487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4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278834" y="6589663"/>
            <a:ext cx="1068786" cy="895015"/>
            <a:chOff x="0" y="0"/>
            <a:chExt cx="422237" cy="3535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44873" y="0"/>
                  </a:moveTo>
                  <a:lnTo>
                    <a:pt x="277363" y="0"/>
                  </a:lnTo>
                  <a:cubicBezTo>
                    <a:pt x="315786" y="0"/>
                    <a:pt x="352635" y="15263"/>
                    <a:pt x="379804" y="42432"/>
                  </a:cubicBezTo>
                  <a:cubicBezTo>
                    <a:pt x="406973" y="69601"/>
                    <a:pt x="422237" y="106450"/>
                    <a:pt x="422237" y="144873"/>
                  </a:cubicBezTo>
                  <a:lnTo>
                    <a:pt x="422237" y="208713"/>
                  </a:lnTo>
                  <a:cubicBezTo>
                    <a:pt x="422237" y="247136"/>
                    <a:pt x="406973" y="283985"/>
                    <a:pt x="379804" y="311154"/>
                  </a:cubicBezTo>
                  <a:cubicBezTo>
                    <a:pt x="352635" y="338323"/>
                    <a:pt x="315786" y="353586"/>
                    <a:pt x="277363" y="353586"/>
                  </a:cubicBezTo>
                  <a:lnTo>
                    <a:pt x="144873" y="353586"/>
                  </a:lnTo>
                  <a:cubicBezTo>
                    <a:pt x="106450" y="353586"/>
                    <a:pt x="69601" y="338323"/>
                    <a:pt x="42432" y="311154"/>
                  </a:cubicBezTo>
                  <a:cubicBezTo>
                    <a:pt x="15263" y="283985"/>
                    <a:pt x="0" y="247136"/>
                    <a:pt x="0" y="208713"/>
                  </a:cubicBezTo>
                  <a:lnTo>
                    <a:pt x="0" y="144873"/>
                  </a:lnTo>
                  <a:cubicBezTo>
                    <a:pt x="0" y="106450"/>
                    <a:pt x="15263" y="69601"/>
                    <a:pt x="42432" y="42432"/>
                  </a:cubicBezTo>
                  <a:cubicBezTo>
                    <a:pt x="69601" y="15263"/>
                    <a:pt x="106450" y="0"/>
                    <a:pt x="14487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5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4937073" y="7037170"/>
            <a:ext cx="534231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6540090" y="7037170"/>
            <a:ext cx="534231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>
            <a:off x="8143107" y="7037170"/>
            <a:ext cx="533470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9745364" y="7037170"/>
            <a:ext cx="533470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1648771" y="6589663"/>
            <a:ext cx="1686116" cy="895015"/>
            <a:chOff x="0" y="0"/>
            <a:chExt cx="666120" cy="35358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66120" cy="353586"/>
            </a:xfrm>
            <a:custGeom>
              <a:avLst/>
              <a:gdLst/>
              <a:ahLst/>
              <a:cxnLst/>
              <a:rect r="r" b="b" t="t" l="l"/>
              <a:pathLst>
                <a:path h="353586" w="666120">
                  <a:moveTo>
                    <a:pt x="91831" y="0"/>
                  </a:moveTo>
                  <a:lnTo>
                    <a:pt x="574289" y="0"/>
                  </a:lnTo>
                  <a:cubicBezTo>
                    <a:pt x="598644" y="0"/>
                    <a:pt x="622001" y="9675"/>
                    <a:pt x="639223" y="26897"/>
                  </a:cubicBezTo>
                  <a:cubicBezTo>
                    <a:pt x="656445" y="44119"/>
                    <a:pt x="666120" y="67476"/>
                    <a:pt x="666120" y="91831"/>
                  </a:cubicBezTo>
                  <a:lnTo>
                    <a:pt x="666120" y="261755"/>
                  </a:lnTo>
                  <a:cubicBezTo>
                    <a:pt x="666120" y="286110"/>
                    <a:pt x="656445" y="309468"/>
                    <a:pt x="639223" y="326689"/>
                  </a:cubicBezTo>
                  <a:cubicBezTo>
                    <a:pt x="622001" y="343911"/>
                    <a:pt x="598644" y="353586"/>
                    <a:pt x="574289" y="353586"/>
                  </a:cubicBezTo>
                  <a:lnTo>
                    <a:pt x="91831" y="353586"/>
                  </a:lnTo>
                  <a:cubicBezTo>
                    <a:pt x="67476" y="353586"/>
                    <a:pt x="44119" y="343911"/>
                    <a:pt x="26897" y="326689"/>
                  </a:cubicBezTo>
                  <a:cubicBezTo>
                    <a:pt x="9675" y="309468"/>
                    <a:pt x="0" y="286110"/>
                    <a:pt x="0" y="261755"/>
                  </a:cubicBezTo>
                  <a:lnTo>
                    <a:pt x="0" y="91831"/>
                  </a:lnTo>
                  <a:cubicBezTo>
                    <a:pt x="0" y="67476"/>
                    <a:pt x="9675" y="44119"/>
                    <a:pt x="26897" y="26897"/>
                  </a:cubicBezTo>
                  <a:cubicBezTo>
                    <a:pt x="44119" y="9675"/>
                    <a:pt x="67476" y="0"/>
                    <a:pt x="918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666120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coinjoin</a:t>
              </a:r>
            </a:p>
          </p:txBody>
        </p:sp>
      </p:grpSp>
      <p:sp>
        <p:nvSpPr>
          <p:cNvPr name="AutoShape 48" id="48"/>
          <p:cNvSpPr/>
          <p:nvPr/>
        </p:nvSpPr>
        <p:spPr>
          <a:xfrm flipH="true">
            <a:off x="3334887" y="7037170"/>
            <a:ext cx="533400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11881021" y="6589663"/>
            <a:ext cx="935852" cy="895015"/>
          </a:xfrm>
          <a:custGeom>
            <a:avLst/>
            <a:gdLst/>
            <a:ahLst/>
            <a:cxnLst/>
            <a:rect r="r" b="b" t="t" l="l"/>
            <a:pathLst>
              <a:path h="895015" w="935852">
                <a:moveTo>
                  <a:pt x="0" y="0"/>
                </a:moveTo>
                <a:lnTo>
                  <a:pt x="935852" y="0"/>
                </a:lnTo>
                <a:lnTo>
                  <a:pt x="935852" y="895015"/>
                </a:lnTo>
                <a:lnTo>
                  <a:pt x="0" y="8950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2271437" y="6642696"/>
            <a:ext cx="155019" cy="155019"/>
          </a:xfrm>
          <a:custGeom>
            <a:avLst/>
            <a:gdLst/>
            <a:ahLst/>
            <a:cxnLst/>
            <a:rect r="r" b="b" t="t" l="l"/>
            <a:pathLst>
              <a:path h="155019" w="155019">
                <a:moveTo>
                  <a:pt x="0" y="0"/>
                </a:moveTo>
                <a:lnTo>
                  <a:pt x="155019" y="0"/>
                </a:lnTo>
                <a:lnTo>
                  <a:pt x="155019" y="155019"/>
                </a:lnTo>
                <a:lnTo>
                  <a:pt x="0" y="15501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1648771" y="3842737"/>
            <a:ext cx="1686116" cy="895015"/>
            <a:chOff x="0" y="0"/>
            <a:chExt cx="666120" cy="35358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66120" cy="353586"/>
            </a:xfrm>
            <a:custGeom>
              <a:avLst/>
              <a:gdLst/>
              <a:ahLst/>
              <a:cxnLst/>
              <a:rect r="r" b="b" t="t" l="l"/>
              <a:pathLst>
                <a:path h="353586" w="666120">
                  <a:moveTo>
                    <a:pt x="91831" y="0"/>
                  </a:moveTo>
                  <a:lnTo>
                    <a:pt x="574289" y="0"/>
                  </a:lnTo>
                  <a:cubicBezTo>
                    <a:pt x="598644" y="0"/>
                    <a:pt x="622001" y="9675"/>
                    <a:pt x="639223" y="26897"/>
                  </a:cubicBezTo>
                  <a:cubicBezTo>
                    <a:pt x="656445" y="44119"/>
                    <a:pt x="666120" y="67476"/>
                    <a:pt x="666120" y="91831"/>
                  </a:cubicBezTo>
                  <a:lnTo>
                    <a:pt x="666120" y="261755"/>
                  </a:lnTo>
                  <a:cubicBezTo>
                    <a:pt x="666120" y="286110"/>
                    <a:pt x="656445" y="309468"/>
                    <a:pt x="639223" y="326689"/>
                  </a:cubicBezTo>
                  <a:cubicBezTo>
                    <a:pt x="622001" y="343911"/>
                    <a:pt x="598644" y="353586"/>
                    <a:pt x="574289" y="353586"/>
                  </a:cubicBezTo>
                  <a:lnTo>
                    <a:pt x="91831" y="353586"/>
                  </a:lnTo>
                  <a:cubicBezTo>
                    <a:pt x="67476" y="353586"/>
                    <a:pt x="44119" y="343911"/>
                    <a:pt x="26897" y="326689"/>
                  </a:cubicBezTo>
                  <a:cubicBezTo>
                    <a:pt x="9675" y="309468"/>
                    <a:pt x="0" y="286110"/>
                    <a:pt x="0" y="261755"/>
                  </a:cubicBezTo>
                  <a:lnTo>
                    <a:pt x="0" y="91831"/>
                  </a:lnTo>
                  <a:cubicBezTo>
                    <a:pt x="0" y="67476"/>
                    <a:pt x="9675" y="44119"/>
                    <a:pt x="26897" y="26897"/>
                  </a:cubicBezTo>
                  <a:cubicBezTo>
                    <a:pt x="44119" y="9675"/>
                    <a:pt x="67476" y="0"/>
                    <a:pt x="918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666120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coinjoin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flipH="true">
            <a:off x="3334887" y="4290244"/>
            <a:ext cx="8546134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5" id="55"/>
          <p:cNvSpPr/>
          <p:nvPr/>
        </p:nvSpPr>
        <p:spPr>
          <a:xfrm flipH="false" flipV="false" rot="0">
            <a:off x="11881021" y="3842737"/>
            <a:ext cx="935852" cy="895015"/>
          </a:xfrm>
          <a:custGeom>
            <a:avLst/>
            <a:gdLst/>
            <a:ahLst/>
            <a:cxnLst/>
            <a:rect r="r" b="b" t="t" l="l"/>
            <a:pathLst>
              <a:path h="895015" w="935852">
                <a:moveTo>
                  <a:pt x="0" y="0"/>
                </a:moveTo>
                <a:lnTo>
                  <a:pt x="935852" y="0"/>
                </a:lnTo>
                <a:lnTo>
                  <a:pt x="935852" y="895014"/>
                </a:lnTo>
                <a:lnTo>
                  <a:pt x="0" y="8950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2271437" y="3895770"/>
            <a:ext cx="155019" cy="155019"/>
          </a:xfrm>
          <a:custGeom>
            <a:avLst/>
            <a:gdLst/>
            <a:ahLst/>
            <a:cxnLst/>
            <a:rect r="r" b="b" t="t" l="l"/>
            <a:pathLst>
              <a:path h="155019" w="155019">
                <a:moveTo>
                  <a:pt x="0" y="0"/>
                </a:moveTo>
                <a:lnTo>
                  <a:pt x="155019" y="0"/>
                </a:lnTo>
                <a:lnTo>
                  <a:pt x="155019" y="155019"/>
                </a:lnTo>
                <a:lnTo>
                  <a:pt x="0" y="15501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7" id="57"/>
          <p:cNvSpPr/>
          <p:nvPr/>
        </p:nvSpPr>
        <p:spPr>
          <a:xfrm flipH="true" flipV="true">
            <a:off x="11347621" y="7037170"/>
            <a:ext cx="533400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12105937" y="4877191"/>
            <a:ext cx="486019" cy="486019"/>
          </a:xfrm>
          <a:custGeom>
            <a:avLst/>
            <a:gdLst/>
            <a:ahLst/>
            <a:cxnLst/>
            <a:rect r="r" b="b" t="t" l="l"/>
            <a:pathLst>
              <a:path h="486019" w="486019">
                <a:moveTo>
                  <a:pt x="0" y="0"/>
                </a:moveTo>
                <a:lnTo>
                  <a:pt x="486019" y="0"/>
                </a:lnTo>
                <a:lnTo>
                  <a:pt x="486019" y="486019"/>
                </a:lnTo>
                <a:lnTo>
                  <a:pt x="0" y="48601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2105937" y="7627553"/>
            <a:ext cx="486019" cy="486019"/>
          </a:xfrm>
          <a:custGeom>
            <a:avLst/>
            <a:gdLst/>
            <a:ahLst/>
            <a:cxnLst/>
            <a:rect r="r" b="b" t="t" l="l"/>
            <a:pathLst>
              <a:path h="486019" w="486019">
                <a:moveTo>
                  <a:pt x="0" y="0"/>
                </a:moveTo>
                <a:lnTo>
                  <a:pt x="486019" y="0"/>
                </a:lnTo>
                <a:lnTo>
                  <a:pt x="486019" y="486019"/>
                </a:lnTo>
                <a:lnTo>
                  <a:pt x="0" y="48601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Pourquoi cela fonctionne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358922" y="3947522"/>
            <a:ext cx="4415487" cy="34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7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Ce n’est plus lui</a:t>
            </a:r>
          </a:p>
        </p:txBody>
      </p:sp>
      <p:sp>
        <p:nvSpPr>
          <p:cNvPr name="Freeform 27" id="27"/>
          <p:cNvSpPr/>
          <p:nvPr/>
        </p:nvSpPr>
        <p:spPr>
          <a:xfrm flipH="true" flipV="true" rot="-6062221">
            <a:off x="5154923" y="4739321"/>
            <a:ext cx="915004" cy="258489"/>
          </a:xfrm>
          <a:custGeom>
            <a:avLst/>
            <a:gdLst/>
            <a:ahLst/>
            <a:cxnLst/>
            <a:rect r="r" b="b" t="t" l="l"/>
            <a:pathLst>
              <a:path h="258489" w="915004">
                <a:moveTo>
                  <a:pt x="915005" y="258489"/>
                </a:moveTo>
                <a:lnTo>
                  <a:pt x="0" y="258489"/>
                </a:lnTo>
                <a:lnTo>
                  <a:pt x="0" y="0"/>
                </a:lnTo>
                <a:lnTo>
                  <a:pt x="915005" y="0"/>
                </a:lnTo>
                <a:lnTo>
                  <a:pt x="915005" y="258489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true" rot="5811847">
            <a:off x="8671904" y="4687819"/>
            <a:ext cx="915004" cy="258489"/>
          </a:xfrm>
          <a:custGeom>
            <a:avLst/>
            <a:gdLst/>
            <a:ahLst/>
            <a:cxnLst/>
            <a:rect r="r" b="b" t="t" l="l"/>
            <a:pathLst>
              <a:path h="258489" w="915004">
                <a:moveTo>
                  <a:pt x="0" y="258488"/>
                </a:moveTo>
                <a:lnTo>
                  <a:pt x="915004" y="258488"/>
                </a:lnTo>
                <a:lnTo>
                  <a:pt x="915004" y="0"/>
                </a:lnTo>
                <a:lnTo>
                  <a:pt x="0" y="0"/>
                </a:lnTo>
                <a:lnTo>
                  <a:pt x="0" y="258488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9343146" y="7266261"/>
            <a:ext cx="3401988" cy="34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7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C’est mon client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-6201836">
            <a:off x="10604387" y="6647073"/>
            <a:ext cx="915004" cy="258489"/>
          </a:xfrm>
          <a:custGeom>
            <a:avLst/>
            <a:gdLst/>
            <a:ahLst/>
            <a:cxnLst/>
            <a:rect r="r" b="b" t="t" l="l"/>
            <a:pathLst>
              <a:path h="258489" w="915004">
                <a:moveTo>
                  <a:pt x="0" y="0"/>
                </a:moveTo>
                <a:lnTo>
                  <a:pt x="915005" y="0"/>
                </a:lnTo>
                <a:lnTo>
                  <a:pt x="915005" y="258489"/>
                </a:lnTo>
                <a:lnTo>
                  <a:pt x="0" y="2584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3865369" y="5407619"/>
            <a:ext cx="1003175" cy="840071"/>
            <a:chOff x="0" y="0"/>
            <a:chExt cx="422237" cy="35358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54348" y="0"/>
                  </a:moveTo>
                  <a:lnTo>
                    <a:pt x="267888" y="0"/>
                  </a:lnTo>
                  <a:cubicBezTo>
                    <a:pt x="308824" y="0"/>
                    <a:pt x="348083" y="16262"/>
                    <a:pt x="377029" y="45208"/>
                  </a:cubicBezTo>
                  <a:cubicBezTo>
                    <a:pt x="405975" y="74154"/>
                    <a:pt x="422237" y="113413"/>
                    <a:pt x="422237" y="154348"/>
                  </a:cubicBezTo>
                  <a:lnTo>
                    <a:pt x="422237" y="199238"/>
                  </a:lnTo>
                  <a:cubicBezTo>
                    <a:pt x="422237" y="240173"/>
                    <a:pt x="405975" y="279433"/>
                    <a:pt x="377029" y="308379"/>
                  </a:cubicBezTo>
                  <a:cubicBezTo>
                    <a:pt x="348083" y="337324"/>
                    <a:pt x="308824" y="353586"/>
                    <a:pt x="267888" y="353586"/>
                  </a:cubicBezTo>
                  <a:lnTo>
                    <a:pt x="154348" y="353586"/>
                  </a:lnTo>
                  <a:cubicBezTo>
                    <a:pt x="113413" y="353586"/>
                    <a:pt x="74154" y="337324"/>
                    <a:pt x="45208" y="308379"/>
                  </a:cubicBezTo>
                  <a:cubicBezTo>
                    <a:pt x="16262" y="279433"/>
                    <a:pt x="0" y="240173"/>
                    <a:pt x="0" y="199238"/>
                  </a:cubicBezTo>
                  <a:lnTo>
                    <a:pt x="0" y="154348"/>
                  </a:lnTo>
                  <a:cubicBezTo>
                    <a:pt x="0" y="113413"/>
                    <a:pt x="16262" y="74154"/>
                    <a:pt x="45208" y="45208"/>
                  </a:cubicBezTo>
                  <a:cubicBezTo>
                    <a:pt x="74154" y="16262"/>
                    <a:pt x="113413" y="0"/>
                    <a:pt x="15434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1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69979" y="5407619"/>
            <a:ext cx="1003175" cy="840071"/>
            <a:chOff x="0" y="0"/>
            <a:chExt cx="422237" cy="35358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54348" y="0"/>
                  </a:moveTo>
                  <a:lnTo>
                    <a:pt x="267888" y="0"/>
                  </a:lnTo>
                  <a:cubicBezTo>
                    <a:pt x="308824" y="0"/>
                    <a:pt x="348083" y="16262"/>
                    <a:pt x="377029" y="45208"/>
                  </a:cubicBezTo>
                  <a:cubicBezTo>
                    <a:pt x="405975" y="74154"/>
                    <a:pt x="422237" y="113413"/>
                    <a:pt x="422237" y="154348"/>
                  </a:cubicBezTo>
                  <a:lnTo>
                    <a:pt x="422237" y="199238"/>
                  </a:lnTo>
                  <a:cubicBezTo>
                    <a:pt x="422237" y="240173"/>
                    <a:pt x="405975" y="279433"/>
                    <a:pt x="377029" y="308379"/>
                  </a:cubicBezTo>
                  <a:cubicBezTo>
                    <a:pt x="348083" y="337324"/>
                    <a:pt x="308824" y="353586"/>
                    <a:pt x="267888" y="353586"/>
                  </a:cubicBezTo>
                  <a:lnTo>
                    <a:pt x="154348" y="353586"/>
                  </a:lnTo>
                  <a:cubicBezTo>
                    <a:pt x="113413" y="353586"/>
                    <a:pt x="74154" y="337324"/>
                    <a:pt x="45208" y="308379"/>
                  </a:cubicBezTo>
                  <a:cubicBezTo>
                    <a:pt x="16262" y="279433"/>
                    <a:pt x="0" y="240173"/>
                    <a:pt x="0" y="199238"/>
                  </a:cubicBezTo>
                  <a:lnTo>
                    <a:pt x="0" y="154348"/>
                  </a:lnTo>
                  <a:cubicBezTo>
                    <a:pt x="0" y="113413"/>
                    <a:pt x="16262" y="74154"/>
                    <a:pt x="45208" y="45208"/>
                  </a:cubicBezTo>
                  <a:cubicBezTo>
                    <a:pt x="74154" y="16262"/>
                    <a:pt x="113413" y="0"/>
                    <a:pt x="15434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2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874589" y="5407619"/>
            <a:ext cx="1003175" cy="840071"/>
            <a:chOff x="0" y="0"/>
            <a:chExt cx="422237" cy="35358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54348" y="0"/>
                  </a:moveTo>
                  <a:lnTo>
                    <a:pt x="267888" y="0"/>
                  </a:lnTo>
                  <a:cubicBezTo>
                    <a:pt x="308824" y="0"/>
                    <a:pt x="348083" y="16262"/>
                    <a:pt x="377029" y="45208"/>
                  </a:cubicBezTo>
                  <a:cubicBezTo>
                    <a:pt x="405975" y="74154"/>
                    <a:pt x="422237" y="113413"/>
                    <a:pt x="422237" y="154348"/>
                  </a:cubicBezTo>
                  <a:lnTo>
                    <a:pt x="422237" y="199238"/>
                  </a:lnTo>
                  <a:cubicBezTo>
                    <a:pt x="422237" y="240173"/>
                    <a:pt x="405975" y="279433"/>
                    <a:pt x="377029" y="308379"/>
                  </a:cubicBezTo>
                  <a:cubicBezTo>
                    <a:pt x="348083" y="337324"/>
                    <a:pt x="308824" y="353586"/>
                    <a:pt x="267888" y="353586"/>
                  </a:cubicBezTo>
                  <a:lnTo>
                    <a:pt x="154348" y="353586"/>
                  </a:lnTo>
                  <a:cubicBezTo>
                    <a:pt x="113413" y="353586"/>
                    <a:pt x="74154" y="337324"/>
                    <a:pt x="45208" y="308379"/>
                  </a:cubicBezTo>
                  <a:cubicBezTo>
                    <a:pt x="16262" y="279433"/>
                    <a:pt x="0" y="240173"/>
                    <a:pt x="0" y="199238"/>
                  </a:cubicBezTo>
                  <a:lnTo>
                    <a:pt x="0" y="154348"/>
                  </a:lnTo>
                  <a:cubicBezTo>
                    <a:pt x="0" y="113413"/>
                    <a:pt x="16262" y="74154"/>
                    <a:pt x="45208" y="45208"/>
                  </a:cubicBezTo>
                  <a:cubicBezTo>
                    <a:pt x="74154" y="16262"/>
                    <a:pt x="113413" y="0"/>
                    <a:pt x="1543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3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378485" y="5407619"/>
            <a:ext cx="1003175" cy="840071"/>
            <a:chOff x="0" y="0"/>
            <a:chExt cx="422237" cy="353586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54348" y="0"/>
                  </a:moveTo>
                  <a:lnTo>
                    <a:pt x="267888" y="0"/>
                  </a:lnTo>
                  <a:cubicBezTo>
                    <a:pt x="308824" y="0"/>
                    <a:pt x="348083" y="16262"/>
                    <a:pt x="377029" y="45208"/>
                  </a:cubicBezTo>
                  <a:cubicBezTo>
                    <a:pt x="405975" y="74154"/>
                    <a:pt x="422237" y="113413"/>
                    <a:pt x="422237" y="154348"/>
                  </a:cubicBezTo>
                  <a:lnTo>
                    <a:pt x="422237" y="199238"/>
                  </a:lnTo>
                  <a:cubicBezTo>
                    <a:pt x="422237" y="240173"/>
                    <a:pt x="405975" y="279433"/>
                    <a:pt x="377029" y="308379"/>
                  </a:cubicBezTo>
                  <a:cubicBezTo>
                    <a:pt x="348083" y="337324"/>
                    <a:pt x="308824" y="353586"/>
                    <a:pt x="267888" y="353586"/>
                  </a:cubicBezTo>
                  <a:lnTo>
                    <a:pt x="154348" y="353586"/>
                  </a:lnTo>
                  <a:cubicBezTo>
                    <a:pt x="113413" y="353586"/>
                    <a:pt x="74154" y="337324"/>
                    <a:pt x="45208" y="308379"/>
                  </a:cubicBezTo>
                  <a:cubicBezTo>
                    <a:pt x="16262" y="279433"/>
                    <a:pt x="0" y="240173"/>
                    <a:pt x="0" y="199238"/>
                  </a:cubicBezTo>
                  <a:lnTo>
                    <a:pt x="0" y="154348"/>
                  </a:lnTo>
                  <a:cubicBezTo>
                    <a:pt x="0" y="113413"/>
                    <a:pt x="16262" y="74154"/>
                    <a:pt x="45208" y="45208"/>
                  </a:cubicBezTo>
                  <a:cubicBezTo>
                    <a:pt x="74154" y="16262"/>
                    <a:pt x="113413" y="0"/>
                    <a:pt x="1543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4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882381" y="5407619"/>
            <a:ext cx="1003175" cy="840071"/>
            <a:chOff x="0" y="0"/>
            <a:chExt cx="422237" cy="35358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54348" y="0"/>
                  </a:moveTo>
                  <a:lnTo>
                    <a:pt x="267888" y="0"/>
                  </a:lnTo>
                  <a:cubicBezTo>
                    <a:pt x="308824" y="0"/>
                    <a:pt x="348083" y="16262"/>
                    <a:pt x="377029" y="45208"/>
                  </a:cubicBezTo>
                  <a:cubicBezTo>
                    <a:pt x="405975" y="74154"/>
                    <a:pt x="422237" y="113413"/>
                    <a:pt x="422237" y="154348"/>
                  </a:cubicBezTo>
                  <a:lnTo>
                    <a:pt x="422237" y="199238"/>
                  </a:lnTo>
                  <a:cubicBezTo>
                    <a:pt x="422237" y="240173"/>
                    <a:pt x="405975" y="279433"/>
                    <a:pt x="377029" y="308379"/>
                  </a:cubicBezTo>
                  <a:cubicBezTo>
                    <a:pt x="348083" y="337324"/>
                    <a:pt x="308824" y="353586"/>
                    <a:pt x="267888" y="353586"/>
                  </a:cubicBezTo>
                  <a:lnTo>
                    <a:pt x="154348" y="353586"/>
                  </a:lnTo>
                  <a:cubicBezTo>
                    <a:pt x="113413" y="353586"/>
                    <a:pt x="74154" y="337324"/>
                    <a:pt x="45208" y="308379"/>
                  </a:cubicBezTo>
                  <a:cubicBezTo>
                    <a:pt x="16262" y="279433"/>
                    <a:pt x="0" y="240173"/>
                    <a:pt x="0" y="199238"/>
                  </a:cubicBezTo>
                  <a:lnTo>
                    <a:pt x="0" y="154348"/>
                  </a:lnTo>
                  <a:cubicBezTo>
                    <a:pt x="0" y="113413"/>
                    <a:pt x="16262" y="74154"/>
                    <a:pt x="45208" y="45208"/>
                  </a:cubicBezTo>
                  <a:cubicBezTo>
                    <a:pt x="74154" y="16262"/>
                    <a:pt x="113413" y="0"/>
                    <a:pt x="15434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5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H="true">
            <a:off x="4868544" y="5827654"/>
            <a:ext cx="50143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H="true">
            <a:off x="6373154" y="5827654"/>
            <a:ext cx="50143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 flipH="true">
            <a:off x="7877764" y="5827654"/>
            <a:ext cx="500721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9" id="49"/>
          <p:cNvSpPr/>
          <p:nvPr/>
        </p:nvSpPr>
        <p:spPr>
          <a:xfrm flipH="true">
            <a:off x="9381660" y="5827654"/>
            <a:ext cx="500721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1782106" y="5407619"/>
            <a:ext cx="1582608" cy="840071"/>
            <a:chOff x="0" y="0"/>
            <a:chExt cx="666120" cy="35358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66120" cy="353586"/>
            </a:xfrm>
            <a:custGeom>
              <a:avLst/>
              <a:gdLst/>
              <a:ahLst/>
              <a:cxnLst/>
              <a:rect r="r" b="b" t="t" l="l"/>
              <a:pathLst>
                <a:path h="353586" w="666120">
                  <a:moveTo>
                    <a:pt x="97838" y="0"/>
                  </a:moveTo>
                  <a:lnTo>
                    <a:pt x="568283" y="0"/>
                  </a:lnTo>
                  <a:cubicBezTo>
                    <a:pt x="594231" y="0"/>
                    <a:pt x="619116" y="10308"/>
                    <a:pt x="637464" y="28656"/>
                  </a:cubicBezTo>
                  <a:cubicBezTo>
                    <a:pt x="655812" y="47004"/>
                    <a:pt x="666120" y="71889"/>
                    <a:pt x="666120" y="97838"/>
                  </a:cubicBezTo>
                  <a:lnTo>
                    <a:pt x="666120" y="255749"/>
                  </a:lnTo>
                  <a:cubicBezTo>
                    <a:pt x="666120" y="309783"/>
                    <a:pt x="622317" y="353586"/>
                    <a:pt x="568283" y="353586"/>
                  </a:cubicBezTo>
                  <a:lnTo>
                    <a:pt x="97838" y="353586"/>
                  </a:lnTo>
                  <a:cubicBezTo>
                    <a:pt x="43803" y="353586"/>
                    <a:pt x="0" y="309783"/>
                    <a:pt x="0" y="255749"/>
                  </a:cubicBezTo>
                  <a:lnTo>
                    <a:pt x="0" y="97838"/>
                  </a:lnTo>
                  <a:cubicBezTo>
                    <a:pt x="0" y="43803"/>
                    <a:pt x="43803" y="0"/>
                    <a:pt x="978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666120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coinjoin</a:t>
              </a:r>
            </a:p>
          </p:txBody>
        </p:sp>
      </p:grpSp>
      <p:sp>
        <p:nvSpPr>
          <p:cNvPr name="AutoShape 53" id="53"/>
          <p:cNvSpPr/>
          <p:nvPr/>
        </p:nvSpPr>
        <p:spPr>
          <a:xfrm flipH="true">
            <a:off x="3364714" y="5827654"/>
            <a:ext cx="500655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54" id="54"/>
          <p:cNvSpPr/>
          <p:nvPr/>
        </p:nvSpPr>
        <p:spPr>
          <a:xfrm flipH="false" flipV="false" rot="0">
            <a:off x="11386212" y="5407619"/>
            <a:ext cx="878401" cy="840071"/>
          </a:xfrm>
          <a:custGeom>
            <a:avLst/>
            <a:gdLst/>
            <a:ahLst/>
            <a:cxnLst/>
            <a:rect r="r" b="b" t="t" l="l"/>
            <a:pathLst>
              <a:path h="840071" w="878401">
                <a:moveTo>
                  <a:pt x="0" y="0"/>
                </a:moveTo>
                <a:lnTo>
                  <a:pt x="878401" y="0"/>
                </a:lnTo>
                <a:lnTo>
                  <a:pt x="878401" y="840071"/>
                </a:lnTo>
                <a:lnTo>
                  <a:pt x="0" y="8400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1752661" y="5433153"/>
            <a:ext cx="145503" cy="145503"/>
          </a:xfrm>
          <a:custGeom>
            <a:avLst/>
            <a:gdLst/>
            <a:ahLst/>
            <a:cxnLst/>
            <a:rect r="r" b="b" t="t" l="l"/>
            <a:pathLst>
              <a:path h="145503" w="145503">
                <a:moveTo>
                  <a:pt x="0" y="0"/>
                </a:moveTo>
                <a:lnTo>
                  <a:pt x="145503" y="0"/>
                </a:lnTo>
                <a:lnTo>
                  <a:pt x="145503" y="145503"/>
                </a:lnTo>
                <a:lnTo>
                  <a:pt x="0" y="1455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6" id="56"/>
          <p:cNvSpPr/>
          <p:nvPr/>
        </p:nvSpPr>
        <p:spPr>
          <a:xfrm flipH="true">
            <a:off x="10885556" y="5827654"/>
            <a:ext cx="500655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57" id="57"/>
          <p:cNvSpPr txBox="true"/>
          <p:nvPr/>
        </p:nvSpPr>
        <p:spPr>
          <a:xfrm rot="0">
            <a:off x="7428412" y="3947522"/>
            <a:ext cx="3401988" cy="34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7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C’est sûrement encore lui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702003" y="7266261"/>
            <a:ext cx="3276824" cy="69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7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Est-ce que c’est encore mon client ?</a:t>
            </a:r>
          </a:p>
        </p:txBody>
      </p:sp>
      <p:sp>
        <p:nvSpPr>
          <p:cNvPr name="Freeform 59" id="59"/>
          <p:cNvSpPr/>
          <p:nvPr/>
        </p:nvSpPr>
        <p:spPr>
          <a:xfrm flipH="false" flipV="true" rot="-5306798">
            <a:off x="6707456" y="6661223"/>
            <a:ext cx="915004" cy="258489"/>
          </a:xfrm>
          <a:custGeom>
            <a:avLst/>
            <a:gdLst/>
            <a:ahLst/>
            <a:cxnLst/>
            <a:rect r="r" b="b" t="t" l="l"/>
            <a:pathLst>
              <a:path h="258489" w="915004">
                <a:moveTo>
                  <a:pt x="0" y="258488"/>
                </a:moveTo>
                <a:lnTo>
                  <a:pt x="915004" y="258488"/>
                </a:lnTo>
                <a:lnTo>
                  <a:pt x="915004" y="0"/>
                </a:lnTo>
                <a:lnTo>
                  <a:pt x="0" y="0"/>
                </a:lnTo>
                <a:lnTo>
                  <a:pt x="0" y="258488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720509" y="7266261"/>
            <a:ext cx="3276824" cy="694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9"/>
              </a:lnSpc>
            </a:pPr>
            <a:r>
              <a:rPr lang="en-US" sz="197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Le coinjoin ne vient pas de mon client</a:t>
            </a:r>
          </a:p>
        </p:txBody>
      </p:sp>
      <p:sp>
        <p:nvSpPr>
          <p:cNvPr name="Freeform 61" id="61"/>
          <p:cNvSpPr/>
          <p:nvPr/>
        </p:nvSpPr>
        <p:spPr>
          <a:xfrm flipH="false" flipV="true" rot="-5170332">
            <a:off x="2115908" y="6661223"/>
            <a:ext cx="915004" cy="258489"/>
          </a:xfrm>
          <a:custGeom>
            <a:avLst/>
            <a:gdLst/>
            <a:ahLst/>
            <a:cxnLst/>
            <a:rect r="r" b="b" t="t" l="l"/>
            <a:pathLst>
              <a:path h="258489" w="915004">
                <a:moveTo>
                  <a:pt x="0" y="258488"/>
                </a:moveTo>
                <a:lnTo>
                  <a:pt x="915004" y="258488"/>
                </a:lnTo>
                <a:lnTo>
                  <a:pt x="915004" y="0"/>
                </a:lnTo>
                <a:lnTo>
                  <a:pt x="0" y="0"/>
                </a:lnTo>
                <a:lnTo>
                  <a:pt x="0" y="258488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Quand et comment utiliser ricochet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509629" y="4254961"/>
            <a:ext cx="3446386" cy="344638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6.3 - Les ricochets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Quand et comment utiliser ricochet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466399" y="4420497"/>
            <a:ext cx="955673" cy="800293"/>
            <a:chOff x="0" y="0"/>
            <a:chExt cx="422237" cy="3535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020" y="0"/>
                  </a:moveTo>
                  <a:lnTo>
                    <a:pt x="260216" y="0"/>
                  </a:lnTo>
                  <a:cubicBezTo>
                    <a:pt x="303187" y="0"/>
                    <a:pt x="344397" y="17070"/>
                    <a:pt x="374782" y="47455"/>
                  </a:cubicBezTo>
                  <a:cubicBezTo>
                    <a:pt x="405167" y="77839"/>
                    <a:pt x="422237" y="119050"/>
                    <a:pt x="422237" y="162020"/>
                  </a:cubicBezTo>
                  <a:lnTo>
                    <a:pt x="422237" y="191566"/>
                  </a:lnTo>
                  <a:cubicBezTo>
                    <a:pt x="422237" y="234536"/>
                    <a:pt x="405167" y="275747"/>
                    <a:pt x="374782" y="306131"/>
                  </a:cubicBezTo>
                  <a:cubicBezTo>
                    <a:pt x="344397" y="336516"/>
                    <a:pt x="303187" y="353586"/>
                    <a:pt x="260216" y="353586"/>
                  </a:cubicBezTo>
                  <a:lnTo>
                    <a:pt x="162020" y="353586"/>
                  </a:lnTo>
                  <a:cubicBezTo>
                    <a:pt x="119050" y="353586"/>
                    <a:pt x="77839" y="336516"/>
                    <a:pt x="47455" y="306131"/>
                  </a:cubicBezTo>
                  <a:cubicBezTo>
                    <a:pt x="17070" y="275747"/>
                    <a:pt x="0" y="234536"/>
                    <a:pt x="0" y="191566"/>
                  </a:cubicBezTo>
                  <a:lnTo>
                    <a:pt x="0" y="162020"/>
                  </a:lnTo>
                  <a:cubicBezTo>
                    <a:pt x="0" y="119050"/>
                    <a:pt x="17070" y="77839"/>
                    <a:pt x="47455" y="47455"/>
                  </a:cubicBezTo>
                  <a:cubicBezTo>
                    <a:pt x="77839" y="17070"/>
                    <a:pt x="119050" y="0"/>
                    <a:pt x="16202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1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99764" y="4420497"/>
            <a:ext cx="955673" cy="800293"/>
            <a:chOff x="0" y="0"/>
            <a:chExt cx="422237" cy="35358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020" y="0"/>
                  </a:moveTo>
                  <a:lnTo>
                    <a:pt x="260216" y="0"/>
                  </a:lnTo>
                  <a:cubicBezTo>
                    <a:pt x="303187" y="0"/>
                    <a:pt x="344397" y="17070"/>
                    <a:pt x="374782" y="47455"/>
                  </a:cubicBezTo>
                  <a:cubicBezTo>
                    <a:pt x="405167" y="77839"/>
                    <a:pt x="422237" y="119050"/>
                    <a:pt x="422237" y="162020"/>
                  </a:cubicBezTo>
                  <a:lnTo>
                    <a:pt x="422237" y="191566"/>
                  </a:lnTo>
                  <a:cubicBezTo>
                    <a:pt x="422237" y="234536"/>
                    <a:pt x="405167" y="275747"/>
                    <a:pt x="374782" y="306131"/>
                  </a:cubicBezTo>
                  <a:cubicBezTo>
                    <a:pt x="344397" y="336516"/>
                    <a:pt x="303187" y="353586"/>
                    <a:pt x="260216" y="353586"/>
                  </a:cubicBezTo>
                  <a:lnTo>
                    <a:pt x="162020" y="353586"/>
                  </a:lnTo>
                  <a:cubicBezTo>
                    <a:pt x="119050" y="353586"/>
                    <a:pt x="77839" y="336516"/>
                    <a:pt x="47455" y="306131"/>
                  </a:cubicBezTo>
                  <a:cubicBezTo>
                    <a:pt x="17070" y="275747"/>
                    <a:pt x="0" y="234536"/>
                    <a:pt x="0" y="191566"/>
                  </a:cubicBezTo>
                  <a:lnTo>
                    <a:pt x="0" y="162020"/>
                  </a:lnTo>
                  <a:cubicBezTo>
                    <a:pt x="0" y="119050"/>
                    <a:pt x="17070" y="77839"/>
                    <a:pt x="47455" y="47455"/>
                  </a:cubicBezTo>
                  <a:cubicBezTo>
                    <a:pt x="77839" y="17070"/>
                    <a:pt x="119050" y="0"/>
                    <a:pt x="16202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333128" y="4420497"/>
            <a:ext cx="955673" cy="800293"/>
            <a:chOff x="0" y="0"/>
            <a:chExt cx="422237" cy="35358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020" y="0"/>
                  </a:moveTo>
                  <a:lnTo>
                    <a:pt x="260216" y="0"/>
                  </a:lnTo>
                  <a:cubicBezTo>
                    <a:pt x="303187" y="0"/>
                    <a:pt x="344397" y="17070"/>
                    <a:pt x="374782" y="47455"/>
                  </a:cubicBezTo>
                  <a:cubicBezTo>
                    <a:pt x="405167" y="77839"/>
                    <a:pt x="422237" y="119050"/>
                    <a:pt x="422237" y="162020"/>
                  </a:cubicBezTo>
                  <a:lnTo>
                    <a:pt x="422237" y="191566"/>
                  </a:lnTo>
                  <a:cubicBezTo>
                    <a:pt x="422237" y="234536"/>
                    <a:pt x="405167" y="275747"/>
                    <a:pt x="374782" y="306131"/>
                  </a:cubicBezTo>
                  <a:cubicBezTo>
                    <a:pt x="344397" y="336516"/>
                    <a:pt x="303187" y="353586"/>
                    <a:pt x="260216" y="353586"/>
                  </a:cubicBezTo>
                  <a:lnTo>
                    <a:pt x="162020" y="353586"/>
                  </a:lnTo>
                  <a:cubicBezTo>
                    <a:pt x="119050" y="353586"/>
                    <a:pt x="77839" y="336516"/>
                    <a:pt x="47455" y="306131"/>
                  </a:cubicBezTo>
                  <a:cubicBezTo>
                    <a:pt x="17070" y="275747"/>
                    <a:pt x="0" y="234536"/>
                    <a:pt x="0" y="191566"/>
                  </a:cubicBezTo>
                  <a:lnTo>
                    <a:pt x="0" y="162020"/>
                  </a:lnTo>
                  <a:cubicBezTo>
                    <a:pt x="0" y="119050"/>
                    <a:pt x="17070" y="77839"/>
                    <a:pt x="47455" y="47455"/>
                  </a:cubicBezTo>
                  <a:cubicBezTo>
                    <a:pt x="77839" y="17070"/>
                    <a:pt x="119050" y="0"/>
                    <a:pt x="16202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765813" y="4420497"/>
            <a:ext cx="955673" cy="800293"/>
            <a:chOff x="0" y="0"/>
            <a:chExt cx="422237" cy="3535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020" y="0"/>
                  </a:moveTo>
                  <a:lnTo>
                    <a:pt x="260216" y="0"/>
                  </a:lnTo>
                  <a:cubicBezTo>
                    <a:pt x="303187" y="0"/>
                    <a:pt x="344397" y="17070"/>
                    <a:pt x="374782" y="47455"/>
                  </a:cubicBezTo>
                  <a:cubicBezTo>
                    <a:pt x="405167" y="77839"/>
                    <a:pt x="422237" y="119050"/>
                    <a:pt x="422237" y="162020"/>
                  </a:cubicBezTo>
                  <a:lnTo>
                    <a:pt x="422237" y="191566"/>
                  </a:lnTo>
                  <a:cubicBezTo>
                    <a:pt x="422237" y="234536"/>
                    <a:pt x="405167" y="275747"/>
                    <a:pt x="374782" y="306131"/>
                  </a:cubicBezTo>
                  <a:cubicBezTo>
                    <a:pt x="344397" y="336516"/>
                    <a:pt x="303187" y="353586"/>
                    <a:pt x="260216" y="353586"/>
                  </a:cubicBezTo>
                  <a:lnTo>
                    <a:pt x="162020" y="353586"/>
                  </a:lnTo>
                  <a:cubicBezTo>
                    <a:pt x="119050" y="353586"/>
                    <a:pt x="77839" y="336516"/>
                    <a:pt x="47455" y="306131"/>
                  </a:cubicBezTo>
                  <a:cubicBezTo>
                    <a:pt x="17070" y="275747"/>
                    <a:pt x="0" y="234536"/>
                    <a:pt x="0" y="191566"/>
                  </a:cubicBezTo>
                  <a:lnTo>
                    <a:pt x="0" y="162020"/>
                  </a:lnTo>
                  <a:cubicBezTo>
                    <a:pt x="0" y="119050"/>
                    <a:pt x="17070" y="77839"/>
                    <a:pt x="47455" y="47455"/>
                  </a:cubicBezTo>
                  <a:cubicBezTo>
                    <a:pt x="77839" y="17070"/>
                    <a:pt x="119050" y="0"/>
                    <a:pt x="16202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4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198498" y="4420497"/>
            <a:ext cx="955673" cy="800293"/>
            <a:chOff x="0" y="0"/>
            <a:chExt cx="422237" cy="35358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22237" cy="353586"/>
            </a:xfrm>
            <a:custGeom>
              <a:avLst/>
              <a:gdLst/>
              <a:ahLst/>
              <a:cxnLst/>
              <a:rect r="r" b="b" t="t" l="l"/>
              <a:pathLst>
                <a:path h="353586" w="422237">
                  <a:moveTo>
                    <a:pt x="162020" y="0"/>
                  </a:moveTo>
                  <a:lnTo>
                    <a:pt x="260216" y="0"/>
                  </a:lnTo>
                  <a:cubicBezTo>
                    <a:pt x="303187" y="0"/>
                    <a:pt x="344397" y="17070"/>
                    <a:pt x="374782" y="47455"/>
                  </a:cubicBezTo>
                  <a:cubicBezTo>
                    <a:pt x="405167" y="77839"/>
                    <a:pt x="422237" y="119050"/>
                    <a:pt x="422237" y="162020"/>
                  </a:cubicBezTo>
                  <a:lnTo>
                    <a:pt x="422237" y="191566"/>
                  </a:lnTo>
                  <a:cubicBezTo>
                    <a:pt x="422237" y="234536"/>
                    <a:pt x="405167" y="275747"/>
                    <a:pt x="374782" y="306131"/>
                  </a:cubicBezTo>
                  <a:cubicBezTo>
                    <a:pt x="344397" y="336516"/>
                    <a:pt x="303187" y="353586"/>
                    <a:pt x="260216" y="353586"/>
                  </a:cubicBezTo>
                  <a:lnTo>
                    <a:pt x="162020" y="353586"/>
                  </a:lnTo>
                  <a:cubicBezTo>
                    <a:pt x="119050" y="353586"/>
                    <a:pt x="77839" y="336516"/>
                    <a:pt x="47455" y="306131"/>
                  </a:cubicBezTo>
                  <a:cubicBezTo>
                    <a:pt x="17070" y="275747"/>
                    <a:pt x="0" y="234536"/>
                    <a:pt x="0" y="191566"/>
                  </a:cubicBezTo>
                  <a:lnTo>
                    <a:pt x="0" y="162020"/>
                  </a:lnTo>
                  <a:cubicBezTo>
                    <a:pt x="0" y="119050"/>
                    <a:pt x="17070" y="77839"/>
                    <a:pt x="47455" y="47455"/>
                  </a:cubicBezTo>
                  <a:cubicBezTo>
                    <a:pt x="77839" y="17070"/>
                    <a:pt x="119050" y="0"/>
                    <a:pt x="16202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422237" cy="420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Tx 5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flipH="true">
            <a:off x="4422072" y="4820643"/>
            <a:ext cx="477691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flipH="true">
            <a:off x="5855437" y="4820643"/>
            <a:ext cx="477691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H="true">
            <a:off x="7288802" y="4820643"/>
            <a:ext cx="477012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H="true">
            <a:off x="8721487" y="4820643"/>
            <a:ext cx="477012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10631120" y="4420497"/>
            <a:ext cx="836808" cy="800293"/>
          </a:xfrm>
          <a:custGeom>
            <a:avLst/>
            <a:gdLst/>
            <a:ahLst/>
            <a:cxnLst/>
            <a:rect r="r" b="b" t="t" l="l"/>
            <a:pathLst>
              <a:path h="800293" w="836808">
                <a:moveTo>
                  <a:pt x="0" y="0"/>
                </a:moveTo>
                <a:lnTo>
                  <a:pt x="836808" y="0"/>
                </a:lnTo>
                <a:lnTo>
                  <a:pt x="836808" y="800292"/>
                </a:lnTo>
                <a:lnTo>
                  <a:pt x="0" y="8002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980218" y="4444822"/>
            <a:ext cx="138613" cy="138613"/>
          </a:xfrm>
          <a:custGeom>
            <a:avLst/>
            <a:gdLst/>
            <a:ahLst/>
            <a:cxnLst/>
            <a:rect r="r" b="b" t="t" l="l"/>
            <a:pathLst>
              <a:path h="138613" w="138613">
                <a:moveTo>
                  <a:pt x="0" y="0"/>
                </a:moveTo>
                <a:lnTo>
                  <a:pt x="138613" y="0"/>
                </a:lnTo>
                <a:lnTo>
                  <a:pt x="138613" y="138613"/>
                </a:lnTo>
                <a:lnTo>
                  <a:pt x="0" y="1386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7" id="47"/>
          <p:cNvSpPr/>
          <p:nvPr/>
        </p:nvSpPr>
        <p:spPr>
          <a:xfrm flipH="true">
            <a:off x="10154172" y="4820643"/>
            <a:ext cx="476949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 flipH="true">
            <a:off x="1805965" y="6917619"/>
            <a:ext cx="933599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2546522" y="6299426"/>
            <a:ext cx="1236526" cy="1236386"/>
            <a:chOff x="0" y="0"/>
            <a:chExt cx="546323" cy="54626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841 021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3979887" y="6299426"/>
            <a:ext cx="1236526" cy="1236386"/>
            <a:chOff x="0" y="0"/>
            <a:chExt cx="546323" cy="54626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841 022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5412302" y="6299426"/>
            <a:ext cx="1236526" cy="1236386"/>
            <a:chOff x="0" y="0"/>
            <a:chExt cx="546323" cy="54626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841 023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6844717" y="6299426"/>
            <a:ext cx="1236526" cy="1236386"/>
            <a:chOff x="0" y="0"/>
            <a:chExt cx="546323" cy="54626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841 024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277133" y="6299426"/>
            <a:ext cx="1236526" cy="1236386"/>
            <a:chOff x="0" y="0"/>
            <a:chExt cx="546323" cy="546261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841 025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709548" y="6299426"/>
            <a:ext cx="1236526" cy="1236386"/>
            <a:chOff x="0" y="0"/>
            <a:chExt cx="546323" cy="54626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841 026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1141964" y="6299426"/>
            <a:ext cx="1236526" cy="1236386"/>
            <a:chOff x="0" y="0"/>
            <a:chExt cx="546323" cy="546261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546323" cy="546261"/>
            </a:xfrm>
            <a:custGeom>
              <a:avLst/>
              <a:gdLst/>
              <a:ahLst/>
              <a:cxnLst/>
              <a:rect r="r" b="b" t="t" l="l"/>
              <a:pathLst>
                <a:path h="546261" w="546323">
                  <a:moveTo>
                    <a:pt x="18783" y="0"/>
                  </a:moveTo>
                  <a:lnTo>
                    <a:pt x="527540" y="0"/>
                  </a:lnTo>
                  <a:cubicBezTo>
                    <a:pt x="532522" y="0"/>
                    <a:pt x="537299" y="1979"/>
                    <a:pt x="540822" y="5501"/>
                  </a:cubicBezTo>
                  <a:cubicBezTo>
                    <a:pt x="544344" y="9024"/>
                    <a:pt x="546323" y="13801"/>
                    <a:pt x="546323" y="18783"/>
                  </a:cubicBezTo>
                  <a:lnTo>
                    <a:pt x="546323" y="527478"/>
                  </a:lnTo>
                  <a:cubicBezTo>
                    <a:pt x="546323" y="532460"/>
                    <a:pt x="544344" y="537237"/>
                    <a:pt x="540822" y="540760"/>
                  </a:cubicBezTo>
                  <a:cubicBezTo>
                    <a:pt x="537299" y="544282"/>
                    <a:pt x="532522" y="546261"/>
                    <a:pt x="527540" y="546261"/>
                  </a:cubicBezTo>
                  <a:lnTo>
                    <a:pt x="18783" y="546261"/>
                  </a:lnTo>
                  <a:cubicBezTo>
                    <a:pt x="8409" y="546261"/>
                    <a:pt x="0" y="537852"/>
                    <a:pt x="0" y="527478"/>
                  </a:cubicBezTo>
                  <a:lnTo>
                    <a:pt x="0" y="18783"/>
                  </a:lnTo>
                  <a:cubicBezTo>
                    <a:pt x="0" y="13801"/>
                    <a:pt x="1979" y="9024"/>
                    <a:pt x="5501" y="5501"/>
                  </a:cubicBezTo>
                  <a:cubicBezTo>
                    <a:pt x="9024" y="1979"/>
                    <a:pt x="13801" y="0"/>
                    <a:pt x="1878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57150"/>
              <a:ext cx="546323" cy="603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841 027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 flipH="true" flipV="true">
            <a:off x="12378489" y="6917619"/>
            <a:ext cx="281189" cy="0"/>
          </a:xfrm>
          <a:prstGeom prst="line">
            <a:avLst/>
          </a:prstGeom>
          <a:ln cap="flat" w="2857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 flipH="true" flipV="true">
            <a:off x="4121179" y="5220789"/>
            <a:ext cx="476970" cy="1078637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2" id="72"/>
          <p:cNvSpPr/>
          <p:nvPr/>
        </p:nvSpPr>
        <p:spPr>
          <a:xfrm flipH="true" flipV="true">
            <a:off x="5554287" y="5220789"/>
            <a:ext cx="476278" cy="1078637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H="true" flipV="true">
            <a:off x="6987395" y="5220789"/>
            <a:ext cx="475585" cy="1078637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 flipH="true" flipV="true">
            <a:off x="8420007" y="5220789"/>
            <a:ext cx="475389" cy="1078637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 flipH="true" flipV="true">
            <a:off x="9852619" y="5220789"/>
            <a:ext cx="475192" cy="1078637"/>
          </a:xfrm>
          <a:prstGeom prst="line">
            <a:avLst/>
          </a:prstGeom>
          <a:ln cap="flat" w="28575">
            <a:solidFill>
              <a:srgbClr val="FF5C00"/>
            </a:solidFill>
            <a:prstDash val="sysDash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DAGRNwMaoU8</dc:identifier>
  <dcterms:modified xsi:type="dcterms:W3CDTF">2011-08-01T06:04:30Z</dcterms:modified>
  <cp:revision>1</cp:revision>
  <dc:title>63</dc:title>
</cp:coreProperties>
</file>