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ubik Semi-Bold" charset="1" panose="00000000000000000000"/>
      <p:regular r:id="rId21"/>
    </p:embeddedFont>
    <p:embeddedFont>
      <p:font typeface="Rubik Medium" charset="1" panose="00000000000000000000"/>
      <p:regular r:id="rId22"/>
    </p:embeddedFont>
    <p:embeddedFont>
      <p:font typeface="Rubik Italics" charset="1" panose="00000000000000000000"/>
      <p:regular r:id="rId23"/>
    </p:embeddedFont>
    <p:embeddedFont>
      <p:font typeface="JetBrains Mono Italics" charset="1" panose="02010509020102050004"/>
      <p:regular r:id="rId24"/>
    </p:embeddedFont>
    <p:embeddedFont>
      <p:font typeface="Rubik Bold" charset="1" panose="00000000000000000000"/>
      <p:regular r:id="rId25"/>
    </p:embeddedFont>
    <p:embeddedFont>
      <p:font typeface="Rubik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15" Target="../media/image40.png" Type="http://schemas.openxmlformats.org/officeDocument/2006/relationships/image"/><Relationship Id="rId16" Target="../media/image41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15" Target="../media/image44.png" Type="http://schemas.openxmlformats.org/officeDocument/2006/relationships/image"/><Relationship Id="rId16" Target="../media/image4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46.png" Type="http://schemas.openxmlformats.org/officeDocument/2006/relationships/image"/><Relationship Id="rId14" Target="../media/image47.png" Type="http://schemas.openxmlformats.org/officeDocument/2006/relationships/image"/><Relationship Id="rId15" Target="../media/image48.png" Type="http://schemas.openxmlformats.org/officeDocument/2006/relationships/image"/><Relationship Id="rId16" Target="../media/image4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25.png" Type="http://schemas.openxmlformats.org/officeDocument/2006/relationships/image"/><Relationship Id="rId2" Target="../media/image7.png" Type="http://schemas.openxmlformats.org/officeDocument/2006/relationships/image"/><Relationship Id="rId20" Target="../media/image26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" Target="../media/image7.png" Type="http://schemas.openxmlformats.org/officeDocument/2006/relationships/image"/><Relationship Id="rId20" Target="../media/image5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25.png" Type="http://schemas.openxmlformats.org/officeDocument/2006/relationships/image"/><Relationship Id="rId2" Target="../media/image7.png" Type="http://schemas.openxmlformats.org/officeDocument/2006/relationships/image"/><Relationship Id="rId20" Target="../media/image26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25.png" Type="http://schemas.openxmlformats.org/officeDocument/2006/relationships/image"/><Relationship Id="rId2" Target="../media/image7.png" Type="http://schemas.openxmlformats.org/officeDocument/2006/relationships/image"/><Relationship Id="rId20" Target="../media/image26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17" Target="../media/image3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25.png" Type="http://schemas.openxmlformats.org/officeDocument/2006/relationships/image"/><Relationship Id="rId2" Target="../media/image7.png" Type="http://schemas.openxmlformats.org/officeDocument/2006/relationships/image"/><Relationship Id="rId20" Target="../media/image26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16" Target="../media/image3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25.png" Type="http://schemas.openxmlformats.org/officeDocument/2006/relationships/image"/><Relationship Id="rId2" Target="../media/image7.png" Type="http://schemas.openxmlformats.org/officeDocument/2006/relationships/image"/><Relationship Id="rId20" Target="../media/image26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Silent Payments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Tweaker les clés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833477" y="2947469"/>
            <a:ext cx="5447360" cy="6061370"/>
            <a:chOff x="0" y="0"/>
            <a:chExt cx="2152043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5204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152043">
                  <a:moveTo>
                    <a:pt x="0" y="0"/>
                  </a:moveTo>
                  <a:lnTo>
                    <a:pt x="2152043" y="0"/>
                  </a:lnTo>
                  <a:lnTo>
                    <a:pt x="215204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152043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014849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6833477" y="3009311"/>
            <a:ext cx="544736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Transaction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05616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9540466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9838959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797641" y="4169664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797641" y="5116526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Change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014849" y="5116526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014849" y="6063387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184807" y="4025176"/>
            <a:ext cx="2515526" cy="2900961"/>
            <a:chOff x="0" y="0"/>
            <a:chExt cx="993788" cy="114605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93788" cy="1146059"/>
            </a:xfrm>
            <a:custGeom>
              <a:avLst/>
              <a:gdLst/>
              <a:ahLst/>
              <a:cxnLst/>
              <a:rect r="r" b="b" t="t" l="l"/>
              <a:pathLst>
                <a:path h="1146059" w="993788">
                  <a:moveTo>
                    <a:pt x="0" y="0"/>
                  </a:moveTo>
                  <a:lnTo>
                    <a:pt x="993788" y="0"/>
                  </a:lnTo>
                  <a:lnTo>
                    <a:pt x="993788" y="1146059"/>
                  </a:lnTo>
                  <a:lnTo>
                    <a:pt x="0" y="11460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993788" cy="1193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AutoShape 51" id="51"/>
          <p:cNvSpPr/>
          <p:nvPr/>
        </p:nvSpPr>
        <p:spPr>
          <a:xfrm flipV="true">
            <a:off x="4465924" y="4528795"/>
            <a:ext cx="2548925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grpSp>
        <p:nvGrpSpPr>
          <p:cNvPr name="Group 52" id="52"/>
          <p:cNvGrpSpPr/>
          <p:nvPr/>
        </p:nvGrpSpPr>
        <p:grpSpPr>
          <a:xfrm rot="0">
            <a:off x="2420471" y="4169664"/>
            <a:ext cx="2045453" cy="718262"/>
            <a:chOff x="0" y="0"/>
            <a:chExt cx="2727271" cy="95768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1646436" y="0"/>
              <a:ext cx="720556" cy="957682"/>
            </a:xfrm>
            <a:custGeom>
              <a:avLst/>
              <a:gdLst/>
              <a:ahLst/>
              <a:cxnLst/>
              <a:rect r="r" b="b" t="t" l="l"/>
              <a:pathLst>
                <a:path h="957682" w="720556">
                  <a:moveTo>
                    <a:pt x="0" y="0"/>
                  </a:moveTo>
                  <a:lnTo>
                    <a:pt x="720557" y="0"/>
                  </a:lnTo>
                  <a:lnTo>
                    <a:pt x="720557" y="957682"/>
                  </a:lnTo>
                  <a:lnTo>
                    <a:pt x="0" y="957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2006715" y="0"/>
              <a:ext cx="720556" cy="957682"/>
            </a:xfrm>
            <a:custGeom>
              <a:avLst/>
              <a:gdLst/>
              <a:ahLst/>
              <a:cxnLst/>
              <a:rect r="r" b="b" t="t" l="l"/>
              <a:pathLst>
                <a:path h="957682" w="720556">
                  <a:moveTo>
                    <a:pt x="0" y="0"/>
                  </a:moveTo>
                  <a:lnTo>
                    <a:pt x="720556" y="0"/>
                  </a:lnTo>
                  <a:lnTo>
                    <a:pt x="720556" y="957682"/>
                  </a:lnTo>
                  <a:lnTo>
                    <a:pt x="0" y="957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5" id="55"/>
            <p:cNvSpPr txBox="true"/>
            <p:nvPr/>
          </p:nvSpPr>
          <p:spPr>
            <a:xfrm rot="0">
              <a:off x="0" y="149911"/>
              <a:ext cx="1379736" cy="600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a0 A0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0">
            <a:off x="3655298" y="5116526"/>
            <a:ext cx="540417" cy="718262"/>
          </a:xfrm>
          <a:custGeom>
            <a:avLst/>
            <a:gdLst/>
            <a:ahLst/>
            <a:cxnLst/>
            <a:rect r="r" b="b" t="t" l="l"/>
            <a:pathLst>
              <a:path h="718262" w="540417">
                <a:moveTo>
                  <a:pt x="0" y="0"/>
                </a:moveTo>
                <a:lnTo>
                  <a:pt x="540417" y="0"/>
                </a:lnTo>
                <a:lnTo>
                  <a:pt x="540417" y="718261"/>
                </a:lnTo>
                <a:lnTo>
                  <a:pt x="0" y="7182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3925507" y="5116526"/>
            <a:ext cx="540417" cy="718262"/>
          </a:xfrm>
          <a:custGeom>
            <a:avLst/>
            <a:gdLst/>
            <a:ahLst/>
            <a:cxnLst/>
            <a:rect r="r" b="b" t="t" l="l"/>
            <a:pathLst>
              <a:path h="718262" w="540417">
                <a:moveTo>
                  <a:pt x="0" y="0"/>
                </a:moveTo>
                <a:lnTo>
                  <a:pt x="540417" y="0"/>
                </a:lnTo>
                <a:lnTo>
                  <a:pt x="540417" y="718261"/>
                </a:lnTo>
                <a:lnTo>
                  <a:pt x="0" y="7182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2420471" y="5214671"/>
            <a:ext cx="103480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a1 A1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3655298" y="6063387"/>
            <a:ext cx="540417" cy="718262"/>
          </a:xfrm>
          <a:custGeom>
            <a:avLst/>
            <a:gdLst/>
            <a:ahLst/>
            <a:cxnLst/>
            <a:rect r="r" b="b" t="t" l="l"/>
            <a:pathLst>
              <a:path h="718262" w="540417">
                <a:moveTo>
                  <a:pt x="0" y="0"/>
                </a:moveTo>
                <a:lnTo>
                  <a:pt x="540417" y="0"/>
                </a:lnTo>
                <a:lnTo>
                  <a:pt x="540417" y="718262"/>
                </a:lnTo>
                <a:lnTo>
                  <a:pt x="0" y="71826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3925507" y="6063387"/>
            <a:ext cx="540417" cy="718262"/>
          </a:xfrm>
          <a:custGeom>
            <a:avLst/>
            <a:gdLst/>
            <a:ahLst/>
            <a:cxnLst/>
            <a:rect r="r" b="b" t="t" l="l"/>
            <a:pathLst>
              <a:path h="718262" w="540417">
                <a:moveTo>
                  <a:pt x="0" y="0"/>
                </a:moveTo>
                <a:lnTo>
                  <a:pt x="540417" y="0"/>
                </a:lnTo>
                <a:lnTo>
                  <a:pt x="540417" y="718262"/>
                </a:lnTo>
                <a:lnTo>
                  <a:pt x="0" y="7182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1" id="61"/>
          <p:cNvSpPr txBox="true"/>
          <p:nvPr/>
        </p:nvSpPr>
        <p:spPr>
          <a:xfrm rot="0">
            <a:off x="2420471" y="6161533"/>
            <a:ext cx="103480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a2 A2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2859884" y="7725966"/>
            <a:ext cx="1165371" cy="1032587"/>
            <a:chOff x="0" y="0"/>
            <a:chExt cx="1553828" cy="1376782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035886" cy="1376782"/>
            </a:xfrm>
            <a:custGeom>
              <a:avLst/>
              <a:gdLst/>
              <a:ahLst/>
              <a:cxnLst/>
              <a:rect r="r" b="b" t="t" l="l"/>
              <a:pathLst>
                <a:path h="1376782" w="1035886">
                  <a:moveTo>
                    <a:pt x="0" y="0"/>
                  </a:moveTo>
                  <a:lnTo>
                    <a:pt x="1035886" y="0"/>
                  </a:lnTo>
                  <a:lnTo>
                    <a:pt x="1035886" y="1376782"/>
                  </a:lnTo>
                  <a:lnTo>
                    <a:pt x="0" y="1376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517943" y="0"/>
              <a:ext cx="1035886" cy="1376782"/>
            </a:xfrm>
            <a:custGeom>
              <a:avLst/>
              <a:gdLst/>
              <a:ahLst/>
              <a:cxnLst/>
              <a:rect r="r" b="b" t="t" l="l"/>
              <a:pathLst>
                <a:path h="1376782" w="1035886">
                  <a:moveTo>
                    <a:pt x="0" y="0"/>
                  </a:moveTo>
                  <a:lnTo>
                    <a:pt x="1035885" y="0"/>
                  </a:lnTo>
                  <a:lnTo>
                    <a:pt x="1035885" y="1376782"/>
                  </a:lnTo>
                  <a:lnTo>
                    <a:pt x="0" y="13767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4195715" y="7935236"/>
            <a:ext cx="103480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a A</a:t>
            </a:r>
          </a:p>
        </p:txBody>
      </p:sp>
      <p:sp>
        <p:nvSpPr>
          <p:cNvPr name="AutoShape 66" id="66"/>
          <p:cNvSpPr/>
          <p:nvPr/>
        </p:nvSpPr>
        <p:spPr>
          <a:xfrm>
            <a:off x="4465924" y="5475656"/>
            <a:ext cx="2548925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>
            <a:off x="4465924" y="6422518"/>
            <a:ext cx="2548925" cy="0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grpSp>
        <p:nvGrpSpPr>
          <p:cNvPr name="Group 68" id="68"/>
          <p:cNvGrpSpPr/>
          <p:nvPr/>
        </p:nvGrpSpPr>
        <p:grpSpPr>
          <a:xfrm rot="0">
            <a:off x="3039069" y="3044564"/>
            <a:ext cx="808256" cy="886975"/>
            <a:chOff x="0" y="0"/>
            <a:chExt cx="1077675" cy="1182634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077675" cy="1182634"/>
            </a:xfrm>
            <a:custGeom>
              <a:avLst/>
              <a:gdLst/>
              <a:ahLst/>
              <a:cxnLst/>
              <a:rect r="r" b="b" t="t" l="l"/>
              <a:pathLst>
                <a:path h="1182634" w="1077675">
                  <a:moveTo>
                    <a:pt x="0" y="0"/>
                  </a:moveTo>
                  <a:lnTo>
                    <a:pt x="1077675" y="0"/>
                  </a:lnTo>
                  <a:lnTo>
                    <a:pt x="1077675" y="1182634"/>
                  </a:lnTo>
                  <a:lnTo>
                    <a:pt x="0" y="11826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0" id="70"/>
            <p:cNvSpPr txBox="true"/>
            <p:nvPr/>
          </p:nvSpPr>
          <p:spPr>
            <a:xfrm rot="0">
              <a:off x="296569" y="594882"/>
              <a:ext cx="484537" cy="587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7"/>
                </a:lnSpc>
              </a:pPr>
              <a:r>
                <a:rPr lang="en-US" b="true" sz="2626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sp>
        <p:nvSpPr>
          <p:cNvPr name="AutoShape 71" id="71"/>
          <p:cNvSpPr/>
          <p:nvPr/>
        </p:nvSpPr>
        <p:spPr>
          <a:xfrm>
            <a:off x="3442570" y="6926137"/>
            <a:ext cx="0" cy="704579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629811" y="3691419"/>
            <a:ext cx="5700371" cy="755471"/>
          </a:xfrm>
          <a:custGeom>
            <a:avLst/>
            <a:gdLst/>
            <a:ahLst/>
            <a:cxnLst/>
            <a:rect r="r" b="b" t="t" l="l"/>
            <a:pathLst>
              <a:path h="755471" w="5700371">
                <a:moveTo>
                  <a:pt x="0" y="0"/>
                </a:moveTo>
                <a:lnTo>
                  <a:pt x="5700371" y="0"/>
                </a:lnTo>
                <a:lnTo>
                  <a:pt x="5700371" y="755471"/>
                </a:lnTo>
                <a:lnTo>
                  <a:pt x="0" y="7554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629811" y="4864564"/>
            <a:ext cx="5808062" cy="913058"/>
          </a:xfrm>
          <a:custGeom>
            <a:avLst/>
            <a:gdLst/>
            <a:ahLst/>
            <a:cxnLst/>
            <a:rect r="r" b="b" t="t" l="l"/>
            <a:pathLst>
              <a:path h="913058" w="5808062">
                <a:moveTo>
                  <a:pt x="0" y="0"/>
                </a:moveTo>
                <a:lnTo>
                  <a:pt x="5808062" y="0"/>
                </a:lnTo>
                <a:lnTo>
                  <a:pt x="5808062" y="913058"/>
                </a:lnTo>
                <a:lnTo>
                  <a:pt x="0" y="9130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629811" y="6196722"/>
            <a:ext cx="9159555" cy="855048"/>
          </a:xfrm>
          <a:custGeom>
            <a:avLst/>
            <a:gdLst/>
            <a:ahLst/>
            <a:cxnLst/>
            <a:rect r="r" b="b" t="t" l="l"/>
            <a:pathLst>
              <a:path h="855048" w="9159555">
                <a:moveTo>
                  <a:pt x="0" y="0"/>
                </a:moveTo>
                <a:lnTo>
                  <a:pt x="9159555" y="0"/>
                </a:lnTo>
                <a:lnTo>
                  <a:pt x="9159555" y="855048"/>
                </a:lnTo>
                <a:lnTo>
                  <a:pt x="0" y="85504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629811" y="7470870"/>
            <a:ext cx="9206022" cy="794019"/>
          </a:xfrm>
          <a:custGeom>
            <a:avLst/>
            <a:gdLst/>
            <a:ahLst/>
            <a:cxnLst/>
            <a:rect r="r" b="b" t="t" l="l"/>
            <a:pathLst>
              <a:path h="794019" w="9206022">
                <a:moveTo>
                  <a:pt x="0" y="0"/>
                </a:moveTo>
                <a:lnTo>
                  <a:pt x="9206022" y="0"/>
                </a:lnTo>
                <a:lnTo>
                  <a:pt x="9206022" y="794020"/>
                </a:lnTo>
                <a:lnTo>
                  <a:pt x="0" y="79402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Tweaker les clés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036918" y="4059912"/>
            <a:ext cx="3472671" cy="582012"/>
          </a:xfrm>
          <a:custGeom>
            <a:avLst/>
            <a:gdLst/>
            <a:ahLst/>
            <a:cxnLst/>
            <a:rect r="r" b="b" t="t" l="l"/>
            <a:pathLst>
              <a:path h="582012" w="3472671">
                <a:moveTo>
                  <a:pt x="0" y="0"/>
                </a:moveTo>
                <a:lnTo>
                  <a:pt x="3472671" y="0"/>
                </a:lnTo>
                <a:lnTo>
                  <a:pt x="3472671" y="582012"/>
                </a:lnTo>
                <a:lnTo>
                  <a:pt x="0" y="5820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036918" y="5194374"/>
            <a:ext cx="8686611" cy="521197"/>
          </a:xfrm>
          <a:custGeom>
            <a:avLst/>
            <a:gdLst/>
            <a:ahLst/>
            <a:cxnLst/>
            <a:rect r="r" b="b" t="t" l="l"/>
            <a:pathLst>
              <a:path h="521197" w="8686611">
                <a:moveTo>
                  <a:pt x="0" y="0"/>
                </a:moveTo>
                <a:lnTo>
                  <a:pt x="8686611" y="0"/>
                </a:lnTo>
                <a:lnTo>
                  <a:pt x="8686611" y="521197"/>
                </a:lnTo>
                <a:lnTo>
                  <a:pt x="0" y="52119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036918" y="6268021"/>
            <a:ext cx="9696682" cy="521197"/>
          </a:xfrm>
          <a:custGeom>
            <a:avLst/>
            <a:gdLst/>
            <a:ahLst/>
            <a:cxnLst/>
            <a:rect r="r" b="b" t="t" l="l"/>
            <a:pathLst>
              <a:path h="521197" w="9696682">
                <a:moveTo>
                  <a:pt x="0" y="0"/>
                </a:moveTo>
                <a:lnTo>
                  <a:pt x="9696682" y="0"/>
                </a:lnTo>
                <a:lnTo>
                  <a:pt x="9696682" y="521196"/>
                </a:lnTo>
                <a:lnTo>
                  <a:pt x="0" y="52119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036918" y="7337837"/>
            <a:ext cx="10391808" cy="558560"/>
          </a:xfrm>
          <a:custGeom>
            <a:avLst/>
            <a:gdLst/>
            <a:ahLst/>
            <a:cxnLst/>
            <a:rect r="r" b="b" t="t" l="l"/>
            <a:pathLst>
              <a:path h="558560" w="10391808">
                <a:moveTo>
                  <a:pt x="0" y="0"/>
                </a:moveTo>
                <a:lnTo>
                  <a:pt x="10391808" y="0"/>
                </a:lnTo>
                <a:lnTo>
                  <a:pt x="10391808" y="558560"/>
                </a:lnTo>
                <a:lnTo>
                  <a:pt x="0" y="55856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Séparer les clés de dépense et de scan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Séparer les clés de dépense et de scan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89586" y="4018533"/>
            <a:ext cx="582106" cy="638799"/>
            <a:chOff x="0" y="0"/>
            <a:chExt cx="776141" cy="8517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76141" cy="851732"/>
            </a:xfrm>
            <a:custGeom>
              <a:avLst/>
              <a:gdLst/>
              <a:ahLst/>
              <a:cxnLst/>
              <a:rect r="r" b="b" t="t" l="l"/>
              <a:pathLst>
                <a:path h="851732" w="776141">
                  <a:moveTo>
                    <a:pt x="0" y="0"/>
                  </a:moveTo>
                  <a:lnTo>
                    <a:pt x="776141" y="0"/>
                  </a:lnTo>
                  <a:lnTo>
                    <a:pt x="776141" y="851732"/>
                  </a:lnTo>
                  <a:lnTo>
                    <a:pt x="0" y="851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13589" y="421968"/>
              <a:ext cx="348963" cy="429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8"/>
                </a:lnSpc>
              </a:pPr>
              <a:r>
                <a:rPr lang="en-US" b="true" sz="1891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89586" y="6123404"/>
            <a:ext cx="582106" cy="638799"/>
            <a:chOff x="0" y="0"/>
            <a:chExt cx="776141" cy="85173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76141" cy="851732"/>
            </a:xfrm>
            <a:custGeom>
              <a:avLst/>
              <a:gdLst/>
              <a:ahLst/>
              <a:cxnLst/>
              <a:rect r="r" b="b" t="t" l="l"/>
              <a:pathLst>
                <a:path h="851732" w="776141">
                  <a:moveTo>
                    <a:pt x="0" y="0"/>
                  </a:moveTo>
                  <a:lnTo>
                    <a:pt x="776141" y="0"/>
                  </a:lnTo>
                  <a:lnTo>
                    <a:pt x="776141" y="851732"/>
                  </a:lnTo>
                  <a:lnTo>
                    <a:pt x="0" y="851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13589" y="421968"/>
              <a:ext cx="348963" cy="429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8"/>
                </a:lnSpc>
              </a:pPr>
              <a:r>
                <a:rPr lang="en-US" b="true" sz="1891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602351" y="4124597"/>
            <a:ext cx="428944" cy="428219"/>
            <a:chOff x="0" y="0"/>
            <a:chExt cx="133851" cy="1336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248973" y="4124597"/>
            <a:ext cx="428944" cy="428219"/>
            <a:chOff x="0" y="0"/>
            <a:chExt cx="133851" cy="13362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896685" y="4124597"/>
            <a:ext cx="428944" cy="428219"/>
            <a:chOff x="0" y="0"/>
            <a:chExt cx="133851" cy="13362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097220" y="4295019"/>
            <a:ext cx="85828" cy="85828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718798" y="4296831"/>
            <a:ext cx="137007" cy="82204"/>
          </a:xfrm>
          <a:custGeom>
            <a:avLst/>
            <a:gdLst/>
            <a:ahLst/>
            <a:cxnLst/>
            <a:rect r="r" b="b" t="t" l="l"/>
            <a:pathLst>
              <a:path h="82204" w="137007">
                <a:moveTo>
                  <a:pt x="0" y="0"/>
                </a:moveTo>
                <a:lnTo>
                  <a:pt x="137007" y="0"/>
                </a:lnTo>
                <a:lnTo>
                  <a:pt x="137007" y="82204"/>
                </a:lnTo>
                <a:lnTo>
                  <a:pt x="0" y="822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2602351" y="6229468"/>
            <a:ext cx="861094" cy="428219"/>
            <a:chOff x="0" y="0"/>
            <a:chExt cx="268702" cy="13362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8702" cy="133625"/>
            </a:xfrm>
            <a:custGeom>
              <a:avLst/>
              <a:gdLst/>
              <a:ahLst/>
              <a:cxnLst/>
              <a:rect r="r" b="b" t="t" l="l"/>
              <a:pathLst>
                <a:path h="133625" w="268702">
                  <a:moveTo>
                    <a:pt x="62936" y="0"/>
                  </a:moveTo>
                  <a:lnTo>
                    <a:pt x="205767" y="0"/>
                  </a:lnTo>
                  <a:cubicBezTo>
                    <a:pt x="240525" y="0"/>
                    <a:pt x="268702" y="28177"/>
                    <a:pt x="268702" y="62936"/>
                  </a:cubicBezTo>
                  <a:lnTo>
                    <a:pt x="268702" y="70689"/>
                  </a:lnTo>
                  <a:cubicBezTo>
                    <a:pt x="268702" y="87381"/>
                    <a:pt x="262072" y="103389"/>
                    <a:pt x="250269" y="115191"/>
                  </a:cubicBezTo>
                  <a:cubicBezTo>
                    <a:pt x="238466" y="126994"/>
                    <a:pt x="222458" y="133625"/>
                    <a:pt x="205767" y="133625"/>
                  </a:cubicBezTo>
                  <a:lnTo>
                    <a:pt x="62936" y="133625"/>
                  </a:lnTo>
                  <a:cubicBezTo>
                    <a:pt x="28177" y="133625"/>
                    <a:pt x="0" y="105448"/>
                    <a:pt x="0" y="70689"/>
                  </a:cubicBezTo>
                  <a:lnTo>
                    <a:pt x="0" y="62936"/>
                  </a:lnTo>
                  <a:cubicBezTo>
                    <a:pt x="0" y="28177"/>
                    <a:pt x="28177" y="0"/>
                    <a:pt x="62936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268702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spend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677055" y="6229468"/>
            <a:ext cx="428944" cy="428219"/>
            <a:chOff x="0" y="0"/>
            <a:chExt cx="133851" cy="1336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324766" y="6229468"/>
            <a:ext cx="855838" cy="428219"/>
            <a:chOff x="0" y="0"/>
            <a:chExt cx="267062" cy="13362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63322" y="0"/>
                  </a:moveTo>
                  <a:lnTo>
                    <a:pt x="203740" y="0"/>
                  </a:lnTo>
                  <a:cubicBezTo>
                    <a:pt x="238712" y="0"/>
                    <a:pt x="267062" y="28350"/>
                    <a:pt x="267062" y="63322"/>
                  </a:cubicBezTo>
                  <a:lnTo>
                    <a:pt x="267062" y="70303"/>
                  </a:lnTo>
                  <a:cubicBezTo>
                    <a:pt x="267062" y="87097"/>
                    <a:pt x="260391" y="103203"/>
                    <a:pt x="248515" y="115078"/>
                  </a:cubicBezTo>
                  <a:cubicBezTo>
                    <a:pt x="236640" y="126953"/>
                    <a:pt x="220534" y="133625"/>
                    <a:pt x="203740" y="133625"/>
                  </a:cubicBezTo>
                  <a:lnTo>
                    <a:pt x="63322" y="133625"/>
                  </a:lnTo>
                  <a:cubicBezTo>
                    <a:pt x="28350" y="133625"/>
                    <a:pt x="0" y="105274"/>
                    <a:pt x="0" y="70303"/>
                  </a:cubicBezTo>
                  <a:lnTo>
                    <a:pt x="0" y="63322"/>
                  </a:lnTo>
                  <a:cubicBezTo>
                    <a:pt x="0" y="28350"/>
                    <a:pt x="28350" y="0"/>
                    <a:pt x="63322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267062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spend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25302" y="6399890"/>
            <a:ext cx="85828" cy="85828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4146879" y="6401702"/>
            <a:ext cx="137007" cy="82204"/>
          </a:xfrm>
          <a:custGeom>
            <a:avLst/>
            <a:gdLst/>
            <a:ahLst/>
            <a:cxnLst/>
            <a:rect r="r" b="b" t="t" l="l"/>
            <a:pathLst>
              <a:path h="82204" w="137007">
                <a:moveTo>
                  <a:pt x="0" y="0"/>
                </a:moveTo>
                <a:lnTo>
                  <a:pt x="137007" y="0"/>
                </a:lnTo>
                <a:lnTo>
                  <a:pt x="137007" y="82204"/>
                </a:lnTo>
                <a:lnTo>
                  <a:pt x="0" y="822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5667188" y="4124597"/>
            <a:ext cx="428944" cy="428219"/>
            <a:chOff x="0" y="0"/>
            <a:chExt cx="133851" cy="13362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525397" y="6229468"/>
            <a:ext cx="858333" cy="428219"/>
            <a:chOff x="0" y="0"/>
            <a:chExt cx="267840" cy="13362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67840" cy="133625"/>
            </a:xfrm>
            <a:custGeom>
              <a:avLst/>
              <a:gdLst/>
              <a:ahLst/>
              <a:cxnLst/>
              <a:rect r="r" b="b" t="t" l="l"/>
              <a:pathLst>
                <a:path h="133625" w="267840">
                  <a:moveTo>
                    <a:pt x="63138" y="0"/>
                  </a:moveTo>
                  <a:lnTo>
                    <a:pt x="204702" y="0"/>
                  </a:lnTo>
                  <a:cubicBezTo>
                    <a:pt x="221448" y="0"/>
                    <a:pt x="237507" y="6652"/>
                    <a:pt x="249348" y="18493"/>
                  </a:cubicBezTo>
                  <a:cubicBezTo>
                    <a:pt x="261188" y="30333"/>
                    <a:pt x="267840" y="46393"/>
                    <a:pt x="267840" y="63138"/>
                  </a:cubicBezTo>
                  <a:lnTo>
                    <a:pt x="267840" y="70487"/>
                  </a:lnTo>
                  <a:cubicBezTo>
                    <a:pt x="267840" y="87232"/>
                    <a:pt x="261188" y="103291"/>
                    <a:pt x="249348" y="115132"/>
                  </a:cubicBezTo>
                  <a:cubicBezTo>
                    <a:pt x="237507" y="126973"/>
                    <a:pt x="221448" y="133625"/>
                    <a:pt x="204702" y="133625"/>
                  </a:cubicBezTo>
                  <a:lnTo>
                    <a:pt x="63138" y="133625"/>
                  </a:lnTo>
                  <a:cubicBezTo>
                    <a:pt x="46393" y="133625"/>
                    <a:pt x="30333" y="126973"/>
                    <a:pt x="18493" y="115132"/>
                  </a:cubicBezTo>
                  <a:cubicBezTo>
                    <a:pt x="6652" y="103291"/>
                    <a:pt x="0" y="87232"/>
                    <a:pt x="0" y="70487"/>
                  </a:cubicBezTo>
                  <a:lnTo>
                    <a:pt x="0" y="63138"/>
                  </a:lnTo>
                  <a:cubicBezTo>
                    <a:pt x="0" y="46393"/>
                    <a:pt x="6652" y="30333"/>
                    <a:pt x="18493" y="18493"/>
                  </a:cubicBezTo>
                  <a:cubicBezTo>
                    <a:pt x="30333" y="6652"/>
                    <a:pt x="46393" y="0"/>
                    <a:pt x="63138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38100"/>
              <a:ext cx="267840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4325629" y="4460619"/>
            <a:ext cx="3274013" cy="186104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5" id="65"/>
          <p:cNvGrpSpPr/>
          <p:nvPr/>
        </p:nvGrpSpPr>
        <p:grpSpPr>
          <a:xfrm rot="0">
            <a:off x="7599642" y="6229468"/>
            <a:ext cx="428944" cy="428219"/>
            <a:chOff x="0" y="0"/>
            <a:chExt cx="133851" cy="133625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7447888" y="6399890"/>
            <a:ext cx="85828" cy="85828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6315778" y="4124597"/>
            <a:ext cx="857225" cy="428219"/>
            <a:chOff x="0" y="0"/>
            <a:chExt cx="267495" cy="133625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67495" cy="133625"/>
            </a:xfrm>
            <a:custGeom>
              <a:avLst/>
              <a:gdLst/>
              <a:ahLst/>
              <a:cxnLst/>
              <a:rect r="r" b="b" t="t" l="l"/>
              <a:pathLst>
                <a:path h="133625" w="267495">
                  <a:moveTo>
                    <a:pt x="63220" y="0"/>
                  </a:moveTo>
                  <a:lnTo>
                    <a:pt x="204275" y="0"/>
                  </a:lnTo>
                  <a:cubicBezTo>
                    <a:pt x="239190" y="0"/>
                    <a:pt x="267495" y="28304"/>
                    <a:pt x="267495" y="63220"/>
                  </a:cubicBezTo>
                  <a:lnTo>
                    <a:pt x="267495" y="70405"/>
                  </a:lnTo>
                  <a:cubicBezTo>
                    <a:pt x="267495" y="87172"/>
                    <a:pt x="260834" y="103252"/>
                    <a:pt x="248978" y="115108"/>
                  </a:cubicBezTo>
                  <a:cubicBezTo>
                    <a:pt x="237122" y="126964"/>
                    <a:pt x="221042" y="133625"/>
                    <a:pt x="204275" y="133625"/>
                  </a:cubicBezTo>
                  <a:lnTo>
                    <a:pt x="63220" y="133625"/>
                  </a:lnTo>
                  <a:cubicBezTo>
                    <a:pt x="46453" y="133625"/>
                    <a:pt x="30373" y="126964"/>
                    <a:pt x="18517" y="115108"/>
                  </a:cubicBezTo>
                  <a:cubicBezTo>
                    <a:pt x="6661" y="103252"/>
                    <a:pt x="0" y="87172"/>
                    <a:pt x="0" y="70405"/>
                  </a:cubicBezTo>
                  <a:lnTo>
                    <a:pt x="0" y="63220"/>
                  </a:lnTo>
                  <a:cubicBezTo>
                    <a:pt x="0" y="46453"/>
                    <a:pt x="6661" y="30373"/>
                    <a:pt x="18517" y="18517"/>
                  </a:cubicBezTo>
                  <a:cubicBezTo>
                    <a:pt x="30373" y="6661"/>
                    <a:pt x="46453" y="0"/>
                    <a:pt x="6322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267495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6164025" y="4295019"/>
            <a:ext cx="85828" cy="85828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AutoShape 77" id="77"/>
          <p:cNvSpPr/>
          <p:nvPr/>
        </p:nvSpPr>
        <p:spPr>
          <a:xfrm flipV="true">
            <a:off x="4882788" y="4552816"/>
            <a:ext cx="1731499" cy="284950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>
            <a:off x="8030685" y="4337933"/>
            <a:ext cx="927874" cy="62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4785794" y="4018533"/>
            <a:ext cx="150118" cy="638799"/>
          </a:xfrm>
          <a:custGeom>
            <a:avLst/>
            <a:gdLst/>
            <a:ahLst/>
            <a:cxnLst/>
            <a:rect r="r" b="b" t="t" l="l"/>
            <a:pathLst>
              <a:path h="638799" w="150118">
                <a:moveTo>
                  <a:pt x="0" y="0"/>
                </a:moveTo>
                <a:lnTo>
                  <a:pt x="150118" y="0"/>
                </a:lnTo>
                <a:lnTo>
                  <a:pt x="150118" y="638799"/>
                </a:lnTo>
                <a:lnTo>
                  <a:pt x="0" y="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-10800000">
            <a:off x="7880567" y="4018533"/>
            <a:ext cx="150118" cy="638799"/>
          </a:xfrm>
          <a:custGeom>
            <a:avLst/>
            <a:gdLst/>
            <a:ahLst/>
            <a:cxnLst/>
            <a:rect r="r" b="b" t="t" l="l"/>
            <a:pathLst>
              <a:path h="638799" w="150118">
                <a:moveTo>
                  <a:pt x="0" y="0"/>
                </a:moveTo>
                <a:lnTo>
                  <a:pt x="150118" y="0"/>
                </a:lnTo>
                <a:lnTo>
                  <a:pt x="150118" y="638799"/>
                </a:lnTo>
                <a:lnTo>
                  <a:pt x="0" y="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5644987" y="6123404"/>
            <a:ext cx="150118" cy="638799"/>
          </a:xfrm>
          <a:custGeom>
            <a:avLst/>
            <a:gdLst/>
            <a:ahLst/>
            <a:cxnLst/>
            <a:rect r="r" b="b" t="t" l="l"/>
            <a:pathLst>
              <a:path h="638799" w="150118">
                <a:moveTo>
                  <a:pt x="0" y="0"/>
                </a:moveTo>
                <a:lnTo>
                  <a:pt x="150118" y="0"/>
                </a:lnTo>
                <a:lnTo>
                  <a:pt x="150118" y="638799"/>
                </a:lnTo>
                <a:lnTo>
                  <a:pt x="0" y="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10800000">
            <a:off x="8745174" y="6123404"/>
            <a:ext cx="150118" cy="638799"/>
          </a:xfrm>
          <a:custGeom>
            <a:avLst/>
            <a:gdLst/>
            <a:ahLst/>
            <a:cxnLst/>
            <a:rect r="r" b="b" t="t" l="l"/>
            <a:pathLst>
              <a:path h="638799" w="150118">
                <a:moveTo>
                  <a:pt x="0" y="0"/>
                </a:moveTo>
                <a:lnTo>
                  <a:pt x="150118" y="0"/>
                </a:lnTo>
                <a:lnTo>
                  <a:pt x="150118" y="638799"/>
                </a:lnTo>
                <a:lnTo>
                  <a:pt x="0" y="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8958559" y="4124597"/>
            <a:ext cx="428944" cy="428219"/>
            <a:chOff x="0" y="0"/>
            <a:chExt cx="133851" cy="133625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9455396" y="4296831"/>
            <a:ext cx="85828" cy="85828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9609118" y="4124597"/>
            <a:ext cx="428944" cy="428219"/>
            <a:chOff x="0" y="0"/>
            <a:chExt cx="133851" cy="133625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0">
            <a:off x="11183308" y="4295019"/>
            <a:ext cx="137007" cy="82204"/>
          </a:xfrm>
          <a:custGeom>
            <a:avLst/>
            <a:gdLst/>
            <a:ahLst/>
            <a:cxnLst/>
            <a:rect r="r" b="b" t="t" l="l"/>
            <a:pathLst>
              <a:path h="82204" w="137007">
                <a:moveTo>
                  <a:pt x="0" y="0"/>
                </a:moveTo>
                <a:lnTo>
                  <a:pt x="137007" y="0"/>
                </a:lnTo>
                <a:lnTo>
                  <a:pt x="137007" y="82204"/>
                </a:lnTo>
                <a:lnTo>
                  <a:pt x="0" y="822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10101296" y="4296831"/>
            <a:ext cx="87640" cy="87640"/>
          </a:xfrm>
          <a:custGeom>
            <a:avLst/>
            <a:gdLst/>
            <a:ahLst/>
            <a:cxnLst/>
            <a:rect r="r" b="b" t="t" l="l"/>
            <a:pathLst>
              <a:path h="87640" w="87640">
                <a:moveTo>
                  <a:pt x="0" y="0"/>
                </a:moveTo>
                <a:lnTo>
                  <a:pt x="87640" y="0"/>
                </a:lnTo>
                <a:lnTo>
                  <a:pt x="87640" y="87640"/>
                </a:lnTo>
                <a:lnTo>
                  <a:pt x="0" y="876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10256829" y="4126409"/>
            <a:ext cx="854278" cy="428219"/>
            <a:chOff x="0" y="0"/>
            <a:chExt cx="266575" cy="13362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266575" cy="133625"/>
            </a:xfrm>
            <a:custGeom>
              <a:avLst/>
              <a:gdLst/>
              <a:ahLst/>
              <a:cxnLst/>
              <a:rect r="r" b="b" t="t" l="l"/>
              <a:pathLst>
                <a:path h="133625" w="266575">
                  <a:moveTo>
                    <a:pt x="63438" y="0"/>
                  </a:moveTo>
                  <a:lnTo>
                    <a:pt x="203138" y="0"/>
                  </a:lnTo>
                  <a:cubicBezTo>
                    <a:pt x="238173" y="0"/>
                    <a:pt x="266575" y="28402"/>
                    <a:pt x="266575" y="63438"/>
                  </a:cubicBezTo>
                  <a:lnTo>
                    <a:pt x="266575" y="70187"/>
                  </a:lnTo>
                  <a:cubicBezTo>
                    <a:pt x="266575" y="87012"/>
                    <a:pt x="259892" y="103147"/>
                    <a:pt x="247995" y="115044"/>
                  </a:cubicBezTo>
                  <a:cubicBezTo>
                    <a:pt x="236098" y="126941"/>
                    <a:pt x="219962" y="133625"/>
                    <a:pt x="203138" y="133625"/>
                  </a:cubicBezTo>
                  <a:lnTo>
                    <a:pt x="63438" y="133625"/>
                  </a:lnTo>
                  <a:cubicBezTo>
                    <a:pt x="28402" y="133625"/>
                    <a:pt x="0" y="105223"/>
                    <a:pt x="0" y="70187"/>
                  </a:cubicBezTo>
                  <a:lnTo>
                    <a:pt x="0" y="63438"/>
                  </a:lnTo>
                  <a:cubicBezTo>
                    <a:pt x="0" y="46613"/>
                    <a:pt x="6684" y="30477"/>
                    <a:pt x="18580" y="18580"/>
                  </a:cubicBezTo>
                  <a:cubicBezTo>
                    <a:pt x="30477" y="6684"/>
                    <a:pt x="46613" y="0"/>
                    <a:pt x="63438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38100"/>
              <a:ext cx="266575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spend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1388208" y="4127315"/>
            <a:ext cx="428944" cy="428219"/>
            <a:chOff x="0" y="0"/>
            <a:chExt cx="133851" cy="133625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9822183" y="6226750"/>
            <a:ext cx="428944" cy="428219"/>
            <a:chOff x="0" y="0"/>
            <a:chExt cx="133851" cy="13362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0319020" y="6398984"/>
            <a:ext cx="85828" cy="85828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0472741" y="6226750"/>
            <a:ext cx="428944" cy="428219"/>
            <a:chOff x="0" y="0"/>
            <a:chExt cx="133851" cy="13362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109" id="109"/>
          <p:cNvSpPr/>
          <p:nvPr/>
        </p:nvSpPr>
        <p:spPr>
          <a:xfrm flipH="false" flipV="false" rot="0">
            <a:off x="10964919" y="6398984"/>
            <a:ext cx="87640" cy="87640"/>
          </a:xfrm>
          <a:custGeom>
            <a:avLst/>
            <a:gdLst/>
            <a:ahLst/>
            <a:cxnLst/>
            <a:rect r="r" b="b" t="t" l="l"/>
            <a:pathLst>
              <a:path h="87640" w="87640">
                <a:moveTo>
                  <a:pt x="0" y="0"/>
                </a:moveTo>
                <a:lnTo>
                  <a:pt x="87640" y="0"/>
                </a:lnTo>
                <a:lnTo>
                  <a:pt x="87640" y="87640"/>
                </a:lnTo>
                <a:lnTo>
                  <a:pt x="0" y="876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0" id="110"/>
          <p:cNvSpPr/>
          <p:nvPr/>
        </p:nvSpPr>
        <p:spPr>
          <a:xfrm flipV="true">
            <a:off x="8895292" y="6441225"/>
            <a:ext cx="926890" cy="157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1" id="111"/>
          <p:cNvGrpSpPr/>
          <p:nvPr/>
        </p:nvGrpSpPr>
        <p:grpSpPr>
          <a:xfrm rot="0">
            <a:off x="6524412" y="7405040"/>
            <a:ext cx="859317" cy="428219"/>
            <a:chOff x="0" y="0"/>
            <a:chExt cx="268148" cy="133625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268148" cy="133625"/>
            </a:xfrm>
            <a:custGeom>
              <a:avLst/>
              <a:gdLst/>
              <a:ahLst/>
              <a:cxnLst/>
              <a:rect r="r" b="b" t="t" l="l"/>
              <a:pathLst>
                <a:path h="133625" w="268148">
                  <a:moveTo>
                    <a:pt x="63066" y="0"/>
                  </a:moveTo>
                  <a:lnTo>
                    <a:pt x="205082" y="0"/>
                  </a:lnTo>
                  <a:cubicBezTo>
                    <a:pt x="239912" y="0"/>
                    <a:pt x="268148" y="28235"/>
                    <a:pt x="268148" y="63066"/>
                  </a:cubicBezTo>
                  <a:lnTo>
                    <a:pt x="268148" y="70559"/>
                  </a:lnTo>
                  <a:cubicBezTo>
                    <a:pt x="268148" y="87285"/>
                    <a:pt x="261503" y="103326"/>
                    <a:pt x="249676" y="115153"/>
                  </a:cubicBezTo>
                  <a:cubicBezTo>
                    <a:pt x="237849" y="126980"/>
                    <a:pt x="221808" y="133625"/>
                    <a:pt x="205082" y="133625"/>
                  </a:cubicBezTo>
                  <a:lnTo>
                    <a:pt x="63066" y="133625"/>
                  </a:lnTo>
                  <a:cubicBezTo>
                    <a:pt x="46340" y="133625"/>
                    <a:pt x="30299" y="126980"/>
                    <a:pt x="18472" y="115153"/>
                  </a:cubicBezTo>
                  <a:cubicBezTo>
                    <a:pt x="6644" y="103326"/>
                    <a:pt x="0" y="87285"/>
                    <a:pt x="0" y="70559"/>
                  </a:cubicBezTo>
                  <a:lnTo>
                    <a:pt x="0" y="63066"/>
                  </a:lnTo>
                  <a:cubicBezTo>
                    <a:pt x="0" y="46340"/>
                    <a:pt x="6644" y="30299"/>
                    <a:pt x="18472" y="18472"/>
                  </a:cubicBezTo>
                  <a:cubicBezTo>
                    <a:pt x="30299" y="6644"/>
                    <a:pt x="46340" y="0"/>
                    <a:pt x="63066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268148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7598657" y="7405040"/>
            <a:ext cx="428944" cy="428219"/>
            <a:chOff x="0" y="0"/>
            <a:chExt cx="133851" cy="13362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7446904" y="7575462"/>
            <a:ext cx="85828" cy="85828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120" id="120"/>
          <p:cNvSpPr/>
          <p:nvPr/>
        </p:nvSpPr>
        <p:spPr>
          <a:xfrm flipH="false" flipV="false" rot="0">
            <a:off x="5644003" y="7298977"/>
            <a:ext cx="150118" cy="638799"/>
          </a:xfrm>
          <a:custGeom>
            <a:avLst/>
            <a:gdLst/>
            <a:ahLst/>
            <a:cxnLst/>
            <a:rect r="r" b="b" t="t" l="l"/>
            <a:pathLst>
              <a:path h="638799" w="150118">
                <a:moveTo>
                  <a:pt x="0" y="0"/>
                </a:moveTo>
                <a:lnTo>
                  <a:pt x="150118" y="0"/>
                </a:lnTo>
                <a:lnTo>
                  <a:pt x="150118" y="638799"/>
                </a:lnTo>
                <a:lnTo>
                  <a:pt x="0" y="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-10800000">
            <a:off x="8744190" y="7298977"/>
            <a:ext cx="150118" cy="638799"/>
          </a:xfrm>
          <a:custGeom>
            <a:avLst/>
            <a:gdLst/>
            <a:ahLst/>
            <a:cxnLst/>
            <a:rect r="r" b="b" t="t" l="l"/>
            <a:pathLst>
              <a:path h="638799" w="150118">
                <a:moveTo>
                  <a:pt x="0" y="0"/>
                </a:moveTo>
                <a:lnTo>
                  <a:pt x="150118" y="0"/>
                </a:lnTo>
                <a:lnTo>
                  <a:pt x="150118" y="638799"/>
                </a:lnTo>
                <a:lnTo>
                  <a:pt x="0" y="6387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2" id="122"/>
          <p:cNvGrpSpPr/>
          <p:nvPr/>
        </p:nvGrpSpPr>
        <p:grpSpPr>
          <a:xfrm rot="0">
            <a:off x="9821198" y="7402323"/>
            <a:ext cx="428944" cy="428219"/>
            <a:chOff x="0" y="0"/>
            <a:chExt cx="133851" cy="13362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sp>
        <p:nvSpPr>
          <p:cNvPr name="Freeform 125" id="125"/>
          <p:cNvSpPr/>
          <p:nvPr/>
        </p:nvSpPr>
        <p:spPr>
          <a:xfrm flipH="false" flipV="false" rot="0">
            <a:off x="11405680" y="7572744"/>
            <a:ext cx="137007" cy="82204"/>
          </a:xfrm>
          <a:custGeom>
            <a:avLst/>
            <a:gdLst/>
            <a:ahLst/>
            <a:cxnLst/>
            <a:rect r="r" b="b" t="t" l="l"/>
            <a:pathLst>
              <a:path h="82204" w="137007">
                <a:moveTo>
                  <a:pt x="0" y="0"/>
                </a:moveTo>
                <a:lnTo>
                  <a:pt x="137007" y="0"/>
                </a:lnTo>
                <a:lnTo>
                  <a:pt x="137007" y="82204"/>
                </a:lnTo>
                <a:lnTo>
                  <a:pt x="0" y="822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0318036" y="7574556"/>
            <a:ext cx="87640" cy="87640"/>
          </a:xfrm>
          <a:custGeom>
            <a:avLst/>
            <a:gdLst/>
            <a:ahLst/>
            <a:cxnLst/>
            <a:rect r="r" b="b" t="t" l="l"/>
            <a:pathLst>
              <a:path h="87640" w="87640">
                <a:moveTo>
                  <a:pt x="0" y="0"/>
                </a:moveTo>
                <a:lnTo>
                  <a:pt x="87640" y="0"/>
                </a:lnTo>
                <a:lnTo>
                  <a:pt x="87640" y="87640"/>
                </a:lnTo>
                <a:lnTo>
                  <a:pt x="0" y="8764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7" id="127"/>
          <p:cNvGrpSpPr/>
          <p:nvPr/>
        </p:nvGrpSpPr>
        <p:grpSpPr>
          <a:xfrm rot="0">
            <a:off x="10473569" y="7404134"/>
            <a:ext cx="859911" cy="428219"/>
            <a:chOff x="0" y="0"/>
            <a:chExt cx="268333" cy="133625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268333" cy="133625"/>
            </a:xfrm>
            <a:custGeom>
              <a:avLst/>
              <a:gdLst/>
              <a:ahLst/>
              <a:cxnLst/>
              <a:rect r="r" b="b" t="t" l="l"/>
              <a:pathLst>
                <a:path h="133625" w="268333">
                  <a:moveTo>
                    <a:pt x="63022" y="0"/>
                  </a:moveTo>
                  <a:lnTo>
                    <a:pt x="205311" y="0"/>
                  </a:lnTo>
                  <a:cubicBezTo>
                    <a:pt x="240117" y="0"/>
                    <a:pt x="268333" y="28216"/>
                    <a:pt x="268333" y="63022"/>
                  </a:cubicBezTo>
                  <a:lnTo>
                    <a:pt x="268333" y="70603"/>
                  </a:lnTo>
                  <a:cubicBezTo>
                    <a:pt x="268333" y="87317"/>
                    <a:pt x="261693" y="103347"/>
                    <a:pt x="249874" y="115166"/>
                  </a:cubicBezTo>
                  <a:cubicBezTo>
                    <a:pt x="238055" y="126985"/>
                    <a:pt x="222025" y="133625"/>
                    <a:pt x="205311" y="133625"/>
                  </a:cubicBezTo>
                  <a:lnTo>
                    <a:pt x="63022" y="133625"/>
                  </a:lnTo>
                  <a:cubicBezTo>
                    <a:pt x="28216" y="133625"/>
                    <a:pt x="0" y="105409"/>
                    <a:pt x="0" y="70603"/>
                  </a:cubicBezTo>
                  <a:lnTo>
                    <a:pt x="0" y="63022"/>
                  </a:lnTo>
                  <a:cubicBezTo>
                    <a:pt x="0" y="46308"/>
                    <a:pt x="6640" y="30278"/>
                    <a:pt x="18459" y="18459"/>
                  </a:cubicBezTo>
                  <a:cubicBezTo>
                    <a:pt x="30278" y="6640"/>
                    <a:pt x="46308" y="0"/>
                    <a:pt x="63022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38100"/>
              <a:ext cx="268333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spend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1610580" y="7405040"/>
            <a:ext cx="428944" cy="428219"/>
            <a:chOff x="0" y="0"/>
            <a:chExt cx="133851" cy="13362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54B258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sp>
        <p:nvSpPr>
          <p:cNvPr name="AutoShape 133" id="133"/>
          <p:cNvSpPr/>
          <p:nvPr/>
        </p:nvSpPr>
        <p:spPr>
          <a:xfrm flipV="true">
            <a:off x="8894308" y="7616797"/>
            <a:ext cx="926890" cy="157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4" id="134"/>
          <p:cNvGrpSpPr/>
          <p:nvPr/>
        </p:nvGrpSpPr>
        <p:grpSpPr>
          <a:xfrm rot="0">
            <a:off x="7383729" y="4122785"/>
            <a:ext cx="428944" cy="428219"/>
            <a:chOff x="0" y="0"/>
            <a:chExt cx="133851" cy="133625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37" id="137"/>
          <p:cNvSpPr/>
          <p:nvPr/>
        </p:nvSpPr>
        <p:spPr>
          <a:xfrm>
            <a:off x="7254405" y="4198389"/>
            <a:ext cx="0" cy="2754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8" id="138"/>
          <p:cNvSpPr/>
          <p:nvPr/>
        </p:nvSpPr>
        <p:spPr>
          <a:xfrm flipH="true">
            <a:off x="7300538" y="4198389"/>
            <a:ext cx="0" cy="2754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9" id="139"/>
          <p:cNvGrpSpPr/>
          <p:nvPr/>
        </p:nvGrpSpPr>
        <p:grpSpPr>
          <a:xfrm rot="0">
            <a:off x="8242728" y="6224938"/>
            <a:ext cx="428944" cy="428219"/>
            <a:chOff x="0" y="0"/>
            <a:chExt cx="133851" cy="133625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2" id="142"/>
          <p:cNvSpPr/>
          <p:nvPr/>
        </p:nvSpPr>
        <p:spPr>
          <a:xfrm>
            <a:off x="8113404" y="6300543"/>
            <a:ext cx="0" cy="2754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3" id="143"/>
          <p:cNvSpPr/>
          <p:nvPr/>
        </p:nvSpPr>
        <p:spPr>
          <a:xfrm flipH="true">
            <a:off x="8159536" y="6300543"/>
            <a:ext cx="0" cy="2754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4" id="144"/>
          <p:cNvGrpSpPr/>
          <p:nvPr/>
        </p:nvGrpSpPr>
        <p:grpSpPr>
          <a:xfrm rot="0">
            <a:off x="8247353" y="7405040"/>
            <a:ext cx="428944" cy="428219"/>
            <a:chOff x="0" y="0"/>
            <a:chExt cx="133851" cy="133625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7" id="147"/>
          <p:cNvSpPr/>
          <p:nvPr/>
        </p:nvSpPr>
        <p:spPr>
          <a:xfrm>
            <a:off x="8118029" y="7480645"/>
            <a:ext cx="0" cy="2754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8" id="148"/>
          <p:cNvSpPr/>
          <p:nvPr/>
        </p:nvSpPr>
        <p:spPr>
          <a:xfrm flipH="true">
            <a:off x="8164161" y="7480645"/>
            <a:ext cx="0" cy="2754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9" id="149"/>
          <p:cNvGrpSpPr/>
          <p:nvPr/>
        </p:nvGrpSpPr>
        <p:grpSpPr>
          <a:xfrm rot="0">
            <a:off x="5868918" y="6224938"/>
            <a:ext cx="428944" cy="428219"/>
            <a:chOff x="0" y="0"/>
            <a:chExt cx="133851" cy="133625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6365755" y="6395360"/>
            <a:ext cx="85828" cy="85828"/>
            <a:chOff x="0" y="0"/>
            <a:chExt cx="812800" cy="812800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5868918" y="7402833"/>
            <a:ext cx="428944" cy="428219"/>
            <a:chOff x="0" y="0"/>
            <a:chExt cx="133851" cy="133625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7" id="157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58" id="158"/>
          <p:cNvGrpSpPr/>
          <p:nvPr/>
        </p:nvGrpSpPr>
        <p:grpSpPr>
          <a:xfrm rot="0">
            <a:off x="6365755" y="7573255"/>
            <a:ext cx="85828" cy="85828"/>
            <a:chOff x="0" y="0"/>
            <a:chExt cx="812800" cy="812800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0" id="16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0">
            <a:off x="5010709" y="4124597"/>
            <a:ext cx="428944" cy="428219"/>
            <a:chOff x="0" y="0"/>
            <a:chExt cx="133851" cy="133625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3" id="163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5507547" y="4295019"/>
            <a:ext cx="85828" cy="85828"/>
            <a:chOff x="0" y="0"/>
            <a:chExt cx="812800" cy="812800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2602351" y="7402323"/>
            <a:ext cx="861094" cy="428219"/>
            <a:chOff x="0" y="0"/>
            <a:chExt cx="268702" cy="133625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268702" cy="133625"/>
            </a:xfrm>
            <a:custGeom>
              <a:avLst/>
              <a:gdLst/>
              <a:ahLst/>
              <a:cxnLst/>
              <a:rect r="r" b="b" t="t" l="l"/>
              <a:pathLst>
                <a:path h="133625" w="268702">
                  <a:moveTo>
                    <a:pt x="62936" y="0"/>
                  </a:moveTo>
                  <a:lnTo>
                    <a:pt x="205767" y="0"/>
                  </a:lnTo>
                  <a:cubicBezTo>
                    <a:pt x="240525" y="0"/>
                    <a:pt x="268702" y="28177"/>
                    <a:pt x="268702" y="62936"/>
                  </a:cubicBezTo>
                  <a:lnTo>
                    <a:pt x="268702" y="70689"/>
                  </a:lnTo>
                  <a:cubicBezTo>
                    <a:pt x="268702" y="87381"/>
                    <a:pt x="262072" y="103389"/>
                    <a:pt x="250269" y="115191"/>
                  </a:cubicBezTo>
                  <a:cubicBezTo>
                    <a:pt x="238466" y="126994"/>
                    <a:pt x="222458" y="133625"/>
                    <a:pt x="205767" y="133625"/>
                  </a:cubicBezTo>
                  <a:lnTo>
                    <a:pt x="62936" y="133625"/>
                  </a:lnTo>
                  <a:cubicBezTo>
                    <a:pt x="28177" y="133625"/>
                    <a:pt x="0" y="105448"/>
                    <a:pt x="0" y="70689"/>
                  </a:cubicBezTo>
                  <a:lnTo>
                    <a:pt x="0" y="62936"/>
                  </a:lnTo>
                  <a:cubicBezTo>
                    <a:pt x="0" y="28177"/>
                    <a:pt x="28177" y="0"/>
                    <a:pt x="62936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0" y="-38100"/>
              <a:ext cx="268702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70" id="170"/>
          <p:cNvGrpSpPr/>
          <p:nvPr/>
        </p:nvGrpSpPr>
        <p:grpSpPr>
          <a:xfrm rot="0">
            <a:off x="3677055" y="7402323"/>
            <a:ext cx="428944" cy="428219"/>
            <a:chOff x="0" y="0"/>
            <a:chExt cx="133851" cy="133625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2" id="172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173" id="173"/>
          <p:cNvGrpSpPr/>
          <p:nvPr/>
        </p:nvGrpSpPr>
        <p:grpSpPr>
          <a:xfrm rot="0">
            <a:off x="4324766" y="7402323"/>
            <a:ext cx="855838" cy="428219"/>
            <a:chOff x="0" y="0"/>
            <a:chExt cx="267062" cy="133625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63322" y="0"/>
                  </a:moveTo>
                  <a:lnTo>
                    <a:pt x="203740" y="0"/>
                  </a:lnTo>
                  <a:cubicBezTo>
                    <a:pt x="238712" y="0"/>
                    <a:pt x="267062" y="28350"/>
                    <a:pt x="267062" y="63322"/>
                  </a:cubicBezTo>
                  <a:lnTo>
                    <a:pt x="267062" y="70303"/>
                  </a:lnTo>
                  <a:cubicBezTo>
                    <a:pt x="267062" y="87097"/>
                    <a:pt x="260391" y="103203"/>
                    <a:pt x="248515" y="115078"/>
                  </a:cubicBezTo>
                  <a:cubicBezTo>
                    <a:pt x="236640" y="126953"/>
                    <a:pt x="220534" y="133625"/>
                    <a:pt x="203740" y="133625"/>
                  </a:cubicBezTo>
                  <a:lnTo>
                    <a:pt x="63322" y="133625"/>
                  </a:lnTo>
                  <a:cubicBezTo>
                    <a:pt x="28350" y="133625"/>
                    <a:pt x="0" y="105274"/>
                    <a:pt x="0" y="70303"/>
                  </a:cubicBezTo>
                  <a:lnTo>
                    <a:pt x="0" y="63322"/>
                  </a:lnTo>
                  <a:cubicBezTo>
                    <a:pt x="0" y="28350"/>
                    <a:pt x="28350" y="0"/>
                    <a:pt x="63322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75" id="175"/>
            <p:cNvSpPr txBox="true"/>
            <p:nvPr/>
          </p:nvSpPr>
          <p:spPr>
            <a:xfrm>
              <a:off x="0" y="-38100"/>
              <a:ext cx="267062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76" id="176"/>
          <p:cNvGrpSpPr/>
          <p:nvPr/>
        </p:nvGrpSpPr>
        <p:grpSpPr>
          <a:xfrm rot="0">
            <a:off x="3525302" y="7572744"/>
            <a:ext cx="85828" cy="85828"/>
            <a:chOff x="0" y="0"/>
            <a:chExt cx="812800" cy="812800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8" id="1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179" id="179"/>
          <p:cNvSpPr/>
          <p:nvPr/>
        </p:nvSpPr>
        <p:spPr>
          <a:xfrm flipH="false" flipV="false" rot="0">
            <a:off x="4146879" y="7574556"/>
            <a:ext cx="137007" cy="82204"/>
          </a:xfrm>
          <a:custGeom>
            <a:avLst/>
            <a:gdLst/>
            <a:ahLst/>
            <a:cxnLst/>
            <a:rect r="r" b="b" t="t" l="l"/>
            <a:pathLst>
              <a:path h="82204" w="137007">
                <a:moveTo>
                  <a:pt x="0" y="0"/>
                </a:moveTo>
                <a:lnTo>
                  <a:pt x="137007" y="0"/>
                </a:lnTo>
                <a:lnTo>
                  <a:pt x="137007" y="82204"/>
                </a:lnTo>
                <a:lnTo>
                  <a:pt x="0" y="822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0" id="180"/>
          <p:cNvSpPr/>
          <p:nvPr/>
        </p:nvSpPr>
        <p:spPr>
          <a:xfrm flipV="true">
            <a:off x="5180471" y="4491928"/>
            <a:ext cx="5076475" cy="179996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1" id="181"/>
          <p:cNvSpPr/>
          <p:nvPr/>
        </p:nvSpPr>
        <p:spPr>
          <a:xfrm flipH="false" flipV="false" rot="0">
            <a:off x="12042213" y="6397172"/>
            <a:ext cx="137007" cy="82204"/>
          </a:xfrm>
          <a:custGeom>
            <a:avLst/>
            <a:gdLst/>
            <a:ahLst/>
            <a:cxnLst/>
            <a:rect r="r" b="b" t="t" l="l"/>
            <a:pathLst>
              <a:path h="82204" w="137007">
                <a:moveTo>
                  <a:pt x="0" y="0"/>
                </a:moveTo>
                <a:lnTo>
                  <a:pt x="137007" y="0"/>
                </a:lnTo>
                <a:lnTo>
                  <a:pt x="137007" y="82204"/>
                </a:lnTo>
                <a:lnTo>
                  <a:pt x="0" y="822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2" id="182"/>
          <p:cNvGrpSpPr/>
          <p:nvPr/>
        </p:nvGrpSpPr>
        <p:grpSpPr>
          <a:xfrm rot="0">
            <a:off x="11115735" y="6228562"/>
            <a:ext cx="854278" cy="428219"/>
            <a:chOff x="0" y="0"/>
            <a:chExt cx="266575" cy="133625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266575" cy="133625"/>
            </a:xfrm>
            <a:custGeom>
              <a:avLst/>
              <a:gdLst/>
              <a:ahLst/>
              <a:cxnLst/>
              <a:rect r="r" b="b" t="t" l="l"/>
              <a:pathLst>
                <a:path h="133625" w="266575">
                  <a:moveTo>
                    <a:pt x="63438" y="0"/>
                  </a:moveTo>
                  <a:lnTo>
                    <a:pt x="203138" y="0"/>
                  </a:lnTo>
                  <a:cubicBezTo>
                    <a:pt x="238173" y="0"/>
                    <a:pt x="266575" y="28402"/>
                    <a:pt x="266575" y="63438"/>
                  </a:cubicBezTo>
                  <a:lnTo>
                    <a:pt x="266575" y="70187"/>
                  </a:lnTo>
                  <a:cubicBezTo>
                    <a:pt x="266575" y="87012"/>
                    <a:pt x="259892" y="103147"/>
                    <a:pt x="247995" y="115044"/>
                  </a:cubicBezTo>
                  <a:cubicBezTo>
                    <a:pt x="236098" y="126941"/>
                    <a:pt x="219962" y="133625"/>
                    <a:pt x="203138" y="133625"/>
                  </a:cubicBezTo>
                  <a:lnTo>
                    <a:pt x="63438" y="133625"/>
                  </a:lnTo>
                  <a:cubicBezTo>
                    <a:pt x="28402" y="133625"/>
                    <a:pt x="0" y="105223"/>
                    <a:pt x="0" y="70187"/>
                  </a:cubicBezTo>
                  <a:lnTo>
                    <a:pt x="0" y="63438"/>
                  </a:lnTo>
                  <a:cubicBezTo>
                    <a:pt x="0" y="46613"/>
                    <a:pt x="6684" y="30477"/>
                    <a:pt x="18580" y="18580"/>
                  </a:cubicBezTo>
                  <a:cubicBezTo>
                    <a:pt x="30477" y="6684"/>
                    <a:pt x="46613" y="0"/>
                    <a:pt x="63438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184" id="184"/>
            <p:cNvSpPr txBox="true"/>
            <p:nvPr/>
          </p:nvSpPr>
          <p:spPr>
            <a:xfrm>
              <a:off x="0" y="-38100"/>
              <a:ext cx="266575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spend</a:t>
              </a:r>
            </a:p>
          </p:txBody>
        </p:sp>
      </p:grpSp>
      <p:grpSp>
        <p:nvGrpSpPr>
          <p:cNvPr name="Group 185" id="185"/>
          <p:cNvGrpSpPr/>
          <p:nvPr/>
        </p:nvGrpSpPr>
        <p:grpSpPr>
          <a:xfrm rot="0">
            <a:off x="12247113" y="6229468"/>
            <a:ext cx="428944" cy="428219"/>
            <a:chOff x="0" y="0"/>
            <a:chExt cx="133851" cy="133625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187" id="187"/>
            <p:cNvSpPr txBox="true"/>
            <p:nvPr/>
          </p:nvSpPr>
          <p:spPr>
            <a:xfrm>
              <a:off x="0" y="-38100"/>
              <a:ext cx="133851" cy="171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91717" y="2914041"/>
            <a:ext cx="4439496" cy="778619"/>
          </a:xfrm>
          <a:custGeom>
            <a:avLst/>
            <a:gdLst/>
            <a:ahLst/>
            <a:cxnLst/>
            <a:rect r="r" b="b" t="t" l="l"/>
            <a:pathLst>
              <a:path h="778619" w="4439496">
                <a:moveTo>
                  <a:pt x="0" y="0"/>
                </a:moveTo>
                <a:lnTo>
                  <a:pt x="4439497" y="0"/>
                </a:lnTo>
                <a:lnTo>
                  <a:pt x="4439497" y="778620"/>
                </a:lnTo>
                <a:lnTo>
                  <a:pt x="0" y="77862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82192" y="3806961"/>
            <a:ext cx="7679844" cy="690036"/>
          </a:xfrm>
          <a:custGeom>
            <a:avLst/>
            <a:gdLst/>
            <a:ahLst/>
            <a:cxnLst/>
            <a:rect r="r" b="b" t="t" l="l"/>
            <a:pathLst>
              <a:path h="690036" w="7679844">
                <a:moveTo>
                  <a:pt x="0" y="0"/>
                </a:moveTo>
                <a:lnTo>
                  <a:pt x="7679845" y="0"/>
                </a:lnTo>
                <a:lnTo>
                  <a:pt x="7679845" y="690036"/>
                </a:lnTo>
                <a:lnTo>
                  <a:pt x="0" y="69003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82192" y="4611297"/>
            <a:ext cx="7452382" cy="640643"/>
          </a:xfrm>
          <a:custGeom>
            <a:avLst/>
            <a:gdLst/>
            <a:ahLst/>
            <a:cxnLst/>
            <a:rect r="r" b="b" t="t" l="l"/>
            <a:pathLst>
              <a:path h="640643" w="7452382">
                <a:moveTo>
                  <a:pt x="0" y="0"/>
                </a:moveTo>
                <a:lnTo>
                  <a:pt x="7452382" y="0"/>
                </a:lnTo>
                <a:lnTo>
                  <a:pt x="7452382" y="640643"/>
                </a:lnTo>
                <a:lnTo>
                  <a:pt x="0" y="64064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82192" y="5365558"/>
            <a:ext cx="3550084" cy="680655"/>
          </a:xfrm>
          <a:custGeom>
            <a:avLst/>
            <a:gdLst/>
            <a:ahLst/>
            <a:cxnLst/>
            <a:rect r="r" b="b" t="t" l="l"/>
            <a:pathLst>
              <a:path h="680655" w="3550084">
                <a:moveTo>
                  <a:pt x="0" y="0"/>
                </a:moveTo>
                <a:lnTo>
                  <a:pt x="3550084" y="0"/>
                </a:lnTo>
                <a:lnTo>
                  <a:pt x="3550084" y="680655"/>
                </a:lnTo>
                <a:lnTo>
                  <a:pt x="0" y="68065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82192" y="6162966"/>
            <a:ext cx="10633427" cy="629435"/>
          </a:xfrm>
          <a:custGeom>
            <a:avLst/>
            <a:gdLst/>
            <a:ahLst/>
            <a:cxnLst/>
            <a:rect r="r" b="b" t="t" l="l"/>
            <a:pathLst>
              <a:path h="629435" w="10633427">
                <a:moveTo>
                  <a:pt x="0" y="0"/>
                </a:moveTo>
                <a:lnTo>
                  <a:pt x="10633427" y="0"/>
                </a:lnTo>
                <a:lnTo>
                  <a:pt x="10633427" y="629435"/>
                </a:lnTo>
                <a:lnTo>
                  <a:pt x="0" y="6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82192" y="6906701"/>
            <a:ext cx="11301259" cy="649822"/>
          </a:xfrm>
          <a:custGeom>
            <a:avLst/>
            <a:gdLst/>
            <a:ahLst/>
            <a:cxnLst/>
            <a:rect r="r" b="b" t="t" l="l"/>
            <a:pathLst>
              <a:path h="649822" w="11301259">
                <a:moveTo>
                  <a:pt x="0" y="0"/>
                </a:moveTo>
                <a:lnTo>
                  <a:pt x="11301259" y="0"/>
                </a:lnTo>
                <a:lnTo>
                  <a:pt x="11301259" y="649822"/>
                </a:lnTo>
                <a:lnTo>
                  <a:pt x="0" y="64982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82192" y="7670398"/>
            <a:ext cx="7220311" cy="655201"/>
          </a:xfrm>
          <a:custGeom>
            <a:avLst/>
            <a:gdLst/>
            <a:ahLst/>
            <a:cxnLst/>
            <a:rect r="r" b="b" t="t" l="l"/>
            <a:pathLst>
              <a:path h="655201" w="7220311">
                <a:moveTo>
                  <a:pt x="0" y="0"/>
                </a:moveTo>
                <a:lnTo>
                  <a:pt x="7220312" y="0"/>
                </a:lnTo>
                <a:lnTo>
                  <a:pt x="7220312" y="655201"/>
                </a:lnTo>
                <a:lnTo>
                  <a:pt x="0" y="65520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82192" y="8444557"/>
            <a:ext cx="7274269" cy="597711"/>
          </a:xfrm>
          <a:custGeom>
            <a:avLst/>
            <a:gdLst/>
            <a:ahLst/>
            <a:cxnLst/>
            <a:rect r="r" b="b" t="t" l="l"/>
            <a:pathLst>
              <a:path h="597711" w="7274269">
                <a:moveTo>
                  <a:pt x="0" y="0"/>
                </a:moveTo>
                <a:lnTo>
                  <a:pt x="7274269" y="0"/>
                </a:lnTo>
                <a:lnTo>
                  <a:pt x="7274269" y="597711"/>
                </a:lnTo>
                <a:lnTo>
                  <a:pt x="0" y="597711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adresses SP avec un label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adresses SP avec un label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88029" y="3295055"/>
            <a:ext cx="614355" cy="674189"/>
            <a:chOff x="0" y="0"/>
            <a:chExt cx="819140" cy="8989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9140" cy="898919"/>
            </a:xfrm>
            <a:custGeom>
              <a:avLst/>
              <a:gdLst/>
              <a:ahLst/>
              <a:cxnLst/>
              <a:rect r="r" b="b" t="t" l="l"/>
              <a:pathLst>
                <a:path h="898919" w="819140">
                  <a:moveTo>
                    <a:pt x="0" y="0"/>
                  </a:moveTo>
                  <a:lnTo>
                    <a:pt x="819140" y="0"/>
                  </a:lnTo>
                  <a:lnTo>
                    <a:pt x="819140" y="898919"/>
                  </a:lnTo>
                  <a:lnTo>
                    <a:pt x="0" y="898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25422" y="447984"/>
              <a:ext cx="368296" cy="450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5"/>
                </a:lnSpc>
              </a:pPr>
              <a:r>
                <a:rPr lang="en-US" b="true" sz="1996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88029" y="5516537"/>
            <a:ext cx="614355" cy="674189"/>
            <a:chOff x="0" y="0"/>
            <a:chExt cx="819140" cy="8989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9140" cy="898919"/>
            </a:xfrm>
            <a:custGeom>
              <a:avLst/>
              <a:gdLst/>
              <a:ahLst/>
              <a:cxnLst/>
              <a:rect r="r" b="b" t="t" l="l"/>
              <a:pathLst>
                <a:path h="898919" w="819140">
                  <a:moveTo>
                    <a:pt x="0" y="0"/>
                  </a:moveTo>
                  <a:lnTo>
                    <a:pt x="819140" y="0"/>
                  </a:lnTo>
                  <a:lnTo>
                    <a:pt x="819140" y="898919"/>
                  </a:lnTo>
                  <a:lnTo>
                    <a:pt x="0" y="898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25422" y="447984"/>
              <a:ext cx="368296" cy="4509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5"/>
                </a:lnSpc>
              </a:pPr>
              <a:r>
                <a:rPr lang="en-US" b="true" sz="1996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345822" y="3406995"/>
            <a:ext cx="452708" cy="451943"/>
            <a:chOff x="0" y="0"/>
            <a:chExt cx="133851" cy="13362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028267" y="3406995"/>
            <a:ext cx="452708" cy="451943"/>
            <a:chOff x="0" y="0"/>
            <a:chExt cx="133851" cy="13362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11862" y="3406995"/>
            <a:ext cx="452708" cy="451943"/>
            <a:chOff x="0" y="0"/>
            <a:chExt cx="133851" cy="13362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2868107" y="3586858"/>
            <a:ext cx="90583" cy="90583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524119" y="3588771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8" y="0"/>
                </a:lnTo>
                <a:lnTo>
                  <a:pt x="144598" y="86758"/>
                </a:lnTo>
                <a:lnTo>
                  <a:pt x="0" y="867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2345822" y="5628477"/>
            <a:ext cx="908799" cy="451943"/>
            <a:chOff x="0" y="0"/>
            <a:chExt cx="268702" cy="13362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8702" cy="133625"/>
            </a:xfrm>
            <a:custGeom>
              <a:avLst/>
              <a:gdLst/>
              <a:ahLst/>
              <a:cxnLst/>
              <a:rect r="r" b="b" t="t" l="l"/>
              <a:pathLst>
                <a:path h="133625" w="268702">
                  <a:moveTo>
                    <a:pt x="59632" y="0"/>
                  </a:moveTo>
                  <a:lnTo>
                    <a:pt x="209070" y="0"/>
                  </a:lnTo>
                  <a:cubicBezTo>
                    <a:pt x="242004" y="0"/>
                    <a:pt x="268702" y="26698"/>
                    <a:pt x="268702" y="59632"/>
                  </a:cubicBezTo>
                  <a:lnTo>
                    <a:pt x="268702" y="73993"/>
                  </a:lnTo>
                  <a:cubicBezTo>
                    <a:pt x="268702" y="106927"/>
                    <a:pt x="242004" y="133625"/>
                    <a:pt x="209070" y="133625"/>
                  </a:cubicBezTo>
                  <a:lnTo>
                    <a:pt x="59632" y="133625"/>
                  </a:lnTo>
                  <a:cubicBezTo>
                    <a:pt x="26698" y="133625"/>
                    <a:pt x="0" y="106927"/>
                    <a:pt x="0" y="73993"/>
                  </a:cubicBezTo>
                  <a:lnTo>
                    <a:pt x="0" y="59632"/>
                  </a:lnTo>
                  <a:cubicBezTo>
                    <a:pt x="0" y="26698"/>
                    <a:pt x="26698" y="0"/>
                    <a:pt x="59632" y="0"/>
                  </a:cubicBezTo>
                  <a:close/>
                </a:path>
              </a:pathLst>
            </a:custGeom>
            <a:solidFill>
              <a:srgbClr val="FFC46A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26870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480064" y="5628477"/>
            <a:ext cx="452708" cy="451943"/>
            <a:chOff x="0" y="0"/>
            <a:chExt cx="133851" cy="13362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163659" y="5628477"/>
            <a:ext cx="903251" cy="451943"/>
            <a:chOff x="0" y="0"/>
            <a:chExt cx="267062" cy="13362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319904" y="5808340"/>
            <a:ext cx="90583" cy="9058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3975917" y="5810252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5580451" y="3406995"/>
            <a:ext cx="452708" cy="451943"/>
            <a:chOff x="0" y="0"/>
            <a:chExt cx="133851" cy="13362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486205" y="5628477"/>
            <a:ext cx="905885" cy="451943"/>
            <a:chOff x="0" y="0"/>
            <a:chExt cx="267840" cy="13362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67840" cy="133625"/>
            </a:xfrm>
            <a:custGeom>
              <a:avLst/>
              <a:gdLst/>
              <a:ahLst/>
              <a:cxnLst/>
              <a:rect r="r" b="b" t="t" l="l"/>
              <a:pathLst>
                <a:path h="133625" w="267840">
                  <a:moveTo>
                    <a:pt x="59824" y="0"/>
                  </a:moveTo>
                  <a:lnTo>
                    <a:pt x="208017" y="0"/>
                  </a:lnTo>
                  <a:cubicBezTo>
                    <a:pt x="241056" y="0"/>
                    <a:pt x="267840" y="26784"/>
                    <a:pt x="267840" y="59824"/>
                  </a:cubicBezTo>
                  <a:lnTo>
                    <a:pt x="267840" y="73801"/>
                  </a:lnTo>
                  <a:cubicBezTo>
                    <a:pt x="267840" y="106841"/>
                    <a:pt x="241056" y="133625"/>
                    <a:pt x="208017" y="133625"/>
                  </a:cubicBezTo>
                  <a:lnTo>
                    <a:pt x="59824" y="133625"/>
                  </a:lnTo>
                  <a:cubicBezTo>
                    <a:pt x="26784" y="133625"/>
                    <a:pt x="0" y="106841"/>
                    <a:pt x="0" y="73801"/>
                  </a:cubicBezTo>
                  <a:lnTo>
                    <a:pt x="0" y="59824"/>
                  </a:lnTo>
                  <a:cubicBezTo>
                    <a:pt x="0" y="26784"/>
                    <a:pt x="26784" y="0"/>
                    <a:pt x="59824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267840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4164569" y="3761633"/>
            <a:ext cx="3455394" cy="196414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5" id="65"/>
          <p:cNvGrpSpPr/>
          <p:nvPr/>
        </p:nvGrpSpPr>
        <p:grpSpPr>
          <a:xfrm rot="0">
            <a:off x="7619963" y="5628477"/>
            <a:ext cx="452708" cy="451943"/>
            <a:chOff x="0" y="0"/>
            <a:chExt cx="133851" cy="133625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7459803" y="5808340"/>
            <a:ext cx="90583" cy="90583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6264974" y="3406995"/>
            <a:ext cx="904715" cy="451943"/>
            <a:chOff x="0" y="0"/>
            <a:chExt cx="267495" cy="133625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67495" cy="133625"/>
            </a:xfrm>
            <a:custGeom>
              <a:avLst/>
              <a:gdLst/>
              <a:ahLst/>
              <a:cxnLst/>
              <a:rect r="r" b="b" t="t" l="l"/>
              <a:pathLst>
                <a:path h="133625" w="267495">
                  <a:moveTo>
                    <a:pt x="59901" y="0"/>
                  </a:moveTo>
                  <a:lnTo>
                    <a:pt x="207594" y="0"/>
                  </a:lnTo>
                  <a:cubicBezTo>
                    <a:pt x="240676" y="0"/>
                    <a:pt x="267495" y="26819"/>
                    <a:pt x="267495" y="59901"/>
                  </a:cubicBezTo>
                  <a:lnTo>
                    <a:pt x="267495" y="73724"/>
                  </a:lnTo>
                  <a:cubicBezTo>
                    <a:pt x="267495" y="89610"/>
                    <a:pt x="261184" y="104846"/>
                    <a:pt x="249950" y="116080"/>
                  </a:cubicBezTo>
                  <a:cubicBezTo>
                    <a:pt x="238716" y="127314"/>
                    <a:pt x="223480" y="133625"/>
                    <a:pt x="207594" y="133625"/>
                  </a:cubicBezTo>
                  <a:lnTo>
                    <a:pt x="59901" y="133625"/>
                  </a:lnTo>
                  <a:cubicBezTo>
                    <a:pt x="26819" y="133625"/>
                    <a:pt x="0" y="106806"/>
                    <a:pt x="0" y="73724"/>
                  </a:cubicBezTo>
                  <a:lnTo>
                    <a:pt x="0" y="59901"/>
                  </a:lnTo>
                  <a:cubicBezTo>
                    <a:pt x="0" y="26819"/>
                    <a:pt x="26819" y="0"/>
                    <a:pt x="59901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47625"/>
              <a:ext cx="267495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6104814" y="3586858"/>
            <a:ext cx="90583" cy="90583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77" id="77"/>
          <p:cNvSpPr/>
          <p:nvPr/>
        </p:nvSpPr>
        <p:spPr>
          <a:xfrm flipV="true">
            <a:off x="4752596" y="3858938"/>
            <a:ext cx="1827425" cy="300737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>
            <a:off x="8074886" y="3632150"/>
            <a:ext cx="979279" cy="66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4650228" y="3295055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-10800000">
            <a:off x="7916452" y="3295055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5557020" y="5516537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5" y="0"/>
                </a:lnTo>
                <a:lnTo>
                  <a:pt x="158435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10800000">
            <a:off x="8828959" y="5516537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5" y="0"/>
                </a:lnTo>
                <a:lnTo>
                  <a:pt x="158435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9054165" y="3406995"/>
            <a:ext cx="452708" cy="451943"/>
            <a:chOff x="0" y="0"/>
            <a:chExt cx="133851" cy="133625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9578528" y="3588771"/>
            <a:ext cx="90583" cy="90583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9740765" y="3406995"/>
            <a:ext cx="452708" cy="451943"/>
            <a:chOff x="0" y="0"/>
            <a:chExt cx="133851" cy="133625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0">
            <a:off x="11402166" y="3586858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10260210" y="3588771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5"/>
                </a:lnTo>
                <a:lnTo>
                  <a:pt x="0" y="924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10424360" y="3408908"/>
            <a:ext cx="901606" cy="451943"/>
            <a:chOff x="0" y="0"/>
            <a:chExt cx="266575" cy="13362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266575" cy="133625"/>
            </a:xfrm>
            <a:custGeom>
              <a:avLst/>
              <a:gdLst/>
              <a:ahLst/>
              <a:cxnLst/>
              <a:rect r="r" b="b" t="t" l="l"/>
              <a:pathLst>
                <a:path h="133625" w="266575">
                  <a:moveTo>
                    <a:pt x="60108" y="0"/>
                  </a:moveTo>
                  <a:lnTo>
                    <a:pt x="206468" y="0"/>
                  </a:lnTo>
                  <a:cubicBezTo>
                    <a:pt x="222409" y="0"/>
                    <a:pt x="237698" y="6333"/>
                    <a:pt x="248970" y="17605"/>
                  </a:cubicBezTo>
                  <a:cubicBezTo>
                    <a:pt x="260243" y="28878"/>
                    <a:pt x="266575" y="44166"/>
                    <a:pt x="266575" y="60108"/>
                  </a:cubicBezTo>
                  <a:lnTo>
                    <a:pt x="266575" y="73517"/>
                  </a:lnTo>
                  <a:cubicBezTo>
                    <a:pt x="266575" y="89459"/>
                    <a:pt x="260243" y="104747"/>
                    <a:pt x="248970" y="116020"/>
                  </a:cubicBezTo>
                  <a:cubicBezTo>
                    <a:pt x="237698" y="127292"/>
                    <a:pt x="222409" y="133625"/>
                    <a:pt x="206468" y="133625"/>
                  </a:cubicBezTo>
                  <a:lnTo>
                    <a:pt x="60108" y="133625"/>
                  </a:lnTo>
                  <a:cubicBezTo>
                    <a:pt x="44166" y="133625"/>
                    <a:pt x="28878" y="127292"/>
                    <a:pt x="17605" y="116020"/>
                  </a:cubicBezTo>
                  <a:cubicBezTo>
                    <a:pt x="6333" y="104747"/>
                    <a:pt x="0" y="89459"/>
                    <a:pt x="0" y="73517"/>
                  </a:cubicBezTo>
                  <a:lnTo>
                    <a:pt x="0" y="60108"/>
                  </a:lnTo>
                  <a:cubicBezTo>
                    <a:pt x="0" y="44166"/>
                    <a:pt x="6333" y="28878"/>
                    <a:pt x="17605" y="17605"/>
                  </a:cubicBezTo>
                  <a:cubicBezTo>
                    <a:pt x="28878" y="6333"/>
                    <a:pt x="44166" y="0"/>
                    <a:pt x="6010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47625"/>
              <a:ext cx="266575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1618417" y="3409864"/>
            <a:ext cx="452708" cy="451943"/>
            <a:chOff x="0" y="0"/>
            <a:chExt cx="133851" cy="133625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9965634" y="5625608"/>
            <a:ext cx="452708" cy="451943"/>
            <a:chOff x="0" y="0"/>
            <a:chExt cx="133851" cy="13362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0489996" y="5807384"/>
            <a:ext cx="90583" cy="90583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0652234" y="5625608"/>
            <a:ext cx="452708" cy="451943"/>
            <a:chOff x="0" y="0"/>
            <a:chExt cx="133851" cy="13362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109" id="109"/>
          <p:cNvSpPr/>
          <p:nvPr/>
        </p:nvSpPr>
        <p:spPr>
          <a:xfrm flipH="false" flipV="false" rot="0">
            <a:off x="11171679" y="5807384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5"/>
                </a:lnTo>
                <a:lnTo>
                  <a:pt x="0" y="924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0" id="110"/>
          <p:cNvSpPr/>
          <p:nvPr/>
        </p:nvSpPr>
        <p:spPr>
          <a:xfrm flipV="true">
            <a:off x="8987394" y="5851965"/>
            <a:ext cx="978240" cy="166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1" id="111"/>
          <p:cNvGrpSpPr/>
          <p:nvPr/>
        </p:nvGrpSpPr>
        <p:grpSpPr>
          <a:xfrm rot="0">
            <a:off x="6485166" y="6869176"/>
            <a:ext cx="906923" cy="451943"/>
            <a:chOff x="0" y="0"/>
            <a:chExt cx="268148" cy="133625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268148" cy="133625"/>
            </a:xfrm>
            <a:custGeom>
              <a:avLst/>
              <a:gdLst/>
              <a:ahLst/>
              <a:cxnLst/>
              <a:rect r="r" b="b" t="t" l="l"/>
              <a:pathLst>
                <a:path h="133625" w="268148">
                  <a:moveTo>
                    <a:pt x="59755" y="0"/>
                  </a:moveTo>
                  <a:lnTo>
                    <a:pt x="208392" y="0"/>
                  </a:lnTo>
                  <a:cubicBezTo>
                    <a:pt x="224240" y="0"/>
                    <a:pt x="239439" y="6296"/>
                    <a:pt x="250646" y="17502"/>
                  </a:cubicBezTo>
                  <a:cubicBezTo>
                    <a:pt x="261852" y="28708"/>
                    <a:pt x="268148" y="43907"/>
                    <a:pt x="268148" y="59755"/>
                  </a:cubicBezTo>
                  <a:lnTo>
                    <a:pt x="268148" y="73869"/>
                  </a:lnTo>
                  <a:cubicBezTo>
                    <a:pt x="268148" y="89718"/>
                    <a:pt x="261852" y="104917"/>
                    <a:pt x="250646" y="116123"/>
                  </a:cubicBezTo>
                  <a:cubicBezTo>
                    <a:pt x="239439" y="127329"/>
                    <a:pt x="224240" y="133625"/>
                    <a:pt x="208392" y="133625"/>
                  </a:cubicBezTo>
                  <a:lnTo>
                    <a:pt x="59755" y="133625"/>
                  </a:lnTo>
                  <a:cubicBezTo>
                    <a:pt x="43907" y="133625"/>
                    <a:pt x="28708" y="127329"/>
                    <a:pt x="17502" y="116123"/>
                  </a:cubicBezTo>
                  <a:cubicBezTo>
                    <a:pt x="6296" y="104917"/>
                    <a:pt x="0" y="89718"/>
                    <a:pt x="0" y="73869"/>
                  </a:cubicBezTo>
                  <a:lnTo>
                    <a:pt x="0" y="59755"/>
                  </a:lnTo>
                  <a:cubicBezTo>
                    <a:pt x="0" y="43907"/>
                    <a:pt x="6296" y="28708"/>
                    <a:pt x="17502" y="17502"/>
                  </a:cubicBezTo>
                  <a:cubicBezTo>
                    <a:pt x="28708" y="6296"/>
                    <a:pt x="43907" y="0"/>
                    <a:pt x="59755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47625"/>
              <a:ext cx="268148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7618925" y="6869176"/>
            <a:ext cx="452708" cy="451943"/>
            <a:chOff x="0" y="0"/>
            <a:chExt cx="133851" cy="13362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7458765" y="7049039"/>
            <a:ext cx="90583" cy="90583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120" id="120"/>
          <p:cNvSpPr/>
          <p:nvPr/>
        </p:nvSpPr>
        <p:spPr>
          <a:xfrm flipH="false" flipV="false" rot="0">
            <a:off x="5555982" y="6757236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-10800000">
            <a:off x="8827921" y="6757236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2" id="122"/>
          <p:cNvGrpSpPr/>
          <p:nvPr/>
        </p:nvGrpSpPr>
        <p:grpSpPr>
          <a:xfrm rot="0">
            <a:off x="9964595" y="6866308"/>
            <a:ext cx="452708" cy="451943"/>
            <a:chOff x="0" y="0"/>
            <a:chExt cx="133851" cy="13362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sp>
        <p:nvSpPr>
          <p:cNvPr name="Freeform 125" id="125"/>
          <p:cNvSpPr/>
          <p:nvPr/>
        </p:nvSpPr>
        <p:spPr>
          <a:xfrm flipH="false" flipV="false" rot="0">
            <a:off x="11636858" y="7046171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8"/>
                </a:lnTo>
                <a:lnTo>
                  <a:pt x="0" y="867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0488958" y="7048083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6"/>
                </a:lnTo>
                <a:lnTo>
                  <a:pt x="0" y="9249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7" id="127"/>
          <p:cNvGrpSpPr/>
          <p:nvPr/>
        </p:nvGrpSpPr>
        <p:grpSpPr>
          <a:xfrm rot="0">
            <a:off x="10653108" y="6868220"/>
            <a:ext cx="907550" cy="451943"/>
            <a:chOff x="0" y="0"/>
            <a:chExt cx="268333" cy="133625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268333" cy="133625"/>
            </a:xfrm>
            <a:custGeom>
              <a:avLst/>
              <a:gdLst/>
              <a:ahLst/>
              <a:cxnLst/>
              <a:rect r="r" b="b" t="t" l="l"/>
              <a:pathLst>
                <a:path h="133625" w="268333">
                  <a:moveTo>
                    <a:pt x="59714" y="0"/>
                  </a:moveTo>
                  <a:lnTo>
                    <a:pt x="208619" y="0"/>
                  </a:lnTo>
                  <a:cubicBezTo>
                    <a:pt x="241598" y="0"/>
                    <a:pt x="268333" y="26735"/>
                    <a:pt x="268333" y="59714"/>
                  </a:cubicBezTo>
                  <a:lnTo>
                    <a:pt x="268333" y="73911"/>
                  </a:lnTo>
                  <a:cubicBezTo>
                    <a:pt x="268333" y="89748"/>
                    <a:pt x="262042" y="104936"/>
                    <a:pt x="250843" y="116135"/>
                  </a:cubicBezTo>
                  <a:cubicBezTo>
                    <a:pt x="239645" y="127333"/>
                    <a:pt x="224456" y="133625"/>
                    <a:pt x="208619" y="133625"/>
                  </a:cubicBezTo>
                  <a:lnTo>
                    <a:pt x="59714" y="133625"/>
                  </a:lnTo>
                  <a:cubicBezTo>
                    <a:pt x="43877" y="133625"/>
                    <a:pt x="28688" y="127333"/>
                    <a:pt x="17490" y="116135"/>
                  </a:cubicBezTo>
                  <a:cubicBezTo>
                    <a:pt x="6291" y="104936"/>
                    <a:pt x="0" y="89748"/>
                    <a:pt x="0" y="73911"/>
                  </a:cubicBezTo>
                  <a:lnTo>
                    <a:pt x="0" y="59714"/>
                  </a:lnTo>
                  <a:cubicBezTo>
                    <a:pt x="0" y="43877"/>
                    <a:pt x="6291" y="28688"/>
                    <a:pt x="17490" y="17490"/>
                  </a:cubicBezTo>
                  <a:cubicBezTo>
                    <a:pt x="28688" y="6291"/>
                    <a:pt x="43877" y="0"/>
                    <a:pt x="59714" y="0"/>
                  </a:cubicBezTo>
                  <a:close/>
                </a:path>
              </a:pathLst>
            </a:custGeom>
            <a:solidFill>
              <a:srgbClr val="FFC46A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47625"/>
              <a:ext cx="268333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1853110" y="6869176"/>
            <a:ext cx="452708" cy="451943"/>
            <a:chOff x="0" y="0"/>
            <a:chExt cx="133851" cy="13362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54B258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sp>
        <p:nvSpPr>
          <p:cNvPr name="AutoShape 133" id="133"/>
          <p:cNvSpPr/>
          <p:nvPr/>
        </p:nvSpPr>
        <p:spPr>
          <a:xfrm flipV="true">
            <a:off x="8986355" y="7092665"/>
            <a:ext cx="978240" cy="166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4" id="134"/>
          <p:cNvGrpSpPr/>
          <p:nvPr/>
        </p:nvGrpSpPr>
        <p:grpSpPr>
          <a:xfrm rot="0">
            <a:off x="7392090" y="3405083"/>
            <a:ext cx="452708" cy="451943"/>
            <a:chOff x="0" y="0"/>
            <a:chExt cx="133851" cy="133625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37" id="137"/>
          <p:cNvSpPr/>
          <p:nvPr/>
        </p:nvSpPr>
        <p:spPr>
          <a:xfrm>
            <a:off x="7255601" y="3484876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8" id="138"/>
          <p:cNvSpPr/>
          <p:nvPr/>
        </p:nvSpPr>
        <p:spPr>
          <a:xfrm flipH="true">
            <a:off x="7304289" y="3484876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9" id="139"/>
          <p:cNvGrpSpPr/>
          <p:nvPr/>
        </p:nvGrpSpPr>
        <p:grpSpPr>
          <a:xfrm rot="0">
            <a:off x="8298677" y="5623696"/>
            <a:ext cx="452708" cy="451943"/>
            <a:chOff x="0" y="0"/>
            <a:chExt cx="133851" cy="133625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2" id="142"/>
          <p:cNvSpPr/>
          <p:nvPr/>
        </p:nvSpPr>
        <p:spPr>
          <a:xfrm>
            <a:off x="8162188" y="570348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3" id="143"/>
          <p:cNvSpPr/>
          <p:nvPr/>
        </p:nvSpPr>
        <p:spPr>
          <a:xfrm flipH="true">
            <a:off x="8210876" y="570348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4" id="144"/>
          <p:cNvGrpSpPr/>
          <p:nvPr/>
        </p:nvGrpSpPr>
        <p:grpSpPr>
          <a:xfrm rot="0">
            <a:off x="8303558" y="6869176"/>
            <a:ext cx="452708" cy="451943"/>
            <a:chOff x="0" y="0"/>
            <a:chExt cx="133851" cy="133625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7" id="147"/>
          <p:cNvSpPr/>
          <p:nvPr/>
        </p:nvSpPr>
        <p:spPr>
          <a:xfrm>
            <a:off x="8167070" y="694896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8" id="148"/>
          <p:cNvSpPr/>
          <p:nvPr/>
        </p:nvSpPr>
        <p:spPr>
          <a:xfrm flipH="true">
            <a:off x="8215758" y="6948969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9" id="149"/>
          <p:cNvGrpSpPr/>
          <p:nvPr/>
        </p:nvGrpSpPr>
        <p:grpSpPr>
          <a:xfrm rot="0">
            <a:off x="5793357" y="5623696"/>
            <a:ext cx="452708" cy="451943"/>
            <a:chOff x="0" y="0"/>
            <a:chExt cx="133851" cy="133625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6317720" y="5803559"/>
            <a:ext cx="90583" cy="90583"/>
            <a:chOff x="0" y="0"/>
            <a:chExt cx="812800" cy="812800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5793357" y="6866847"/>
            <a:ext cx="452708" cy="451943"/>
            <a:chOff x="0" y="0"/>
            <a:chExt cx="133851" cy="133625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7" id="15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58" id="158"/>
          <p:cNvGrpSpPr/>
          <p:nvPr/>
        </p:nvGrpSpPr>
        <p:grpSpPr>
          <a:xfrm rot="0">
            <a:off x="6317720" y="7046710"/>
            <a:ext cx="90583" cy="90583"/>
            <a:chOff x="0" y="0"/>
            <a:chExt cx="812800" cy="812800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0" id="16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0">
            <a:off x="4887604" y="3406995"/>
            <a:ext cx="452708" cy="451943"/>
            <a:chOff x="0" y="0"/>
            <a:chExt cx="133851" cy="133625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3" id="163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5411966" y="3586858"/>
            <a:ext cx="90583" cy="90583"/>
            <a:chOff x="0" y="0"/>
            <a:chExt cx="812800" cy="812800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2345822" y="6866308"/>
            <a:ext cx="908799" cy="451943"/>
            <a:chOff x="0" y="0"/>
            <a:chExt cx="268702" cy="133625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268702" cy="133625"/>
            </a:xfrm>
            <a:custGeom>
              <a:avLst/>
              <a:gdLst/>
              <a:ahLst/>
              <a:cxnLst/>
              <a:rect r="r" b="b" t="t" l="l"/>
              <a:pathLst>
                <a:path h="133625" w="268702">
                  <a:moveTo>
                    <a:pt x="59632" y="0"/>
                  </a:moveTo>
                  <a:lnTo>
                    <a:pt x="209070" y="0"/>
                  </a:lnTo>
                  <a:cubicBezTo>
                    <a:pt x="242004" y="0"/>
                    <a:pt x="268702" y="26698"/>
                    <a:pt x="268702" y="59632"/>
                  </a:cubicBezTo>
                  <a:lnTo>
                    <a:pt x="268702" y="73993"/>
                  </a:lnTo>
                  <a:cubicBezTo>
                    <a:pt x="268702" y="106927"/>
                    <a:pt x="242004" y="133625"/>
                    <a:pt x="209070" y="133625"/>
                  </a:cubicBezTo>
                  <a:lnTo>
                    <a:pt x="59632" y="133625"/>
                  </a:lnTo>
                  <a:cubicBezTo>
                    <a:pt x="26698" y="133625"/>
                    <a:pt x="0" y="106927"/>
                    <a:pt x="0" y="73993"/>
                  </a:cubicBezTo>
                  <a:lnTo>
                    <a:pt x="0" y="59632"/>
                  </a:lnTo>
                  <a:cubicBezTo>
                    <a:pt x="0" y="26698"/>
                    <a:pt x="26698" y="0"/>
                    <a:pt x="59632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0" y="-47625"/>
              <a:ext cx="26870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70" id="170"/>
          <p:cNvGrpSpPr/>
          <p:nvPr/>
        </p:nvGrpSpPr>
        <p:grpSpPr>
          <a:xfrm rot="0">
            <a:off x="3480064" y="6866308"/>
            <a:ext cx="452708" cy="451943"/>
            <a:chOff x="0" y="0"/>
            <a:chExt cx="133851" cy="133625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2" id="17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173" id="173"/>
          <p:cNvGrpSpPr/>
          <p:nvPr/>
        </p:nvGrpSpPr>
        <p:grpSpPr>
          <a:xfrm rot="0">
            <a:off x="4163659" y="6866308"/>
            <a:ext cx="903251" cy="451943"/>
            <a:chOff x="0" y="0"/>
            <a:chExt cx="267062" cy="133625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75" id="175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grpSp>
        <p:nvGrpSpPr>
          <p:cNvPr name="Group 176" id="176"/>
          <p:cNvGrpSpPr/>
          <p:nvPr/>
        </p:nvGrpSpPr>
        <p:grpSpPr>
          <a:xfrm rot="0">
            <a:off x="3319904" y="7046171"/>
            <a:ext cx="90583" cy="90583"/>
            <a:chOff x="0" y="0"/>
            <a:chExt cx="812800" cy="812800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8" id="17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Freeform 179" id="179"/>
          <p:cNvSpPr/>
          <p:nvPr/>
        </p:nvSpPr>
        <p:spPr>
          <a:xfrm flipH="false" flipV="false" rot="0">
            <a:off x="3975917" y="7048083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0" id="180"/>
          <p:cNvSpPr/>
          <p:nvPr/>
        </p:nvSpPr>
        <p:spPr>
          <a:xfrm flipV="true">
            <a:off x="5066905" y="3794720"/>
            <a:ext cx="5357457" cy="189959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1" id="181"/>
          <p:cNvSpPr/>
          <p:nvPr/>
        </p:nvSpPr>
        <p:spPr>
          <a:xfrm flipH="false" flipV="false" rot="0">
            <a:off x="12308655" y="5805471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9"/>
                </a:lnTo>
                <a:lnTo>
                  <a:pt x="0" y="86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2" id="182"/>
          <p:cNvGrpSpPr/>
          <p:nvPr/>
        </p:nvGrpSpPr>
        <p:grpSpPr>
          <a:xfrm rot="0">
            <a:off x="11330849" y="5627521"/>
            <a:ext cx="901606" cy="451943"/>
            <a:chOff x="0" y="0"/>
            <a:chExt cx="266575" cy="133625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266575" cy="133625"/>
            </a:xfrm>
            <a:custGeom>
              <a:avLst/>
              <a:gdLst/>
              <a:ahLst/>
              <a:cxnLst/>
              <a:rect r="r" b="b" t="t" l="l"/>
              <a:pathLst>
                <a:path h="133625" w="266575">
                  <a:moveTo>
                    <a:pt x="60108" y="0"/>
                  </a:moveTo>
                  <a:lnTo>
                    <a:pt x="206468" y="0"/>
                  </a:lnTo>
                  <a:cubicBezTo>
                    <a:pt x="222409" y="0"/>
                    <a:pt x="237698" y="6333"/>
                    <a:pt x="248970" y="17605"/>
                  </a:cubicBezTo>
                  <a:cubicBezTo>
                    <a:pt x="260243" y="28878"/>
                    <a:pt x="266575" y="44166"/>
                    <a:pt x="266575" y="60108"/>
                  </a:cubicBezTo>
                  <a:lnTo>
                    <a:pt x="266575" y="73517"/>
                  </a:lnTo>
                  <a:cubicBezTo>
                    <a:pt x="266575" y="89459"/>
                    <a:pt x="260243" y="104747"/>
                    <a:pt x="248970" y="116020"/>
                  </a:cubicBezTo>
                  <a:cubicBezTo>
                    <a:pt x="237698" y="127292"/>
                    <a:pt x="222409" y="133625"/>
                    <a:pt x="206468" y="133625"/>
                  </a:cubicBezTo>
                  <a:lnTo>
                    <a:pt x="60108" y="133625"/>
                  </a:lnTo>
                  <a:cubicBezTo>
                    <a:pt x="44166" y="133625"/>
                    <a:pt x="28878" y="127292"/>
                    <a:pt x="17605" y="116020"/>
                  </a:cubicBezTo>
                  <a:cubicBezTo>
                    <a:pt x="6333" y="104747"/>
                    <a:pt x="0" y="89459"/>
                    <a:pt x="0" y="73517"/>
                  </a:cubicBezTo>
                  <a:lnTo>
                    <a:pt x="0" y="60108"/>
                  </a:lnTo>
                  <a:cubicBezTo>
                    <a:pt x="0" y="44166"/>
                    <a:pt x="6333" y="28878"/>
                    <a:pt x="17605" y="17605"/>
                  </a:cubicBezTo>
                  <a:cubicBezTo>
                    <a:pt x="28878" y="6333"/>
                    <a:pt x="44166" y="0"/>
                    <a:pt x="6010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184" id="184"/>
            <p:cNvSpPr txBox="true"/>
            <p:nvPr/>
          </p:nvSpPr>
          <p:spPr>
            <a:xfrm>
              <a:off x="0" y="-47625"/>
              <a:ext cx="266575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grpSp>
        <p:nvGrpSpPr>
          <p:cNvPr name="Group 185" id="185"/>
          <p:cNvGrpSpPr/>
          <p:nvPr/>
        </p:nvGrpSpPr>
        <p:grpSpPr>
          <a:xfrm rot="0">
            <a:off x="12524907" y="5628477"/>
            <a:ext cx="452708" cy="451943"/>
            <a:chOff x="0" y="0"/>
            <a:chExt cx="133851" cy="133625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187" id="18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grpSp>
        <p:nvGrpSpPr>
          <p:cNvPr name="Group 188" id="188"/>
          <p:cNvGrpSpPr/>
          <p:nvPr/>
        </p:nvGrpSpPr>
        <p:grpSpPr>
          <a:xfrm rot="0">
            <a:off x="2345822" y="8108826"/>
            <a:ext cx="903251" cy="451943"/>
            <a:chOff x="0" y="0"/>
            <a:chExt cx="267062" cy="133625"/>
          </a:xfrm>
        </p:grpSpPr>
        <p:sp>
          <p:nvSpPr>
            <p:cNvPr name="Freeform 189" id="189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190" id="190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m</a:t>
              </a:r>
            </a:p>
          </p:txBody>
        </p:sp>
      </p:grpSp>
      <p:sp>
        <p:nvSpPr>
          <p:cNvPr name="Freeform 191" id="191"/>
          <p:cNvSpPr/>
          <p:nvPr/>
        </p:nvSpPr>
        <p:spPr>
          <a:xfrm flipH="false" flipV="false" rot="0">
            <a:off x="3292897" y="8279754"/>
            <a:ext cx="144597" cy="86758"/>
          </a:xfrm>
          <a:custGeom>
            <a:avLst/>
            <a:gdLst/>
            <a:ahLst/>
            <a:cxnLst/>
            <a:rect r="r" b="b" t="t" l="l"/>
            <a:pathLst>
              <a:path h="86758" w="144597">
                <a:moveTo>
                  <a:pt x="0" y="0"/>
                </a:moveTo>
                <a:lnTo>
                  <a:pt x="144597" y="0"/>
                </a:lnTo>
                <a:lnTo>
                  <a:pt x="144597" y="86758"/>
                </a:lnTo>
                <a:lnTo>
                  <a:pt x="0" y="867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2" id="192"/>
          <p:cNvGrpSpPr/>
          <p:nvPr/>
        </p:nvGrpSpPr>
        <p:grpSpPr>
          <a:xfrm rot="0">
            <a:off x="7912529" y="8100531"/>
            <a:ext cx="903251" cy="451943"/>
            <a:chOff x="0" y="0"/>
            <a:chExt cx="267062" cy="133625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267062" cy="133625"/>
            </a:xfrm>
            <a:custGeom>
              <a:avLst/>
              <a:gdLst/>
              <a:ahLst/>
              <a:cxnLst/>
              <a:rect r="r" b="b" t="t" l="l"/>
              <a:pathLst>
                <a:path h="133625" w="267062">
                  <a:moveTo>
                    <a:pt x="59998" y="0"/>
                  </a:moveTo>
                  <a:lnTo>
                    <a:pt x="207064" y="0"/>
                  </a:lnTo>
                  <a:cubicBezTo>
                    <a:pt x="240200" y="0"/>
                    <a:pt x="267062" y="26862"/>
                    <a:pt x="267062" y="59998"/>
                  </a:cubicBezTo>
                  <a:lnTo>
                    <a:pt x="267062" y="73627"/>
                  </a:lnTo>
                  <a:cubicBezTo>
                    <a:pt x="267062" y="89539"/>
                    <a:pt x="260741" y="104800"/>
                    <a:pt x="249489" y="116052"/>
                  </a:cubicBezTo>
                  <a:cubicBezTo>
                    <a:pt x="238237" y="127304"/>
                    <a:pt x="222976" y="133625"/>
                    <a:pt x="207064" y="133625"/>
                  </a:cubicBezTo>
                  <a:lnTo>
                    <a:pt x="59998" y="133625"/>
                  </a:lnTo>
                  <a:cubicBezTo>
                    <a:pt x="44086" y="133625"/>
                    <a:pt x="28825" y="127304"/>
                    <a:pt x="17573" y="116052"/>
                  </a:cubicBezTo>
                  <a:cubicBezTo>
                    <a:pt x="6321" y="104800"/>
                    <a:pt x="0" y="89539"/>
                    <a:pt x="0" y="73627"/>
                  </a:cubicBezTo>
                  <a:lnTo>
                    <a:pt x="0" y="59998"/>
                  </a:lnTo>
                  <a:cubicBezTo>
                    <a:pt x="0" y="44086"/>
                    <a:pt x="6321" y="28825"/>
                    <a:pt x="17573" y="17573"/>
                  </a:cubicBezTo>
                  <a:cubicBezTo>
                    <a:pt x="28825" y="6321"/>
                    <a:pt x="44086" y="0"/>
                    <a:pt x="59998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194" id="194"/>
            <p:cNvSpPr txBox="true"/>
            <p:nvPr/>
          </p:nvSpPr>
          <p:spPr>
            <a:xfrm>
              <a:off x="0" y="-47625"/>
              <a:ext cx="267062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spend</a:t>
              </a:r>
            </a:p>
          </p:txBody>
        </p:sp>
      </p:grpSp>
      <p:sp>
        <p:nvSpPr>
          <p:cNvPr name="Freeform 195" id="195"/>
          <p:cNvSpPr/>
          <p:nvPr/>
        </p:nvSpPr>
        <p:spPr>
          <a:xfrm flipH="false" flipV="false" rot="0">
            <a:off x="7743834" y="8280255"/>
            <a:ext cx="92495" cy="92495"/>
          </a:xfrm>
          <a:custGeom>
            <a:avLst/>
            <a:gdLst/>
            <a:ahLst/>
            <a:cxnLst/>
            <a:rect r="r" b="b" t="t" l="l"/>
            <a:pathLst>
              <a:path h="92495" w="92495">
                <a:moveTo>
                  <a:pt x="0" y="0"/>
                </a:moveTo>
                <a:lnTo>
                  <a:pt x="92495" y="0"/>
                </a:lnTo>
                <a:lnTo>
                  <a:pt x="92495" y="92495"/>
                </a:lnTo>
                <a:lnTo>
                  <a:pt x="0" y="9249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6" id="196"/>
          <p:cNvGrpSpPr/>
          <p:nvPr/>
        </p:nvGrpSpPr>
        <p:grpSpPr>
          <a:xfrm rot="0">
            <a:off x="3719753" y="8099004"/>
            <a:ext cx="906923" cy="451943"/>
            <a:chOff x="0" y="0"/>
            <a:chExt cx="268148" cy="133625"/>
          </a:xfrm>
        </p:grpSpPr>
        <p:sp>
          <p:nvSpPr>
            <p:cNvPr name="Freeform 197" id="197"/>
            <p:cNvSpPr/>
            <p:nvPr/>
          </p:nvSpPr>
          <p:spPr>
            <a:xfrm flipH="false" flipV="false" rot="0">
              <a:off x="0" y="0"/>
              <a:ext cx="268148" cy="133625"/>
            </a:xfrm>
            <a:custGeom>
              <a:avLst/>
              <a:gdLst/>
              <a:ahLst/>
              <a:cxnLst/>
              <a:rect r="r" b="b" t="t" l="l"/>
              <a:pathLst>
                <a:path h="133625" w="268148">
                  <a:moveTo>
                    <a:pt x="59755" y="0"/>
                  </a:moveTo>
                  <a:lnTo>
                    <a:pt x="208392" y="0"/>
                  </a:lnTo>
                  <a:cubicBezTo>
                    <a:pt x="224240" y="0"/>
                    <a:pt x="239439" y="6296"/>
                    <a:pt x="250646" y="17502"/>
                  </a:cubicBezTo>
                  <a:cubicBezTo>
                    <a:pt x="261852" y="28708"/>
                    <a:pt x="268148" y="43907"/>
                    <a:pt x="268148" y="59755"/>
                  </a:cubicBezTo>
                  <a:lnTo>
                    <a:pt x="268148" y="73869"/>
                  </a:lnTo>
                  <a:cubicBezTo>
                    <a:pt x="268148" y="89718"/>
                    <a:pt x="261852" y="104917"/>
                    <a:pt x="250646" y="116123"/>
                  </a:cubicBezTo>
                  <a:cubicBezTo>
                    <a:pt x="239439" y="127329"/>
                    <a:pt x="224240" y="133625"/>
                    <a:pt x="208392" y="133625"/>
                  </a:cubicBezTo>
                  <a:lnTo>
                    <a:pt x="59755" y="133625"/>
                  </a:lnTo>
                  <a:cubicBezTo>
                    <a:pt x="43907" y="133625"/>
                    <a:pt x="28708" y="127329"/>
                    <a:pt x="17502" y="116123"/>
                  </a:cubicBezTo>
                  <a:cubicBezTo>
                    <a:pt x="6296" y="104917"/>
                    <a:pt x="0" y="89718"/>
                    <a:pt x="0" y="73869"/>
                  </a:cubicBezTo>
                  <a:lnTo>
                    <a:pt x="0" y="59755"/>
                  </a:lnTo>
                  <a:cubicBezTo>
                    <a:pt x="0" y="43907"/>
                    <a:pt x="6296" y="28708"/>
                    <a:pt x="17502" y="17502"/>
                  </a:cubicBezTo>
                  <a:cubicBezTo>
                    <a:pt x="28708" y="6296"/>
                    <a:pt x="43907" y="0"/>
                    <a:pt x="59755" y="0"/>
                  </a:cubicBezTo>
                  <a:close/>
                </a:path>
              </a:pathLst>
            </a:custGeom>
            <a:solidFill>
              <a:srgbClr val="8F67DF"/>
            </a:solidFill>
          </p:spPr>
        </p:sp>
        <p:sp>
          <p:nvSpPr>
            <p:cNvPr name="TextBox 198" id="198"/>
            <p:cNvSpPr txBox="true"/>
            <p:nvPr/>
          </p:nvSpPr>
          <p:spPr>
            <a:xfrm>
              <a:off x="0" y="-47625"/>
              <a:ext cx="268148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scan</a:t>
              </a:r>
            </a:p>
          </p:txBody>
        </p:sp>
      </p:grpSp>
      <p:sp>
        <p:nvSpPr>
          <p:cNvPr name="Freeform 199" id="199"/>
          <p:cNvSpPr/>
          <p:nvPr/>
        </p:nvSpPr>
        <p:spPr>
          <a:xfrm flipH="false" flipV="false" rot="0">
            <a:off x="3485119" y="7985013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4" y="0"/>
                </a:lnTo>
                <a:lnTo>
                  <a:pt x="158434" y="674189"/>
                </a:lnTo>
                <a:lnTo>
                  <a:pt x="0" y="6741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0" id="200"/>
          <p:cNvSpPr/>
          <p:nvPr/>
        </p:nvSpPr>
        <p:spPr>
          <a:xfrm flipH="false" flipV="false" rot="-10800000">
            <a:off x="5382560" y="7987065"/>
            <a:ext cx="158434" cy="674189"/>
          </a:xfrm>
          <a:custGeom>
            <a:avLst/>
            <a:gdLst/>
            <a:ahLst/>
            <a:cxnLst/>
            <a:rect r="r" b="b" t="t" l="l"/>
            <a:pathLst>
              <a:path h="674189" w="158434">
                <a:moveTo>
                  <a:pt x="0" y="0"/>
                </a:moveTo>
                <a:lnTo>
                  <a:pt x="158435" y="0"/>
                </a:lnTo>
                <a:lnTo>
                  <a:pt x="158435" y="674188"/>
                </a:lnTo>
                <a:lnTo>
                  <a:pt x="0" y="6741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1" id="201"/>
          <p:cNvGrpSpPr/>
          <p:nvPr/>
        </p:nvGrpSpPr>
        <p:grpSpPr>
          <a:xfrm rot="0">
            <a:off x="6519235" y="8096136"/>
            <a:ext cx="452708" cy="451943"/>
            <a:chOff x="0" y="0"/>
            <a:chExt cx="133851" cy="133625"/>
          </a:xfrm>
        </p:grpSpPr>
        <p:sp>
          <p:nvSpPr>
            <p:cNvPr name="Freeform 202" id="202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3" id="203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X</a:t>
              </a:r>
            </a:p>
          </p:txBody>
        </p:sp>
      </p:grpSp>
      <p:sp>
        <p:nvSpPr>
          <p:cNvPr name="AutoShape 204" id="204"/>
          <p:cNvSpPr/>
          <p:nvPr/>
        </p:nvSpPr>
        <p:spPr>
          <a:xfrm flipV="true">
            <a:off x="5540995" y="8322493"/>
            <a:ext cx="978240" cy="166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5" id="205"/>
          <p:cNvGrpSpPr/>
          <p:nvPr/>
        </p:nvGrpSpPr>
        <p:grpSpPr>
          <a:xfrm rot="0">
            <a:off x="4853652" y="8099004"/>
            <a:ext cx="452708" cy="451943"/>
            <a:chOff x="0" y="0"/>
            <a:chExt cx="133851" cy="133625"/>
          </a:xfrm>
        </p:grpSpPr>
        <p:sp>
          <p:nvSpPr>
            <p:cNvPr name="Freeform 206" id="206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FFA317"/>
            </a:solidFill>
          </p:spPr>
        </p:sp>
        <p:sp>
          <p:nvSpPr>
            <p:cNvPr name="TextBox 207" id="207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m</a:t>
              </a:r>
            </a:p>
          </p:txBody>
        </p:sp>
      </p:grpSp>
      <p:sp>
        <p:nvSpPr>
          <p:cNvPr name="AutoShape 208" id="208"/>
          <p:cNvSpPr/>
          <p:nvPr/>
        </p:nvSpPr>
        <p:spPr>
          <a:xfrm>
            <a:off x="4717164" y="8178797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9" id="209"/>
          <p:cNvSpPr/>
          <p:nvPr/>
        </p:nvSpPr>
        <p:spPr>
          <a:xfrm flipH="true">
            <a:off x="4765852" y="8178797"/>
            <a:ext cx="0" cy="2907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0" id="210"/>
          <p:cNvGrpSpPr/>
          <p:nvPr/>
        </p:nvGrpSpPr>
        <p:grpSpPr>
          <a:xfrm rot="0">
            <a:off x="7214926" y="8099004"/>
            <a:ext cx="452708" cy="451943"/>
            <a:chOff x="0" y="0"/>
            <a:chExt cx="133851" cy="133625"/>
          </a:xfrm>
        </p:grpSpPr>
        <p:sp>
          <p:nvSpPr>
            <p:cNvPr name="Freeform 211" id="211"/>
            <p:cNvSpPr/>
            <p:nvPr/>
          </p:nvSpPr>
          <p:spPr>
            <a:xfrm flipH="false" flipV="false" rot="0">
              <a:off x="0" y="0"/>
              <a:ext cx="133851" cy="133625"/>
            </a:xfrm>
            <a:custGeom>
              <a:avLst/>
              <a:gdLst/>
              <a:ahLst/>
              <a:cxnLst/>
              <a:rect r="r" b="b" t="t" l="l"/>
              <a:pathLst>
                <a:path h="133625" w="133851">
                  <a:moveTo>
                    <a:pt x="66812" y="0"/>
                  </a:moveTo>
                  <a:lnTo>
                    <a:pt x="67039" y="0"/>
                  </a:lnTo>
                  <a:cubicBezTo>
                    <a:pt x="84758" y="0"/>
                    <a:pt x="101752" y="7039"/>
                    <a:pt x="114282" y="19569"/>
                  </a:cubicBezTo>
                  <a:cubicBezTo>
                    <a:pt x="126812" y="32099"/>
                    <a:pt x="133851" y="49093"/>
                    <a:pt x="133851" y="66812"/>
                  </a:cubicBezTo>
                  <a:lnTo>
                    <a:pt x="133851" y="66812"/>
                  </a:lnTo>
                  <a:cubicBezTo>
                    <a:pt x="133851" y="84532"/>
                    <a:pt x="126812" y="101526"/>
                    <a:pt x="114282" y="114056"/>
                  </a:cubicBezTo>
                  <a:cubicBezTo>
                    <a:pt x="101752" y="126586"/>
                    <a:pt x="84758" y="133625"/>
                    <a:pt x="67039" y="133625"/>
                  </a:cubicBezTo>
                  <a:lnTo>
                    <a:pt x="66812" y="133625"/>
                  </a:lnTo>
                  <a:cubicBezTo>
                    <a:pt x="49093" y="133625"/>
                    <a:pt x="32099" y="126586"/>
                    <a:pt x="19569" y="114056"/>
                  </a:cubicBezTo>
                  <a:cubicBezTo>
                    <a:pt x="7039" y="101526"/>
                    <a:pt x="0" y="84532"/>
                    <a:pt x="0" y="66812"/>
                  </a:cubicBezTo>
                  <a:lnTo>
                    <a:pt x="0" y="66812"/>
                  </a:lnTo>
                  <a:cubicBezTo>
                    <a:pt x="0" y="49093"/>
                    <a:pt x="7039" y="32099"/>
                    <a:pt x="19569" y="19569"/>
                  </a:cubicBezTo>
                  <a:cubicBezTo>
                    <a:pt x="32099" y="7039"/>
                    <a:pt x="49093" y="0"/>
                    <a:pt x="668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2" id="212"/>
            <p:cNvSpPr txBox="true"/>
            <p:nvPr/>
          </p:nvSpPr>
          <p:spPr>
            <a:xfrm>
              <a:off x="0" y="-47625"/>
              <a:ext cx="133851" cy="181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213" id="213"/>
          <p:cNvGrpSpPr/>
          <p:nvPr/>
        </p:nvGrpSpPr>
        <p:grpSpPr>
          <a:xfrm rot="0">
            <a:off x="7048143" y="8282167"/>
            <a:ext cx="90583" cy="90583"/>
            <a:chOff x="0" y="0"/>
            <a:chExt cx="812800" cy="812800"/>
          </a:xfrm>
        </p:grpSpPr>
        <p:sp>
          <p:nvSpPr>
            <p:cNvPr name="Freeform 214" id="2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5" id="2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216" id="216"/>
          <p:cNvSpPr/>
          <p:nvPr/>
        </p:nvSpPr>
        <p:spPr>
          <a:xfrm flipH="true">
            <a:off x="1995216" y="8334797"/>
            <a:ext cx="35060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7" id="217"/>
          <p:cNvSpPr/>
          <p:nvPr/>
        </p:nvSpPr>
        <p:spPr>
          <a:xfrm flipV="true">
            <a:off x="4615284" y="6080420"/>
            <a:ext cx="0" cy="40441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8" id="218"/>
          <p:cNvSpPr/>
          <p:nvPr/>
        </p:nvSpPr>
        <p:spPr>
          <a:xfrm flipH="true">
            <a:off x="1995216" y="6475384"/>
            <a:ext cx="2620069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9" id="219"/>
          <p:cNvSpPr/>
          <p:nvPr/>
        </p:nvSpPr>
        <p:spPr>
          <a:xfrm flipH="true" flipV="true">
            <a:off x="2004741" y="6475384"/>
            <a:ext cx="0" cy="185941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Quelques notions à comprendre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467026" y="8052111"/>
            <a:ext cx="1733022" cy="620880"/>
            <a:chOff x="0" y="0"/>
            <a:chExt cx="428296" cy="15344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8296" cy="153443"/>
            </a:xfrm>
            <a:custGeom>
              <a:avLst/>
              <a:gdLst/>
              <a:ahLst/>
              <a:cxnLst/>
              <a:rect r="r" b="b" t="t" l="l"/>
              <a:pathLst>
                <a:path h="153443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6434"/>
                  </a:lnTo>
                  <a:cubicBezTo>
                    <a:pt x="428296" y="104206"/>
                    <a:pt x="421236" y="121250"/>
                    <a:pt x="408669" y="133817"/>
                  </a:cubicBezTo>
                  <a:cubicBezTo>
                    <a:pt x="396102" y="146383"/>
                    <a:pt x="379058" y="153443"/>
                    <a:pt x="361286" y="153443"/>
                  </a:cubicBezTo>
                  <a:lnTo>
                    <a:pt x="67009" y="153443"/>
                  </a:lnTo>
                  <a:cubicBezTo>
                    <a:pt x="49237" y="153443"/>
                    <a:pt x="32193" y="146383"/>
                    <a:pt x="19627" y="133817"/>
                  </a:cubicBezTo>
                  <a:cubicBezTo>
                    <a:pt x="7060" y="121250"/>
                    <a:pt x="0" y="104206"/>
                    <a:pt x="0" y="86434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28296" cy="20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A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6333536" y="7774548"/>
            <a:ext cx="0" cy="2775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7367509" y="8052111"/>
            <a:ext cx="1732507" cy="620880"/>
            <a:chOff x="0" y="0"/>
            <a:chExt cx="428169" cy="15344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169" cy="153443"/>
            </a:xfrm>
            <a:custGeom>
              <a:avLst/>
              <a:gdLst/>
              <a:ahLst/>
              <a:cxnLst/>
              <a:rect r="r" b="b" t="t" l="l"/>
              <a:pathLst>
                <a:path h="153443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6414"/>
                  </a:lnTo>
                  <a:cubicBezTo>
                    <a:pt x="428169" y="123433"/>
                    <a:pt x="398159" y="153443"/>
                    <a:pt x="361139" y="153443"/>
                  </a:cubicBezTo>
                  <a:lnTo>
                    <a:pt x="67029" y="153443"/>
                  </a:lnTo>
                  <a:cubicBezTo>
                    <a:pt x="30010" y="153443"/>
                    <a:pt x="0" y="123433"/>
                    <a:pt x="0" y="86414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428169" cy="201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B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367509" y="7167516"/>
            <a:ext cx="1732507" cy="607032"/>
            <a:chOff x="0" y="0"/>
            <a:chExt cx="428169" cy="15002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28169" cy="150021"/>
            </a:xfrm>
            <a:custGeom>
              <a:avLst/>
              <a:gdLst/>
              <a:ahLst/>
              <a:cxnLst/>
              <a:rect r="r" b="b" t="t" l="l"/>
              <a:pathLst>
                <a:path h="150021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2991"/>
                  </a:lnTo>
                  <a:cubicBezTo>
                    <a:pt x="428169" y="120011"/>
                    <a:pt x="398159" y="150021"/>
                    <a:pt x="361139" y="150021"/>
                  </a:cubicBezTo>
                  <a:lnTo>
                    <a:pt x="67029" y="150021"/>
                  </a:lnTo>
                  <a:cubicBezTo>
                    <a:pt x="49252" y="150021"/>
                    <a:pt x="32203" y="142959"/>
                    <a:pt x="19632" y="130388"/>
                  </a:cubicBezTo>
                  <a:cubicBezTo>
                    <a:pt x="7062" y="117818"/>
                    <a:pt x="0" y="100769"/>
                    <a:pt x="0" y="82991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428169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(B)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467026" y="7167516"/>
            <a:ext cx="1733022" cy="607032"/>
            <a:chOff x="0" y="0"/>
            <a:chExt cx="428296" cy="15002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28296" cy="150021"/>
            </a:xfrm>
            <a:custGeom>
              <a:avLst/>
              <a:gdLst/>
              <a:ahLst/>
              <a:cxnLst/>
              <a:rect r="r" b="b" t="t" l="l"/>
              <a:pathLst>
                <a:path h="150021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3011"/>
                  </a:lnTo>
                  <a:cubicBezTo>
                    <a:pt x="428296" y="120020"/>
                    <a:pt x="398295" y="150021"/>
                    <a:pt x="361286" y="150021"/>
                  </a:cubicBezTo>
                  <a:lnTo>
                    <a:pt x="67009" y="150021"/>
                  </a:lnTo>
                  <a:cubicBezTo>
                    <a:pt x="49237" y="150021"/>
                    <a:pt x="32193" y="142961"/>
                    <a:pt x="19627" y="130394"/>
                  </a:cubicBezTo>
                  <a:cubicBezTo>
                    <a:pt x="7060" y="117827"/>
                    <a:pt x="0" y="100783"/>
                    <a:pt x="0" y="83011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428296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(A)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flipV="true">
            <a:off x="8233763" y="7774548"/>
            <a:ext cx="0" cy="27756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0" id="40"/>
          <p:cNvGrpSpPr/>
          <p:nvPr/>
        </p:nvGrpSpPr>
        <p:grpSpPr>
          <a:xfrm rot="0">
            <a:off x="6406524" y="6291796"/>
            <a:ext cx="1735536" cy="600746"/>
            <a:chOff x="0" y="0"/>
            <a:chExt cx="428917" cy="14846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28917" cy="148467"/>
            </a:xfrm>
            <a:custGeom>
              <a:avLst/>
              <a:gdLst/>
              <a:ahLst/>
              <a:cxnLst/>
              <a:rect r="r" b="b" t="t" l="l"/>
              <a:pathLst>
                <a:path h="148467" w="428917">
                  <a:moveTo>
                    <a:pt x="66912" y="0"/>
                  </a:moveTo>
                  <a:lnTo>
                    <a:pt x="362005" y="0"/>
                  </a:lnTo>
                  <a:cubicBezTo>
                    <a:pt x="398960" y="0"/>
                    <a:pt x="428917" y="29958"/>
                    <a:pt x="428917" y="66912"/>
                  </a:cubicBezTo>
                  <a:lnTo>
                    <a:pt x="428917" y="81555"/>
                  </a:lnTo>
                  <a:cubicBezTo>
                    <a:pt x="428917" y="118510"/>
                    <a:pt x="398960" y="148467"/>
                    <a:pt x="362005" y="148467"/>
                  </a:cubicBezTo>
                  <a:lnTo>
                    <a:pt x="66912" y="148467"/>
                  </a:lnTo>
                  <a:cubicBezTo>
                    <a:pt x="29958" y="148467"/>
                    <a:pt x="0" y="118510"/>
                    <a:pt x="0" y="81555"/>
                  </a:cubicBezTo>
                  <a:lnTo>
                    <a:pt x="0" y="66912"/>
                  </a:lnTo>
                  <a:cubicBezTo>
                    <a:pt x="0" y="29958"/>
                    <a:pt x="29958" y="0"/>
                    <a:pt x="669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428917" cy="196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(A,B)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539884" y="4771824"/>
            <a:ext cx="3306080" cy="952148"/>
            <a:chOff x="0" y="0"/>
            <a:chExt cx="817058" cy="23531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7058" cy="235312"/>
            </a:xfrm>
            <a:custGeom>
              <a:avLst/>
              <a:gdLst/>
              <a:ahLst/>
              <a:cxnLst/>
              <a:rect r="r" b="b" t="t" l="l"/>
              <a:pathLst>
                <a:path h="235312" w="817058">
                  <a:moveTo>
                    <a:pt x="35126" y="0"/>
                  </a:moveTo>
                  <a:lnTo>
                    <a:pt x="781933" y="0"/>
                  </a:lnTo>
                  <a:cubicBezTo>
                    <a:pt x="791249" y="0"/>
                    <a:pt x="800183" y="3701"/>
                    <a:pt x="806770" y="10288"/>
                  </a:cubicBezTo>
                  <a:cubicBezTo>
                    <a:pt x="813358" y="16875"/>
                    <a:pt x="817058" y="25810"/>
                    <a:pt x="817058" y="35126"/>
                  </a:cubicBezTo>
                  <a:lnTo>
                    <a:pt x="817058" y="200186"/>
                  </a:lnTo>
                  <a:cubicBezTo>
                    <a:pt x="817058" y="209502"/>
                    <a:pt x="813358" y="218437"/>
                    <a:pt x="806770" y="225024"/>
                  </a:cubicBezTo>
                  <a:cubicBezTo>
                    <a:pt x="800183" y="231611"/>
                    <a:pt x="791249" y="235312"/>
                    <a:pt x="781933" y="235312"/>
                  </a:cubicBezTo>
                  <a:lnTo>
                    <a:pt x="35126" y="235312"/>
                  </a:lnTo>
                  <a:cubicBezTo>
                    <a:pt x="25810" y="235312"/>
                    <a:pt x="16875" y="231611"/>
                    <a:pt x="10288" y="225024"/>
                  </a:cubicBezTo>
                  <a:cubicBezTo>
                    <a:pt x="3701" y="218437"/>
                    <a:pt x="0" y="209502"/>
                    <a:pt x="0" y="200186"/>
                  </a:cubicBezTo>
                  <a:lnTo>
                    <a:pt x="0" y="35126"/>
                  </a:lnTo>
                  <a:cubicBezTo>
                    <a:pt x="0" y="25810"/>
                    <a:pt x="3701" y="16875"/>
                    <a:pt x="10288" y="10288"/>
                  </a:cubicBezTo>
                  <a:cubicBezTo>
                    <a:pt x="16875" y="3701"/>
                    <a:pt x="25810" y="0"/>
                    <a:pt x="3512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7058" cy="30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Racine de Merkle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6333536" y="6892542"/>
            <a:ext cx="940756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H="true" flipV="true">
            <a:off x="7274292" y="6892542"/>
            <a:ext cx="959470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flipV="true">
            <a:off x="7274292" y="5723972"/>
            <a:ext cx="1918632" cy="5678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9269231" y="8072530"/>
            <a:ext cx="1733022" cy="600461"/>
            <a:chOff x="0" y="0"/>
            <a:chExt cx="428296" cy="14839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28296" cy="148397"/>
            </a:xfrm>
            <a:custGeom>
              <a:avLst/>
              <a:gdLst/>
              <a:ahLst/>
              <a:cxnLst/>
              <a:rect r="r" b="b" t="t" l="l"/>
              <a:pathLst>
                <a:path h="148397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1387"/>
                  </a:lnTo>
                  <a:cubicBezTo>
                    <a:pt x="428296" y="99159"/>
                    <a:pt x="421236" y="116204"/>
                    <a:pt x="408669" y="128770"/>
                  </a:cubicBezTo>
                  <a:cubicBezTo>
                    <a:pt x="396102" y="141337"/>
                    <a:pt x="379058" y="148397"/>
                    <a:pt x="361286" y="148397"/>
                  </a:cubicBezTo>
                  <a:lnTo>
                    <a:pt x="67009" y="148397"/>
                  </a:lnTo>
                  <a:cubicBezTo>
                    <a:pt x="30001" y="148397"/>
                    <a:pt x="0" y="118396"/>
                    <a:pt x="0" y="81387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428296" cy="196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C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flipH="true" flipV="true">
            <a:off x="10135742" y="7774548"/>
            <a:ext cx="0" cy="29798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3" id="53"/>
          <p:cNvGrpSpPr/>
          <p:nvPr/>
        </p:nvGrpSpPr>
        <p:grpSpPr>
          <a:xfrm rot="0">
            <a:off x="11169715" y="8072530"/>
            <a:ext cx="1732507" cy="600461"/>
            <a:chOff x="0" y="0"/>
            <a:chExt cx="428169" cy="14839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428169" cy="148397"/>
            </a:xfrm>
            <a:custGeom>
              <a:avLst/>
              <a:gdLst/>
              <a:ahLst/>
              <a:cxnLst/>
              <a:rect r="r" b="b" t="t" l="l"/>
              <a:pathLst>
                <a:path h="148397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1368"/>
                  </a:lnTo>
                  <a:cubicBezTo>
                    <a:pt x="428169" y="118387"/>
                    <a:pt x="398159" y="148397"/>
                    <a:pt x="361139" y="148397"/>
                  </a:cubicBezTo>
                  <a:lnTo>
                    <a:pt x="67029" y="148397"/>
                  </a:lnTo>
                  <a:cubicBezTo>
                    <a:pt x="30010" y="148397"/>
                    <a:pt x="0" y="118387"/>
                    <a:pt x="0" y="81368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47625"/>
              <a:ext cx="428169" cy="196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script D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169715" y="7167516"/>
            <a:ext cx="1732507" cy="607032"/>
            <a:chOff x="0" y="0"/>
            <a:chExt cx="428169" cy="15002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428169" cy="150021"/>
            </a:xfrm>
            <a:custGeom>
              <a:avLst/>
              <a:gdLst/>
              <a:ahLst/>
              <a:cxnLst/>
              <a:rect r="r" b="b" t="t" l="l"/>
              <a:pathLst>
                <a:path h="150021" w="428169">
                  <a:moveTo>
                    <a:pt x="67029" y="0"/>
                  </a:moveTo>
                  <a:lnTo>
                    <a:pt x="361139" y="0"/>
                  </a:lnTo>
                  <a:cubicBezTo>
                    <a:pt x="378917" y="0"/>
                    <a:pt x="395966" y="7062"/>
                    <a:pt x="408536" y="19632"/>
                  </a:cubicBezTo>
                  <a:cubicBezTo>
                    <a:pt x="421107" y="32203"/>
                    <a:pt x="428169" y="49252"/>
                    <a:pt x="428169" y="67029"/>
                  </a:cubicBezTo>
                  <a:lnTo>
                    <a:pt x="428169" y="82991"/>
                  </a:lnTo>
                  <a:cubicBezTo>
                    <a:pt x="428169" y="120011"/>
                    <a:pt x="398159" y="150021"/>
                    <a:pt x="361139" y="150021"/>
                  </a:cubicBezTo>
                  <a:lnTo>
                    <a:pt x="67029" y="150021"/>
                  </a:lnTo>
                  <a:cubicBezTo>
                    <a:pt x="49252" y="150021"/>
                    <a:pt x="32203" y="142959"/>
                    <a:pt x="19632" y="130388"/>
                  </a:cubicBezTo>
                  <a:cubicBezTo>
                    <a:pt x="7062" y="117818"/>
                    <a:pt x="0" y="100769"/>
                    <a:pt x="0" y="82991"/>
                  </a:cubicBezTo>
                  <a:lnTo>
                    <a:pt x="0" y="67029"/>
                  </a:lnTo>
                  <a:cubicBezTo>
                    <a:pt x="0" y="30010"/>
                    <a:pt x="30010" y="0"/>
                    <a:pt x="670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47625"/>
              <a:ext cx="428169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(D)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9269231" y="7167516"/>
            <a:ext cx="1733022" cy="607032"/>
            <a:chOff x="0" y="0"/>
            <a:chExt cx="428296" cy="15002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428296" cy="150021"/>
            </a:xfrm>
            <a:custGeom>
              <a:avLst/>
              <a:gdLst/>
              <a:ahLst/>
              <a:cxnLst/>
              <a:rect r="r" b="b" t="t" l="l"/>
              <a:pathLst>
                <a:path h="150021" w="428296">
                  <a:moveTo>
                    <a:pt x="67009" y="0"/>
                  </a:moveTo>
                  <a:lnTo>
                    <a:pt x="361286" y="0"/>
                  </a:lnTo>
                  <a:cubicBezTo>
                    <a:pt x="379058" y="0"/>
                    <a:pt x="396102" y="7060"/>
                    <a:pt x="408669" y="19627"/>
                  </a:cubicBezTo>
                  <a:cubicBezTo>
                    <a:pt x="421236" y="32193"/>
                    <a:pt x="428296" y="49237"/>
                    <a:pt x="428296" y="67009"/>
                  </a:cubicBezTo>
                  <a:lnTo>
                    <a:pt x="428296" y="83011"/>
                  </a:lnTo>
                  <a:cubicBezTo>
                    <a:pt x="428296" y="120020"/>
                    <a:pt x="398295" y="150021"/>
                    <a:pt x="361286" y="150021"/>
                  </a:cubicBezTo>
                  <a:lnTo>
                    <a:pt x="67009" y="150021"/>
                  </a:lnTo>
                  <a:cubicBezTo>
                    <a:pt x="49237" y="150021"/>
                    <a:pt x="32193" y="142961"/>
                    <a:pt x="19627" y="130394"/>
                  </a:cubicBezTo>
                  <a:cubicBezTo>
                    <a:pt x="7060" y="117827"/>
                    <a:pt x="0" y="100783"/>
                    <a:pt x="0" y="83011"/>
                  </a:cubicBezTo>
                  <a:lnTo>
                    <a:pt x="0" y="67009"/>
                  </a:lnTo>
                  <a:cubicBezTo>
                    <a:pt x="0" y="49237"/>
                    <a:pt x="7060" y="32193"/>
                    <a:pt x="19627" y="19627"/>
                  </a:cubicBezTo>
                  <a:cubicBezTo>
                    <a:pt x="32193" y="7060"/>
                    <a:pt x="49237" y="0"/>
                    <a:pt x="670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47625"/>
              <a:ext cx="428296" cy="197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(C)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flipV="true">
            <a:off x="12035969" y="7774548"/>
            <a:ext cx="0" cy="29798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10208730" y="6291796"/>
            <a:ext cx="1735536" cy="600746"/>
            <a:chOff x="0" y="0"/>
            <a:chExt cx="428917" cy="148467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28917" cy="148467"/>
            </a:xfrm>
            <a:custGeom>
              <a:avLst/>
              <a:gdLst/>
              <a:ahLst/>
              <a:cxnLst/>
              <a:rect r="r" b="b" t="t" l="l"/>
              <a:pathLst>
                <a:path h="148467" w="428917">
                  <a:moveTo>
                    <a:pt x="66912" y="0"/>
                  </a:moveTo>
                  <a:lnTo>
                    <a:pt x="362005" y="0"/>
                  </a:lnTo>
                  <a:cubicBezTo>
                    <a:pt x="398960" y="0"/>
                    <a:pt x="428917" y="29958"/>
                    <a:pt x="428917" y="66912"/>
                  </a:cubicBezTo>
                  <a:lnTo>
                    <a:pt x="428917" y="81555"/>
                  </a:lnTo>
                  <a:cubicBezTo>
                    <a:pt x="428917" y="118510"/>
                    <a:pt x="398960" y="148467"/>
                    <a:pt x="362005" y="148467"/>
                  </a:cubicBezTo>
                  <a:lnTo>
                    <a:pt x="66912" y="148467"/>
                  </a:lnTo>
                  <a:cubicBezTo>
                    <a:pt x="29958" y="148467"/>
                    <a:pt x="0" y="118510"/>
                    <a:pt x="0" y="81555"/>
                  </a:cubicBezTo>
                  <a:lnTo>
                    <a:pt x="0" y="66912"/>
                  </a:lnTo>
                  <a:cubicBezTo>
                    <a:pt x="0" y="29958"/>
                    <a:pt x="29958" y="0"/>
                    <a:pt x="669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47625"/>
              <a:ext cx="428917" cy="196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 (C,D)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 flipV="true">
            <a:off x="10135742" y="6892542"/>
            <a:ext cx="940756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 flipV="true">
            <a:off x="11076498" y="6892542"/>
            <a:ext cx="959470" cy="2749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H="true" flipV="true">
            <a:off x="9192924" y="5723972"/>
            <a:ext cx="1883574" cy="56782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" id="69"/>
          <p:cNvGrpSpPr/>
          <p:nvPr/>
        </p:nvGrpSpPr>
        <p:grpSpPr>
          <a:xfrm rot="0">
            <a:off x="3216461" y="3283318"/>
            <a:ext cx="5968163" cy="952148"/>
            <a:chOff x="0" y="0"/>
            <a:chExt cx="1474960" cy="23531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474960" cy="235312"/>
            </a:xfrm>
            <a:custGeom>
              <a:avLst/>
              <a:gdLst/>
              <a:ahLst/>
              <a:cxnLst/>
              <a:rect r="r" b="b" t="t" l="l"/>
              <a:pathLst>
                <a:path h="235312" w="1474960">
                  <a:moveTo>
                    <a:pt x="19458" y="0"/>
                  </a:moveTo>
                  <a:lnTo>
                    <a:pt x="1455502" y="0"/>
                  </a:lnTo>
                  <a:cubicBezTo>
                    <a:pt x="1460663" y="0"/>
                    <a:pt x="1465612" y="2050"/>
                    <a:pt x="1469261" y="5699"/>
                  </a:cubicBezTo>
                  <a:cubicBezTo>
                    <a:pt x="1472910" y="9348"/>
                    <a:pt x="1474960" y="14297"/>
                    <a:pt x="1474960" y="19458"/>
                  </a:cubicBezTo>
                  <a:lnTo>
                    <a:pt x="1474960" y="215854"/>
                  </a:lnTo>
                  <a:cubicBezTo>
                    <a:pt x="1474960" y="221015"/>
                    <a:pt x="1472910" y="225964"/>
                    <a:pt x="1469261" y="229613"/>
                  </a:cubicBezTo>
                  <a:cubicBezTo>
                    <a:pt x="1465612" y="233262"/>
                    <a:pt x="1460663" y="235312"/>
                    <a:pt x="1455502" y="235312"/>
                  </a:cubicBezTo>
                  <a:lnTo>
                    <a:pt x="19458" y="235312"/>
                  </a:lnTo>
                  <a:cubicBezTo>
                    <a:pt x="14297" y="235312"/>
                    <a:pt x="9348" y="233262"/>
                    <a:pt x="5699" y="229613"/>
                  </a:cubicBezTo>
                  <a:cubicBezTo>
                    <a:pt x="2050" y="225964"/>
                    <a:pt x="0" y="221015"/>
                    <a:pt x="0" y="215854"/>
                  </a:cubicBezTo>
                  <a:lnTo>
                    <a:pt x="0" y="19458"/>
                  </a:lnTo>
                  <a:cubicBezTo>
                    <a:pt x="0" y="14297"/>
                    <a:pt x="2050" y="9348"/>
                    <a:pt x="5699" y="5699"/>
                  </a:cubicBezTo>
                  <a:cubicBezTo>
                    <a:pt x="9348" y="2050"/>
                    <a:pt x="14297" y="0"/>
                    <a:pt x="1945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66675"/>
              <a:ext cx="1474960" cy="30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DFD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 tweakée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63421" y="4771824"/>
            <a:ext cx="3306080" cy="952148"/>
            <a:chOff x="0" y="0"/>
            <a:chExt cx="817058" cy="23531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7058" cy="235312"/>
            </a:xfrm>
            <a:custGeom>
              <a:avLst/>
              <a:gdLst/>
              <a:ahLst/>
              <a:cxnLst/>
              <a:rect r="r" b="b" t="t" l="l"/>
              <a:pathLst>
                <a:path h="235312" w="817058">
                  <a:moveTo>
                    <a:pt x="35126" y="0"/>
                  </a:moveTo>
                  <a:lnTo>
                    <a:pt x="781933" y="0"/>
                  </a:lnTo>
                  <a:cubicBezTo>
                    <a:pt x="791249" y="0"/>
                    <a:pt x="800183" y="3701"/>
                    <a:pt x="806770" y="10288"/>
                  </a:cubicBezTo>
                  <a:cubicBezTo>
                    <a:pt x="813358" y="16875"/>
                    <a:pt x="817058" y="25810"/>
                    <a:pt x="817058" y="35126"/>
                  </a:cubicBezTo>
                  <a:lnTo>
                    <a:pt x="817058" y="200186"/>
                  </a:lnTo>
                  <a:cubicBezTo>
                    <a:pt x="817058" y="209502"/>
                    <a:pt x="813358" y="218437"/>
                    <a:pt x="806770" y="225024"/>
                  </a:cubicBezTo>
                  <a:cubicBezTo>
                    <a:pt x="800183" y="231611"/>
                    <a:pt x="791249" y="235312"/>
                    <a:pt x="781933" y="235312"/>
                  </a:cubicBezTo>
                  <a:lnTo>
                    <a:pt x="35126" y="235312"/>
                  </a:lnTo>
                  <a:cubicBezTo>
                    <a:pt x="25810" y="235312"/>
                    <a:pt x="16875" y="231611"/>
                    <a:pt x="10288" y="225024"/>
                  </a:cubicBezTo>
                  <a:cubicBezTo>
                    <a:pt x="3701" y="218437"/>
                    <a:pt x="0" y="209502"/>
                    <a:pt x="0" y="200186"/>
                  </a:cubicBezTo>
                  <a:lnTo>
                    <a:pt x="0" y="35126"/>
                  </a:lnTo>
                  <a:cubicBezTo>
                    <a:pt x="0" y="25810"/>
                    <a:pt x="3701" y="16875"/>
                    <a:pt x="10288" y="10288"/>
                  </a:cubicBezTo>
                  <a:cubicBezTo>
                    <a:pt x="16875" y="3701"/>
                    <a:pt x="25810" y="0"/>
                    <a:pt x="3512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66675"/>
              <a:ext cx="817058" cy="301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 de dépense classique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flipV="true">
            <a:off x="3216461" y="4235466"/>
            <a:ext cx="2984081" cy="5363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H="true" flipV="true">
            <a:off x="6200543" y="4235466"/>
            <a:ext cx="2992381" cy="5363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33136" y="3678102"/>
            <a:ext cx="6309514" cy="1157108"/>
          </a:xfrm>
          <a:custGeom>
            <a:avLst/>
            <a:gdLst/>
            <a:ahLst/>
            <a:cxnLst/>
            <a:rect r="r" b="b" t="t" l="l"/>
            <a:pathLst>
              <a:path h="1157108" w="6309514">
                <a:moveTo>
                  <a:pt x="0" y="0"/>
                </a:moveTo>
                <a:lnTo>
                  <a:pt x="6309514" y="0"/>
                </a:lnTo>
                <a:lnTo>
                  <a:pt x="6309514" y="1157108"/>
                </a:lnTo>
                <a:lnTo>
                  <a:pt x="0" y="11571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81908" y="4791889"/>
            <a:ext cx="3005985" cy="850178"/>
          </a:xfrm>
          <a:custGeom>
            <a:avLst/>
            <a:gdLst/>
            <a:ahLst/>
            <a:cxnLst/>
            <a:rect r="r" b="b" t="t" l="l"/>
            <a:pathLst>
              <a:path h="850178" w="3005985">
                <a:moveTo>
                  <a:pt x="0" y="0"/>
                </a:moveTo>
                <a:lnTo>
                  <a:pt x="3005985" y="0"/>
                </a:lnTo>
                <a:lnTo>
                  <a:pt x="3005985" y="850178"/>
                </a:lnTo>
                <a:lnTo>
                  <a:pt x="0" y="85017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81908" y="5738804"/>
            <a:ext cx="5818998" cy="848604"/>
          </a:xfrm>
          <a:custGeom>
            <a:avLst/>
            <a:gdLst/>
            <a:ahLst/>
            <a:cxnLst/>
            <a:rect r="r" b="b" t="t" l="l"/>
            <a:pathLst>
              <a:path h="848604" w="5818998">
                <a:moveTo>
                  <a:pt x="0" y="0"/>
                </a:moveTo>
                <a:lnTo>
                  <a:pt x="5818998" y="0"/>
                </a:lnTo>
                <a:lnTo>
                  <a:pt x="5818998" y="848604"/>
                </a:lnTo>
                <a:lnTo>
                  <a:pt x="0" y="84860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1908" y="6663947"/>
            <a:ext cx="11250599" cy="760563"/>
          </a:xfrm>
          <a:custGeom>
            <a:avLst/>
            <a:gdLst/>
            <a:ahLst/>
            <a:cxnLst/>
            <a:rect r="r" b="b" t="t" l="l"/>
            <a:pathLst>
              <a:path h="760563" w="11250599">
                <a:moveTo>
                  <a:pt x="0" y="0"/>
                </a:moveTo>
                <a:lnTo>
                  <a:pt x="11250599" y="0"/>
                </a:lnTo>
                <a:lnTo>
                  <a:pt x="11250599" y="760564"/>
                </a:lnTo>
                <a:lnTo>
                  <a:pt x="0" y="76056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81908" y="7519761"/>
            <a:ext cx="6193980" cy="758447"/>
          </a:xfrm>
          <a:custGeom>
            <a:avLst/>
            <a:gdLst/>
            <a:ahLst/>
            <a:cxnLst/>
            <a:rect r="r" b="b" t="t" l="l"/>
            <a:pathLst>
              <a:path h="758447" w="6193980">
                <a:moveTo>
                  <a:pt x="0" y="0"/>
                </a:moveTo>
                <a:lnTo>
                  <a:pt x="6193980" y="0"/>
                </a:lnTo>
                <a:lnTo>
                  <a:pt x="6193980" y="758446"/>
                </a:lnTo>
                <a:lnTo>
                  <a:pt x="0" y="75844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Dérivation naïve d'une clé publique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Dérivation naïve d'une clé publique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695749" y="3255233"/>
            <a:ext cx="918502" cy="1007958"/>
            <a:chOff x="0" y="0"/>
            <a:chExt cx="1224669" cy="134394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24669" cy="1343944"/>
            </a:xfrm>
            <a:custGeom>
              <a:avLst/>
              <a:gdLst/>
              <a:ahLst/>
              <a:cxnLst/>
              <a:rect r="r" b="b" t="t" l="l"/>
              <a:pathLst>
                <a:path h="1343944" w="1224669">
                  <a:moveTo>
                    <a:pt x="0" y="0"/>
                  </a:moveTo>
                  <a:lnTo>
                    <a:pt x="1224669" y="0"/>
                  </a:lnTo>
                  <a:lnTo>
                    <a:pt x="1224669" y="1343944"/>
                  </a:lnTo>
                  <a:lnTo>
                    <a:pt x="0" y="1343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337021" y="674294"/>
              <a:ext cx="550627" cy="669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9"/>
                </a:lnSpc>
              </a:pPr>
              <a:r>
                <a:rPr lang="en-US" b="true" sz="2985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95749" y="6261855"/>
            <a:ext cx="918502" cy="1007958"/>
            <a:chOff x="0" y="0"/>
            <a:chExt cx="1224669" cy="13439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24669" cy="1343944"/>
            </a:xfrm>
            <a:custGeom>
              <a:avLst/>
              <a:gdLst/>
              <a:ahLst/>
              <a:cxnLst/>
              <a:rect r="r" b="b" t="t" l="l"/>
              <a:pathLst>
                <a:path h="1343944" w="1224669">
                  <a:moveTo>
                    <a:pt x="0" y="0"/>
                  </a:moveTo>
                  <a:lnTo>
                    <a:pt x="1224669" y="0"/>
                  </a:lnTo>
                  <a:lnTo>
                    <a:pt x="1224669" y="1343944"/>
                  </a:lnTo>
                  <a:lnTo>
                    <a:pt x="0" y="1343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337021" y="674294"/>
              <a:ext cx="550627" cy="6696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9"/>
                </a:lnSpc>
              </a:pPr>
              <a:r>
                <a:rPr lang="en-US" b="true" sz="2985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110948" y="3489845"/>
            <a:ext cx="541604" cy="538734"/>
            <a:chOff x="0" y="0"/>
            <a:chExt cx="133851" cy="1331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927402" y="3489845"/>
            <a:ext cx="541604" cy="538734"/>
            <a:chOff x="0" y="0"/>
            <a:chExt cx="133851" cy="13314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745231" y="3489845"/>
            <a:ext cx="541604" cy="538734"/>
            <a:chOff x="0" y="0"/>
            <a:chExt cx="133851" cy="13314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735792" y="3705027"/>
            <a:ext cx="108370" cy="108370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520623" y="3707315"/>
            <a:ext cx="172991" cy="103795"/>
          </a:xfrm>
          <a:custGeom>
            <a:avLst/>
            <a:gdLst/>
            <a:ahLst/>
            <a:cxnLst/>
            <a:rect r="r" b="b" t="t" l="l"/>
            <a:pathLst>
              <a:path h="103795" w="172991">
                <a:moveTo>
                  <a:pt x="0" y="0"/>
                </a:moveTo>
                <a:lnTo>
                  <a:pt x="172991" y="0"/>
                </a:lnTo>
                <a:lnTo>
                  <a:pt x="172991" y="103794"/>
                </a:lnTo>
                <a:lnTo>
                  <a:pt x="0" y="1037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3110948" y="6496467"/>
            <a:ext cx="541604" cy="538734"/>
            <a:chOff x="0" y="0"/>
            <a:chExt cx="133851" cy="13314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927402" y="6496467"/>
            <a:ext cx="541604" cy="538734"/>
            <a:chOff x="0" y="0"/>
            <a:chExt cx="133851" cy="13314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745231" y="6496467"/>
            <a:ext cx="541604" cy="538734"/>
            <a:chOff x="0" y="0"/>
            <a:chExt cx="133851" cy="13314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735792" y="6711649"/>
            <a:ext cx="108370" cy="108370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4520623" y="6713936"/>
            <a:ext cx="172991" cy="103795"/>
          </a:xfrm>
          <a:custGeom>
            <a:avLst/>
            <a:gdLst/>
            <a:ahLst/>
            <a:cxnLst/>
            <a:rect r="r" b="b" t="t" l="l"/>
            <a:pathLst>
              <a:path h="103795" w="172991">
                <a:moveTo>
                  <a:pt x="0" y="0"/>
                </a:moveTo>
                <a:lnTo>
                  <a:pt x="172991" y="0"/>
                </a:lnTo>
                <a:lnTo>
                  <a:pt x="172991" y="103795"/>
                </a:lnTo>
                <a:lnTo>
                  <a:pt x="0" y="10379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6895605" y="3489845"/>
            <a:ext cx="541604" cy="538734"/>
            <a:chOff x="0" y="0"/>
            <a:chExt cx="133851" cy="13314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895605" y="6496467"/>
            <a:ext cx="541604" cy="538734"/>
            <a:chOff x="0" y="0"/>
            <a:chExt cx="133851" cy="133142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5264970" y="4011277"/>
            <a:ext cx="2471439" cy="250249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5" id="65"/>
          <p:cNvGrpSpPr/>
          <p:nvPr/>
        </p:nvGrpSpPr>
        <p:grpSpPr>
          <a:xfrm rot="0">
            <a:off x="7714544" y="6496467"/>
            <a:ext cx="541604" cy="538734"/>
            <a:chOff x="0" y="0"/>
            <a:chExt cx="133851" cy="133142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7522934" y="6711649"/>
            <a:ext cx="108370" cy="108370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714544" y="3489845"/>
            <a:ext cx="541604" cy="538734"/>
            <a:chOff x="0" y="0"/>
            <a:chExt cx="133851" cy="133142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7522934" y="3705027"/>
            <a:ext cx="108370" cy="108370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7" id="77"/>
          <p:cNvSpPr/>
          <p:nvPr/>
        </p:nvSpPr>
        <p:spPr>
          <a:xfrm flipV="true">
            <a:off x="5264970" y="4011277"/>
            <a:ext cx="2471439" cy="250249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>
            <a:off x="8531418" y="3759212"/>
            <a:ext cx="1171575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6620335" y="3355924"/>
            <a:ext cx="189545" cy="806576"/>
          </a:xfrm>
          <a:custGeom>
            <a:avLst/>
            <a:gdLst/>
            <a:ahLst/>
            <a:cxnLst/>
            <a:rect r="r" b="b" t="t" l="l"/>
            <a:pathLst>
              <a:path h="806576" w="189545">
                <a:moveTo>
                  <a:pt x="0" y="0"/>
                </a:moveTo>
                <a:lnTo>
                  <a:pt x="189545" y="0"/>
                </a:lnTo>
                <a:lnTo>
                  <a:pt x="189545" y="806576"/>
                </a:lnTo>
                <a:lnTo>
                  <a:pt x="0" y="806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-10800000">
            <a:off x="8341873" y="3355924"/>
            <a:ext cx="189545" cy="806576"/>
          </a:xfrm>
          <a:custGeom>
            <a:avLst/>
            <a:gdLst/>
            <a:ahLst/>
            <a:cxnLst/>
            <a:rect r="r" b="b" t="t" l="l"/>
            <a:pathLst>
              <a:path h="806576" w="189545">
                <a:moveTo>
                  <a:pt x="0" y="0"/>
                </a:moveTo>
                <a:lnTo>
                  <a:pt x="189545" y="0"/>
                </a:lnTo>
                <a:lnTo>
                  <a:pt x="189545" y="806576"/>
                </a:lnTo>
                <a:lnTo>
                  <a:pt x="0" y="806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6621577" y="6362546"/>
            <a:ext cx="189545" cy="806576"/>
          </a:xfrm>
          <a:custGeom>
            <a:avLst/>
            <a:gdLst/>
            <a:ahLst/>
            <a:cxnLst/>
            <a:rect r="r" b="b" t="t" l="l"/>
            <a:pathLst>
              <a:path h="806576" w="189545">
                <a:moveTo>
                  <a:pt x="0" y="0"/>
                </a:moveTo>
                <a:lnTo>
                  <a:pt x="189546" y="0"/>
                </a:lnTo>
                <a:lnTo>
                  <a:pt x="189546" y="806576"/>
                </a:lnTo>
                <a:lnTo>
                  <a:pt x="0" y="806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10800000">
            <a:off x="8343115" y="6362546"/>
            <a:ext cx="189545" cy="806576"/>
          </a:xfrm>
          <a:custGeom>
            <a:avLst/>
            <a:gdLst/>
            <a:ahLst/>
            <a:cxnLst/>
            <a:rect r="r" b="b" t="t" l="l"/>
            <a:pathLst>
              <a:path h="806576" w="189545">
                <a:moveTo>
                  <a:pt x="0" y="0"/>
                </a:moveTo>
                <a:lnTo>
                  <a:pt x="189546" y="0"/>
                </a:lnTo>
                <a:lnTo>
                  <a:pt x="189546" y="806576"/>
                </a:lnTo>
                <a:lnTo>
                  <a:pt x="0" y="806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9702993" y="3489845"/>
            <a:ext cx="541604" cy="538734"/>
            <a:chOff x="0" y="0"/>
            <a:chExt cx="133851" cy="133142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0330322" y="3707315"/>
            <a:ext cx="108370" cy="108370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0524417" y="3489845"/>
            <a:ext cx="541604" cy="538734"/>
            <a:chOff x="0" y="0"/>
            <a:chExt cx="133851" cy="133142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0">
            <a:off x="11969575" y="3705027"/>
            <a:ext cx="172991" cy="103795"/>
          </a:xfrm>
          <a:custGeom>
            <a:avLst/>
            <a:gdLst/>
            <a:ahLst/>
            <a:cxnLst/>
            <a:rect r="r" b="b" t="t" l="l"/>
            <a:pathLst>
              <a:path h="103795" w="172991">
                <a:moveTo>
                  <a:pt x="0" y="0"/>
                </a:moveTo>
                <a:lnTo>
                  <a:pt x="172991" y="0"/>
                </a:lnTo>
                <a:lnTo>
                  <a:pt x="172991" y="103794"/>
                </a:lnTo>
                <a:lnTo>
                  <a:pt x="0" y="1037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11145863" y="3707315"/>
            <a:ext cx="110658" cy="110658"/>
          </a:xfrm>
          <a:custGeom>
            <a:avLst/>
            <a:gdLst/>
            <a:ahLst/>
            <a:cxnLst/>
            <a:rect r="r" b="b" t="t" l="l"/>
            <a:pathLst>
              <a:path h="110658" w="110658">
                <a:moveTo>
                  <a:pt x="0" y="0"/>
                </a:moveTo>
                <a:lnTo>
                  <a:pt x="110658" y="0"/>
                </a:lnTo>
                <a:lnTo>
                  <a:pt x="110658" y="110658"/>
                </a:lnTo>
                <a:lnTo>
                  <a:pt x="0" y="1106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11342246" y="3492133"/>
            <a:ext cx="541604" cy="538734"/>
            <a:chOff x="0" y="0"/>
            <a:chExt cx="133851" cy="133142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2228291" y="3493277"/>
            <a:ext cx="541604" cy="538734"/>
            <a:chOff x="0" y="0"/>
            <a:chExt cx="133851" cy="133142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9702993" y="6493035"/>
            <a:ext cx="541604" cy="538734"/>
            <a:chOff x="0" y="0"/>
            <a:chExt cx="133851" cy="133142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0330322" y="6710505"/>
            <a:ext cx="108370" cy="108370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0524417" y="6493035"/>
            <a:ext cx="541604" cy="538734"/>
            <a:chOff x="0" y="0"/>
            <a:chExt cx="133851" cy="133142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109" id="109"/>
          <p:cNvSpPr/>
          <p:nvPr/>
        </p:nvSpPr>
        <p:spPr>
          <a:xfrm flipH="false" flipV="false" rot="0">
            <a:off x="11969575" y="6708217"/>
            <a:ext cx="172991" cy="103795"/>
          </a:xfrm>
          <a:custGeom>
            <a:avLst/>
            <a:gdLst/>
            <a:ahLst/>
            <a:cxnLst/>
            <a:rect r="r" b="b" t="t" l="l"/>
            <a:pathLst>
              <a:path h="103795" w="172991">
                <a:moveTo>
                  <a:pt x="0" y="0"/>
                </a:moveTo>
                <a:lnTo>
                  <a:pt x="172991" y="0"/>
                </a:lnTo>
                <a:lnTo>
                  <a:pt x="172991" y="103794"/>
                </a:lnTo>
                <a:lnTo>
                  <a:pt x="0" y="1037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0">
            <a:off x="11145863" y="6710505"/>
            <a:ext cx="110658" cy="110658"/>
          </a:xfrm>
          <a:custGeom>
            <a:avLst/>
            <a:gdLst/>
            <a:ahLst/>
            <a:cxnLst/>
            <a:rect r="r" b="b" t="t" l="l"/>
            <a:pathLst>
              <a:path h="110658" w="110658">
                <a:moveTo>
                  <a:pt x="0" y="0"/>
                </a:moveTo>
                <a:lnTo>
                  <a:pt x="110658" y="0"/>
                </a:lnTo>
                <a:lnTo>
                  <a:pt x="110658" y="110658"/>
                </a:lnTo>
                <a:lnTo>
                  <a:pt x="0" y="1106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1" id="111"/>
          <p:cNvGrpSpPr/>
          <p:nvPr/>
        </p:nvGrpSpPr>
        <p:grpSpPr>
          <a:xfrm rot="0">
            <a:off x="11342246" y="6495323"/>
            <a:ext cx="541604" cy="538734"/>
            <a:chOff x="0" y="0"/>
            <a:chExt cx="133851" cy="133142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2228291" y="6496467"/>
            <a:ext cx="541604" cy="538734"/>
            <a:chOff x="0" y="0"/>
            <a:chExt cx="133851" cy="133142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</a:t>
              </a:r>
            </a:p>
          </p:txBody>
        </p:sp>
      </p:grpSp>
      <p:sp>
        <p:nvSpPr>
          <p:cNvPr name="AutoShape 117" id="117"/>
          <p:cNvSpPr/>
          <p:nvPr/>
        </p:nvSpPr>
        <p:spPr>
          <a:xfrm flipV="true">
            <a:off x="8532661" y="6763047"/>
            <a:ext cx="1170332" cy="278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8" id="118"/>
          <p:cNvGrpSpPr/>
          <p:nvPr/>
        </p:nvGrpSpPr>
        <p:grpSpPr>
          <a:xfrm rot="0">
            <a:off x="6894362" y="8028421"/>
            <a:ext cx="541604" cy="538734"/>
            <a:chOff x="0" y="0"/>
            <a:chExt cx="133851" cy="133142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7713301" y="8028421"/>
            <a:ext cx="541604" cy="538734"/>
            <a:chOff x="0" y="0"/>
            <a:chExt cx="133851" cy="133142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7521691" y="8243603"/>
            <a:ext cx="108370" cy="108370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7" id="127"/>
          <p:cNvSpPr/>
          <p:nvPr/>
        </p:nvSpPr>
        <p:spPr>
          <a:xfrm flipH="false" flipV="false" rot="0">
            <a:off x="6620335" y="7894500"/>
            <a:ext cx="189545" cy="806576"/>
          </a:xfrm>
          <a:custGeom>
            <a:avLst/>
            <a:gdLst/>
            <a:ahLst/>
            <a:cxnLst/>
            <a:rect r="r" b="b" t="t" l="l"/>
            <a:pathLst>
              <a:path h="806576" w="189545">
                <a:moveTo>
                  <a:pt x="0" y="0"/>
                </a:moveTo>
                <a:lnTo>
                  <a:pt x="189545" y="0"/>
                </a:lnTo>
                <a:lnTo>
                  <a:pt x="189545" y="806576"/>
                </a:lnTo>
                <a:lnTo>
                  <a:pt x="0" y="806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-10800000">
            <a:off x="8341873" y="7894500"/>
            <a:ext cx="189545" cy="806576"/>
          </a:xfrm>
          <a:custGeom>
            <a:avLst/>
            <a:gdLst/>
            <a:ahLst/>
            <a:cxnLst/>
            <a:rect r="r" b="b" t="t" l="l"/>
            <a:pathLst>
              <a:path h="806576" w="189545">
                <a:moveTo>
                  <a:pt x="0" y="0"/>
                </a:moveTo>
                <a:lnTo>
                  <a:pt x="189545" y="0"/>
                </a:lnTo>
                <a:lnTo>
                  <a:pt x="189545" y="806576"/>
                </a:lnTo>
                <a:lnTo>
                  <a:pt x="0" y="8065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9" id="129"/>
          <p:cNvGrpSpPr/>
          <p:nvPr/>
        </p:nvGrpSpPr>
        <p:grpSpPr>
          <a:xfrm rot="0">
            <a:off x="9701750" y="8024989"/>
            <a:ext cx="541604" cy="538734"/>
            <a:chOff x="0" y="0"/>
            <a:chExt cx="133851" cy="133142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</a:t>
              </a:r>
            </a:p>
          </p:txBody>
        </p:sp>
      </p:grpSp>
      <p:sp>
        <p:nvSpPr>
          <p:cNvPr name="Freeform 132" id="132"/>
          <p:cNvSpPr/>
          <p:nvPr/>
        </p:nvSpPr>
        <p:spPr>
          <a:xfrm flipH="false" flipV="false" rot="0">
            <a:off x="11152791" y="8240171"/>
            <a:ext cx="172991" cy="103795"/>
          </a:xfrm>
          <a:custGeom>
            <a:avLst/>
            <a:gdLst/>
            <a:ahLst/>
            <a:cxnLst/>
            <a:rect r="r" b="b" t="t" l="l"/>
            <a:pathLst>
              <a:path h="103795" w="172991">
                <a:moveTo>
                  <a:pt x="0" y="0"/>
                </a:moveTo>
                <a:lnTo>
                  <a:pt x="172991" y="0"/>
                </a:lnTo>
                <a:lnTo>
                  <a:pt x="172991" y="103795"/>
                </a:lnTo>
                <a:lnTo>
                  <a:pt x="0" y="10379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10329079" y="8242459"/>
            <a:ext cx="110658" cy="110658"/>
          </a:xfrm>
          <a:custGeom>
            <a:avLst/>
            <a:gdLst/>
            <a:ahLst/>
            <a:cxnLst/>
            <a:rect r="r" b="b" t="t" l="l"/>
            <a:pathLst>
              <a:path h="110658" w="110658">
                <a:moveTo>
                  <a:pt x="0" y="0"/>
                </a:moveTo>
                <a:lnTo>
                  <a:pt x="110658" y="0"/>
                </a:lnTo>
                <a:lnTo>
                  <a:pt x="110658" y="110658"/>
                </a:lnTo>
                <a:lnTo>
                  <a:pt x="0" y="1106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4" id="134"/>
          <p:cNvGrpSpPr/>
          <p:nvPr/>
        </p:nvGrpSpPr>
        <p:grpSpPr>
          <a:xfrm rot="0">
            <a:off x="10525462" y="8027277"/>
            <a:ext cx="541604" cy="538734"/>
            <a:chOff x="0" y="0"/>
            <a:chExt cx="133851" cy="13314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11411507" y="8028421"/>
            <a:ext cx="541604" cy="538734"/>
            <a:chOff x="0" y="0"/>
            <a:chExt cx="133851" cy="133142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4B258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-66675"/>
              <a:ext cx="133851" cy="199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</a:t>
              </a:r>
            </a:p>
          </p:txBody>
        </p:sp>
      </p:grpSp>
      <p:sp>
        <p:nvSpPr>
          <p:cNvPr name="AutoShape 140" id="140"/>
          <p:cNvSpPr/>
          <p:nvPr/>
        </p:nvSpPr>
        <p:spPr>
          <a:xfrm flipV="true">
            <a:off x="8531418" y="8295001"/>
            <a:ext cx="1170332" cy="278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177745" y="3075286"/>
            <a:ext cx="6936200" cy="786880"/>
          </a:xfrm>
          <a:custGeom>
            <a:avLst/>
            <a:gdLst/>
            <a:ahLst/>
            <a:cxnLst/>
            <a:rect r="r" b="b" t="t" l="l"/>
            <a:pathLst>
              <a:path h="786880" w="6936200">
                <a:moveTo>
                  <a:pt x="0" y="0"/>
                </a:moveTo>
                <a:lnTo>
                  <a:pt x="6936200" y="0"/>
                </a:lnTo>
                <a:lnTo>
                  <a:pt x="6936200" y="786879"/>
                </a:lnTo>
                <a:lnTo>
                  <a:pt x="0" y="7868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177745" y="4357465"/>
            <a:ext cx="6957630" cy="781106"/>
          </a:xfrm>
          <a:custGeom>
            <a:avLst/>
            <a:gdLst/>
            <a:ahLst/>
            <a:cxnLst/>
            <a:rect r="r" b="b" t="t" l="l"/>
            <a:pathLst>
              <a:path h="781106" w="6957630">
                <a:moveTo>
                  <a:pt x="0" y="0"/>
                </a:moveTo>
                <a:lnTo>
                  <a:pt x="6957630" y="0"/>
                </a:lnTo>
                <a:lnTo>
                  <a:pt x="6957630" y="781106"/>
                </a:lnTo>
                <a:lnTo>
                  <a:pt x="0" y="7811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176350" y="5633871"/>
            <a:ext cx="6937595" cy="717178"/>
          </a:xfrm>
          <a:custGeom>
            <a:avLst/>
            <a:gdLst/>
            <a:ahLst/>
            <a:cxnLst/>
            <a:rect r="r" b="b" t="t" l="l"/>
            <a:pathLst>
              <a:path h="717178" w="6937595">
                <a:moveTo>
                  <a:pt x="0" y="0"/>
                </a:moveTo>
                <a:lnTo>
                  <a:pt x="6937595" y="0"/>
                </a:lnTo>
                <a:lnTo>
                  <a:pt x="6937595" y="717178"/>
                </a:lnTo>
                <a:lnTo>
                  <a:pt x="0" y="71717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06405" y="6844944"/>
            <a:ext cx="6928969" cy="779693"/>
          </a:xfrm>
          <a:custGeom>
            <a:avLst/>
            <a:gdLst/>
            <a:ahLst/>
            <a:cxnLst/>
            <a:rect r="r" b="b" t="t" l="l"/>
            <a:pathLst>
              <a:path h="779693" w="6928969">
                <a:moveTo>
                  <a:pt x="0" y="0"/>
                </a:moveTo>
                <a:lnTo>
                  <a:pt x="6928970" y="0"/>
                </a:lnTo>
                <a:lnTo>
                  <a:pt x="6928970" y="779693"/>
                </a:lnTo>
                <a:lnTo>
                  <a:pt x="0" y="77969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206405" y="8119937"/>
            <a:ext cx="6937595" cy="761086"/>
          </a:xfrm>
          <a:custGeom>
            <a:avLst/>
            <a:gdLst/>
            <a:ahLst/>
            <a:cxnLst/>
            <a:rect r="r" b="b" t="t" l="l"/>
            <a:pathLst>
              <a:path h="761086" w="6937595">
                <a:moveTo>
                  <a:pt x="0" y="0"/>
                </a:moveTo>
                <a:lnTo>
                  <a:pt x="6937595" y="0"/>
                </a:lnTo>
                <a:lnTo>
                  <a:pt x="6937595" y="761086"/>
                </a:lnTo>
                <a:lnTo>
                  <a:pt x="0" y="76108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Créer plusieurs outputs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173323" y="4991401"/>
            <a:ext cx="7118862" cy="673584"/>
          </a:xfrm>
          <a:custGeom>
            <a:avLst/>
            <a:gdLst/>
            <a:ahLst/>
            <a:cxnLst/>
            <a:rect r="r" b="b" t="t" l="l"/>
            <a:pathLst>
              <a:path h="673584" w="7118862">
                <a:moveTo>
                  <a:pt x="0" y="0"/>
                </a:moveTo>
                <a:lnTo>
                  <a:pt x="7118862" y="0"/>
                </a:lnTo>
                <a:lnTo>
                  <a:pt x="7118862" y="673584"/>
                </a:lnTo>
                <a:lnTo>
                  <a:pt x="0" y="67358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173323" y="6227460"/>
            <a:ext cx="7124274" cy="737448"/>
          </a:xfrm>
          <a:custGeom>
            <a:avLst/>
            <a:gdLst/>
            <a:ahLst/>
            <a:cxnLst/>
            <a:rect r="r" b="b" t="t" l="l"/>
            <a:pathLst>
              <a:path h="737448" w="7124274">
                <a:moveTo>
                  <a:pt x="0" y="0"/>
                </a:moveTo>
                <a:lnTo>
                  <a:pt x="7124274" y="0"/>
                </a:lnTo>
                <a:lnTo>
                  <a:pt x="7124274" y="737448"/>
                </a:lnTo>
                <a:lnTo>
                  <a:pt x="0" y="73744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Créer plusieurs outputs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Créer plusieurs outputs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906809" y="6211794"/>
            <a:ext cx="710932" cy="780172"/>
            <a:chOff x="0" y="0"/>
            <a:chExt cx="947909" cy="10402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7909" cy="1040230"/>
            </a:xfrm>
            <a:custGeom>
              <a:avLst/>
              <a:gdLst/>
              <a:ahLst/>
              <a:cxnLst/>
              <a:rect r="r" b="b" t="t" l="l"/>
              <a:pathLst>
                <a:path h="1040230" w="947909">
                  <a:moveTo>
                    <a:pt x="0" y="0"/>
                  </a:moveTo>
                  <a:lnTo>
                    <a:pt x="947909" y="0"/>
                  </a:lnTo>
                  <a:lnTo>
                    <a:pt x="947909" y="1040230"/>
                  </a:lnTo>
                  <a:lnTo>
                    <a:pt x="0" y="1040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60859" y="516369"/>
              <a:ext cx="426192" cy="52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4"/>
                </a:lnSpc>
              </a:pPr>
              <a:r>
                <a:rPr lang="en-US" b="true" sz="231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906809" y="7393538"/>
            <a:ext cx="710932" cy="780172"/>
            <a:chOff x="0" y="0"/>
            <a:chExt cx="947909" cy="104023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47909" cy="1040230"/>
            </a:xfrm>
            <a:custGeom>
              <a:avLst/>
              <a:gdLst/>
              <a:ahLst/>
              <a:cxnLst/>
              <a:rect r="r" b="b" t="t" l="l"/>
              <a:pathLst>
                <a:path h="1040230" w="947909">
                  <a:moveTo>
                    <a:pt x="0" y="0"/>
                  </a:moveTo>
                  <a:lnTo>
                    <a:pt x="947909" y="0"/>
                  </a:lnTo>
                  <a:lnTo>
                    <a:pt x="947909" y="1040230"/>
                  </a:lnTo>
                  <a:lnTo>
                    <a:pt x="0" y="1040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60859" y="516369"/>
              <a:ext cx="426192" cy="52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4"/>
                </a:lnSpc>
              </a:pPr>
              <a:r>
                <a:rPr lang="en-US" b="true" sz="231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152961" y="6341331"/>
            <a:ext cx="523874" cy="521098"/>
            <a:chOff x="0" y="0"/>
            <a:chExt cx="133851" cy="1331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942687" y="6341331"/>
            <a:ext cx="523874" cy="521098"/>
            <a:chOff x="0" y="0"/>
            <a:chExt cx="133851" cy="13314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733744" y="6341331"/>
            <a:ext cx="523874" cy="521098"/>
            <a:chOff x="0" y="0"/>
            <a:chExt cx="133851" cy="13314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757350" y="6549469"/>
            <a:ext cx="104823" cy="104823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516489" y="6551682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3152961" y="7523075"/>
            <a:ext cx="523874" cy="521098"/>
            <a:chOff x="0" y="0"/>
            <a:chExt cx="133851" cy="13314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942687" y="7523075"/>
            <a:ext cx="523874" cy="521098"/>
            <a:chOff x="0" y="0"/>
            <a:chExt cx="133851" cy="13314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733744" y="7523075"/>
            <a:ext cx="523874" cy="521098"/>
            <a:chOff x="0" y="0"/>
            <a:chExt cx="133851" cy="13314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757350" y="7731212"/>
            <a:ext cx="104823" cy="10482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4516489" y="7733425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6085882" y="6341331"/>
            <a:ext cx="523874" cy="521098"/>
            <a:chOff x="0" y="0"/>
            <a:chExt cx="133851" cy="13314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085882" y="7523075"/>
            <a:ext cx="523874" cy="521098"/>
            <a:chOff x="0" y="0"/>
            <a:chExt cx="133851" cy="133142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5257618" y="6746239"/>
            <a:ext cx="1620394" cy="89302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5" id="65"/>
          <p:cNvGrpSpPr/>
          <p:nvPr/>
        </p:nvGrpSpPr>
        <p:grpSpPr>
          <a:xfrm rot="0">
            <a:off x="6878012" y="7523075"/>
            <a:ext cx="523874" cy="521098"/>
            <a:chOff x="0" y="0"/>
            <a:chExt cx="133851" cy="133142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6692675" y="7731212"/>
            <a:ext cx="104823" cy="104823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6878012" y="6341331"/>
            <a:ext cx="523874" cy="521098"/>
            <a:chOff x="0" y="0"/>
            <a:chExt cx="133851" cy="133142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6692675" y="6549469"/>
            <a:ext cx="104823" cy="104823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AutoShape 77" id="77"/>
          <p:cNvSpPr/>
          <p:nvPr/>
        </p:nvSpPr>
        <p:spPr>
          <a:xfrm flipV="true">
            <a:off x="5257618" y="6746239"/>
            <a:ext cx="1620394" cy="89302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>
            <a:off x="8459202" y="6601881"/>
            <a:ext cx="113322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5819623" y="6211794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3"/>
                </a:lnTo>
                <a:lnTo>
                  <a:pt x="0" y="7801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-10800000">
            <a:off x="8275862" y="6211794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3"/>
                </a:lnTo>
                <a:lnTo>
                  <a:pt x="0" y="7801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5820825" y="7393538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10800000">
            <a:off x="8277064" y="7393538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9592425" y="6341331"/>
            <a:ext cx="523874" cy="521098"/>
            <a:chOff x="0" y="0"/>
            <a:chExt cx="133851" cy="133142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s1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0199218" y="6551682"/>
            <a:ext cx="104823" cy="104823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0386959" y="6341331"/>
            <a:ext cx="523874" cy="521098"/>
            <a:chOff x="0" y="0"/>
            <a:chExt cx="133851" cy="133142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0">
            <a:off x="11784809" y="6549469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10988061" y="6551682"/>
            <a:ext cx="107036" cy="107036"/>
          </a:xfrm>
          <a:custGeom>
            <a:avLst/>
            <a:gdLst/>
            <a:ahLst/>
            <a:cxnLst/>
            <a:rect r="r" b="b" t="t" l="l"/>
            <a:pathLst>
              <a:path h="107036" w="107036">
                <a:moveTo>
                  <a:pt x="0" y="0"/>
                </a:moveTo>
                <a:lnTo>
                  <a:pt x="107036" y="0"/>
                </a:lnTo>
                <a:lnTo>
                  <a:pt x="107036" y="107036"/>
                </a:lnTo>
                <a:lnTo>
                  <a:pt x="0" y="107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11178016" y="6343544"/>
            <a:ext cx="523874" cy="521098"/>
            <a:chOff x="0" y="0"/>
            <a:chExt cx="133851" cy="133142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2035056" y="6344651"/>
            <a:ext cx="523874" cy="521098"/>
            <a:chOff x="0" y="0"/>
            <a:chExt cx="133851" cy="133142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P1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9592425" y="7519755"/>
            <a:ext cx="523874" cy="521098"/>
            <a:chOff x="0" y="0"/>
            <a:chExt cx="133851" cy="133142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s1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0199218" y="7730106"/>
            <a:ext cx="104823" cy="104823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0386959" y="7519755"/>
            <a:ext cx="523874" cy="521098"/>
            <a:chOff x="0" y="0"/>
            <a:chExt cx="133851" cy="133142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109" id="109"/>
          <p:cNvSpPr/>
          <p:nvPr/>
        </p:nvSpPr>
        <p:spPr>
          <a:xfrm flipH="false" flipV="false" rot="0">
            <a:off x="11784809" y="7727893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0">
            <a:off x="10988061" y="7730106"/>
            <a:ext cx="107036" cy="107036"/>
          </a:xfrm>
          <a:custGeom>
            <a:avLst/>
            <a:gdLst/>
            <a:ahLst/>
            <a:cxnLst/>
            <a:rect r="r" b="b" t="t" l="l"/>
            <a:pathLst>
              <a:path h="107036" w="107036">
                <a:moveTo>
                  <a:pt x="0" y="0"/>
                </a:moveTo>
                <a:lnTo>
                  <a:pt x="107036" y="0"/>
                </a:lnTo>
                <a:lnTo>
                  <a:pt x="107036" y="107036"/>
                </a:lnTo>
                <a:lnTo>
                  <a:pt x="0" y="107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1" id="111"/>
          <p:cNvGrpSpPr/>
          <p:nvPr/>
        </p:nvGrpSpPr>
        <p:grpSpPr>
          <a:xfrm rot="0">
            <a:off x="11178016" y="7521968"/>
            <a:ext cx="523874" cy="521098"/>
            <a:chOff x="0" y="0"/>
            <a:chExt cx="133851" cy="133142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2035056" y="7523075"/>
            <a:ext cx="523874" cy="521098"/>
            <a:chOff x="0" y="0"/>
            <a:chExt cx="133851" cy="133142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P1</a:t>
              </a:r>
            </a:p>
          </p:txBody>
        </p:sp>
      </p:grpSp>
      <p:sp>
        <p:nvSpPr>
          <p:cNvPr name="AutoShape 117" id="117"/>
          <p:cNvSpPr/>
          <p:nvPr/>
        </p:nvSpPr>
        <p:spPr>
          <a:xfrm flipV="true">
            <a:off x="8460404" y="7780928"/>
            <a:ext cx="1132021" cy="26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8" id="118"/>
          <p:cNvGrpSpPr/>
          <p:nvPr/>
        </p:nvGrpSpPr>
        <p:grpSpPr>
          <a:xfrm rot="0">
            <a:off x="6084680" y="8424448"/>
            <a:ext cx="523874" cy="521098"/>
            <a:chOff x="0" y="0"/>
            <a:chExt cx="133851" cy="133142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6876810" y="8424448"/>
            <a:ext cx="523874" cy="521098"/>
            <a:chOff x="0" y="0"/>
            <a:chExt cx="133851" cy="133142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6691473" y="8632586"/>
            <a:ext cx="104823" cy="104823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127" id="127"/>
          <p:cNvSpPr/>
          <p:nvPr/>
        </p:nvSpPr>
        <p:spPr>
          <a:xfrm flipH="false" flipV="false" rot="0">
            <a:off x="5819623" y="8294911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-10800000">
            <a:off x="8275862" y="8294911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9" id="129"/>
          <p:cNvGrpSpPr/>
          <p:nvPr/>
        </p:nvGrpSpPr>
        <p:grpSpPr>
          <a:xfrm rot="0">
            <a:off x="9591223" y="8421129"/>
            <a:ext cx="523874" cy="521098"/>
            <a:chOff x="0" y="0"/>
            <a:chExt cx="133851" cy="133142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s1</a:t>
              </a:r>
            </a:p>
          </p:txBody>
        </p:sp>
      </p:grpSp>
      <p:sp>
        <p:nvSpPr>
          <p:cNvPr name="Freeform 132" id="132"/>
          <p:cNvSpPr/>
          <p:nvPr/>
        </p:nvSpPr>
        <p:spPr>
          <a:xfrm flipH="false" flipV="false" rot="0">
            <a:off x="10994763" y="8629267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6"/>
                </a:lnTo>
                <a:lnTo>
                  <a:pt x="0" y="1003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10198016" y="8631480"/>
            <a:ext cx="107036" cy="107036"/>
          </a:xfrm>
          <a:custGeom>
            <a:avLst/>
            <a:gdLst/>
            <a:ahLst/>
            <a:cxnLst/>
            <a:rect r="r" b="b" t="t" l="l"/>
            <a:pathLst>
              <a:path h="107036" w="107036">
                <a:moveTo>
                  <a:pt x="0" y="0"/>
                </a:moveTo>
                <a:lnTo>
                  <a:pt x="107036" y="0"/>
                </a:lnTo>
                <a:lnTo>
                  <a:pt x="107036" y="107035"/>
                </a:lnTo>
                <a:lnTo>
                  <a:pt x="0" y="1070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4" id="134"/>
          <p:cNvGrpSpPr/>
          <p:nvPr/>
        </p:nvGrpSpPr>
        <p:grpSpPr>
          <a:xfrm rot="0">
            <a:off x="10387970" y="8423342"/>
            <a:ext cx="523874" cy="521098"/>
            <a:chOff x="0" y="0"/>
            <a:chExt cx="133851" cy="13314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11245010" y="8424448"/>
            <a:ext cx="523874" cy="521098"/>
            <a:chOff x="0" y="0"/>
            <a:chExt cx="133851" cy="133142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4B258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p1</a:t>
              </a:r>
            </a:p>
          </p:txBody>
        </p:sp>
      </p:grpSp>
      <p:sp>
        <p:nvSpPr>
          <p:cNvPr name="AutoShape 140" id="140"/>
          <p:cNvSpPr/>
          <p:nvPr/>
        </p:nvSpPr>
        <p:spPr>
          <a:xfrm flipV="true">
            <a:off x="8459202" y="8682302"/>
            <a:ext cx="1132021" cy="26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1" id="141"/>
          <p:cNvGrpSpPr/>
          <p:nvPr/>
        </p:nvGrpSpPr>
        <p:grpSpPr>
          <a:xfrm rot="0">
            <a:off x="7669069" y="6339118"/>
            <a:ext cx="523874" cy="521098"/>
            <a:chOff x="0" y="0"/>
            <a:chExt cx="133851" cy="133142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</a:t>
              </a:r>
            </a:p>
          </p:txBody>
        </p:sp>
      </p:grpSp>
      <p:sp>
        <p:nvSpPr>
          <p:cNvPr name="AutoShape 144" id="144"/>
          <p:cNvSpPr/>
          <p:nvPr/>
        </p:nvSpPr>
        <p:spPr>
          <a:xfrm flipH="true">
            <a:off x="7511124" y="6431455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5" id="145"/>
          <p:cNvSpPr/>
          <p:nvPr/>
        </p:nvSpPr>
        <p:spPr>
          <a:xfrm flipH="true">
            <a:off x="7567466" y="6431455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6" id="146"/>
          <p:cNvGrpSpPr/>
          <p:nvPr/>
        </p:nvGrpSpPr>
        <p:grpSpPr>
          <a:xfrm rot="0">
            <a:off x="7663420" y="7517542"/>
            <a:ext cx="523874" cy="521098"/>
            <a:chOff x="0" y="0"/>
            <a:chExt cx="133851" cy="133142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</a:t>
              </a:r>
            </a:p>
          </p:txBody>
        </p:sp>
      </p:grpSp>
      <p:sp>
        <p:nvSpPr>
          <p:cNvPr name="AutoShape 149" id="149"/>
          <p:cNvSpPr/>
          <p:nvPr/>
        </p:nvSpPr>
        <p:spPr>
          <a:xfrm flipH="true">
            <a:off x="7505476" y="7609879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0" id="150"/>
          <p:cNvSpPr/>
          <p:nvPr/>
        </p:nvSpPr>
        <p:spPr>
          <a:xfrm flipH="true">
            <a:off x="7561817" y="7609879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1" id="151"/>
          <p:cNvGrpSpPr/>
          <p:nvPr/>
        </p:nvGrpSpPr>
        <p:grpSpPr>
          <a:xfrm rot="0">
            <a:off x="7669069" y="8424448"/>
            <a:ext cx="523874" cy="521098"/>
            <a:chOff x="0" y="0"/>
            <a:chExt cx="133851" cy="133142"/>
          </a:xfrm>
        </p:grpSpPr>
        <p:sp>
          <p:nvSpPr>
            <p:cNvPr name="Freeform 152" id="15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53" id="15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</a:t>
              </a:r>
            </a:p>
          </p:txBody>
        </p:sp>
      </p:grpSp>
      <p:sp>
        <p:nvSpPr>
          <p:cNvPr name="AutoShape 154" id="154"/>
          <p:cNvSpPr/>
          <p:nvPr/>
        </p:nvSpPr>
        <p:spPr>
          <a:xfrm flipH="true">
            <a:off x="7511124" y="8516785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5" id="155"/>
          <p:cNvSpPr/>
          <p:nvPr/>
        </p:nvSpPr>
        <p:spPr>
          <a:xfrm flipH="true">
            <a:off x="7567466" y="8516785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6" id="156"/>
          <p:cNvSpPr/>
          <p:nvPr/>
        </p:nvSpPr>
        <p:spPr>
          <a:xfrm>
            <a:off x="1336378" y="5979451"/>
            <a:ext cx="1179288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7" id="157"/>
          <p:cNvGrpSpPr/>
          <p:nvPr/>
        </p:nvGrpSpPr>
        <p:grpSpPr>
          <a:xfrm rot="0">
            <a:off x="1906809" y="2881225"/>
            <a:ext cx="710932" cy="780172"/>
            <a:chOff x="0" y="0"/>
            <a:chExt cx="947909" cy="1040230"/>
          </a:xfrm>
        </p:grpSpPr>
        <p:sp>
          <p:nvSpPr>
            <p:cNvPr name="Freeform 158" id="158"/>
            <p:cNvSpPr/>
            <p:nvPr/>
          </p:nvSpPr>
          <p:spPr>
            <a:xfrm flipH="false" flipV="false" rot="0">
              <a:off x="0" y="0"/>
              <a:ext cx="947909" cy="1040230"/>
            </a:xfrm>
            <a:custGeom>
              <a:avLst/>
              <a:gdLst/>
              <a:ahLst/>
              <a:cxnLst/>
              <a:rect r="r" b="b" t="t" l="l"/>
              <a:pathLst>
                <a:path h="1040230" w="947909">
                  <a:moveTo>
                    <a:pt x="0" y="0"/>
                  </a:moveTo>
                  <a:lnTo>
                    <a:pt x="947909" y="0"/>
                  </a:lnTo>
                  <a:lnTo>
                    <a:pt x="947909" y="1040230"/>
                  </a:lnTo>
                  <a:lnTo>
                    <a:pt x="0" y="1040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9" id="159"/>
            <p:cNvSpPr txBox="true"/>
            <p:nvPr/>
          </p:nvSpPr>
          <p:spPr>
            <a:xfrm rot="0">
              <a:off x="260859" y="516369"/>
              <a:ext cx="426192" cy="52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4"/>
                </a:lnSpc>
              </a:pPr>
              <a:r>
                <a:rPr lang="en-US" b="true" sz="231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160" id="160"/>
          <p:cNvGrpSpPr/>
          <p:nvPr/>
        </p:nvGrpSpPr>
        <p:grpSpPr>
          <a:xfrm rot="0">
            <a:off x="1906809" y="4062968"/>
            <a:ext cx="710932" cy="780172"/>
            <a:chOff x="0" y="0"/>
            <a:chExt cx="947909" cy="1040230"/>
          </a:xfrm>
        </p:grpSpPr>
        <p:sp>
          <p:nvSpPr>
            <p:cNvPr name="Freeform 161" id="161"/>
            <p:cNvSpPr/>
            <p:nvPr/>
          </p:nvSpPr>
          <p:spPr>
            <a:xfrm flipH="false" flipV="false" rot="0">
              <a:off x="0" y="0"/>
              <a:ext cx="947909" cy="1040230"/>
            </a:xfrm>
            <a:custGeom>
              <a:avLst/>
              <a:gdLst/>
              <a:ahLst/>
              <a:cxnLst/>
              <a:rect r="r" b="b" t="t" l="l"/>
              <a:pathLst>
                <a:path h="1040230" w="947909">
                  <a:moveTo>
                    <a:pt x="0" y="0"/>
                  </a:moveTo>
                  <a:lnTo>
                    <a:pt x="947909" y="0"/>
                  </a:lnTo>
                  <a:lnTo>
                    <a:pt x="947909" y="1040230"/>
                  </a:lnTo>
                  <a:lnTo>
                    <a:pt x="0" y="1040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2" id="162"/>
            <p:cNvSpPr txBox="true"/>
            <p:nvPr/>
          </p:nvSpPr>
          <p:spPr>
            <a:xfrm rot="0">
              <a:off x="260859" y="516369"/>
              <a:ext cx="426192" cy="523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34"/>
                </a:lnSpc>
              </a:pPr>
              <a:r>
                <a:rPr lang="en-US" b="true" sz="231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163" id="163"/>
          <p:cNvGrpSpPr/>
          <p:nvPr/>
        </p:nvGrpSpPr>
        <p:grpSpPr>
          <a:xfrm rot="0">
            <a:off x="3152961" y="3010762"/>
            <a:ext cx="523874" cy="521098"/>
            <a:chOff x="0" y="0"/>
            <a:chExt cx="133851" cy="133142"/>
          </a:xfrm>
        </p:grpSpPr>
        <p:sp>
          <p:nvSpPr>
            <p:cNvPr name="Freeform 164" id="164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165" id="165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66" id="166"/>
          <p:cNvGrpSpPr/>
          <p:nvPr/>
        </p:nvGrpSpPr>
        <p:grpSpPr>
          <a:xfrm rot="0">
            <a:off x="3942687" y="3010762"/>
            <a:ext cx="523874" cy="521098"/>
            <a:chOff x="0" y="0"/>
            <a:chExt cx="133851" cy="133142"/>
          </a:xfrm>
        </p:grpSpPr>
        <p:sp>
          <p:nvSpPr>
            <p:cNvPr name="Freeform 167" id="16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8" id="16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169" id="169"/>
          <p:cNvGrpSpPr/>
          <p:nvPr/>
        </p:nvGrpSpPr>
        <p:grpSpPr>
          <a:xfrm rot="0">
            <a:off x="4733744" y="3010762"/>
            <a:ext cx="523874" cy="521098"/>
            <a:chOff x="0" y="0"/>
            <a:chExt cx="133851" cy="133142"/>
          </a:xfrm>
        </p:grpSpPr>
        <p:sp>
          <p:nvSpPr>
            <p:cNvPr name="Freeform 170" id="17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1" id="17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72" id="172"/>
          <p:cNvGrpSpPr/>
          <p:nvPr/>
        </p:nvGrpSpPr>
        <p:grpSpPr>
          <a:xfrm rot="0">
            <a:off x="3757350" y="3218900"/>
            <a:ext cx="104823" cy="104823"/>
            <a:chOff x="0" y="0"/>
            <a:chExt cx="812800" cy="812800"/>
          </a:xfrm>
        </p:grpSpPr>
        <p:sp>
          <p:nvSpPr>
            <p:cNvPr name="Freeform 173" id="1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4" id="1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175" id="175"/>
          <p:cNvSpPr/>
          <p:nvPr/>
        </p:nvSpPr>
        <p:spPr>
          <a:xfrm flipH="false" flipV="false" rot="0">
            <a:off x="4516489" y="3221113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6" id="176"/>
          <p:cNvGrpSpPr/>
          <p:nvPr/>
        </p:nvGrpSpPr>
        <p:grpSpPr>
          <a:xfrm rot="0">
            <a:off x="3152961" y="4192505"/>
            <a:ext cx="523874" cy="521098"/>
            <a:chOff x="0" y="0"/>
            <a:chExt cx="133851" cy="133142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78" id="17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79" id="179"/>
          <p:cNvGrpSpPr/>
          <p:nvPr/>
        </p:nvGrpSpPr>
        <p:grpSpPr>
          <a:xfrm rot="0">
            <a:off x="3942687" y="4192505"/>
            <a:ext cx="523874" cy="521098"/>
            <a:chOff x="0" y="0"/>
            <a:chExt cx="133851" cy="133142"/>
          </a:xfrm>
        </p:grpSpPr>
        <p:sp>
          <p:nvSpPr>
            <p:cNvPr name="Freeform 180" id="18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1" id="18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182" id="182"/>
          <p:cNvGrpSpPr/>
          <p:nvPr/>
        </p:nvGrpSpPr>
        <p:grpSpPr>
          <a:xfrm rot="0">
            <a:off x="4733744" y="4192505"/>
            <a:ext cx="523874" cy="521098"/>
            <a:chOff x="0" y="0"/>
            <a:chExt cx="133851" cy="133142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184" id="18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85" id="185"/>
          <p:cNvGrpSpPr/>
          <p:nvPr/>
        </p:nvGrpSpPr>
        <p:grpSpPr>
          <a:xfrm rot="0">
            <a:off x="3757350" y="4400643"/>
            <a:ext cx="104823" cy="104823"/>
            <a:chOff x="0" y="0"/>
            <a:chExt cx="812800" cy="812800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7" id="1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188" id="188"/>
          <p:cNvSpPr/>
          <p:nvPr/>
        </p:nvSpPr>
        <p:spPr>
          <a:xfrm flipH="false" flipV="false" rot="0">
            <a:off x="4516489" y="4402856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9" id="189"/>
          <p:cNvGrpSpPr/>
          <p:nvPr/>
        </p:nvGrpSpPr>
        <p:grpSpPr>
          <a:xfrm rot="0">
            <a:off x="6085882" y="3010762"/>
            <a:ext cx="523874" cy="521098"/>
            <a:chOff x="0" y="0"/>
            <a:chExt cx="133851" cy="133142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191" id="19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6085882" y="4192505"/>
            <a:ext cx="523874" cy="521098"/>
            <a:chOff x="0" y="0"/>
            <a:chExt cx="133851" cy="133142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94" id="19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sp>
        <p:nvSpPr>
          <p:cNvPr name="AutoShape 195" id="195"/>
          <p:cNvSpPr/>
          <p:nvPr/>
        </p:nvSpPr>
        <p:spPr>
          <a:xfrm>
            <a:off x="5257618" y="3415669"/>
            <a:ext cx="1620394" cy="89302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6" id="196"/>
          <p:cNvGrpSpPr/>
          <p:nvPr/>
        </p:nvGrpSpPr>
        <p:grpSpPr>
          <a:xfrm rot="0">
            <a:off x="6878012" y="4192505"/>
            <a:ext cx="523874" cy="521098"/>
            <a:chOff x="0" y="0"/>
            <a:chExt cx="133851" cy="133142"/>
          </a:xfrm>
        </p:grpSpPr>
        <p:sp>
          <p:nvSpPr>
            <p:cNvPr name="Freeform 197" id="19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98" id="19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99" id="199"/>
          <p:cNvGrpSpPr/>
          <p:nvPr/>
        </p:nvGrpSpPr>
        <p:grpSpPr>
          <a:xfrm rot="0">
            <a:off x="6692675" y="4400643"/>
            <a:ext cx="104823" cy="104823"/>
            <a:chOff x="0" y="0"/>
            <a:chExt cx="812800" cy="812800"/>
          </a:xfrm>
        </p:grpSpPr>
        <p:sp>
          <p:nvSpPr>
            <p:cNvPr name="Freeform 200" id="2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1" id="20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202" id="202"/>
          <p:cNvGrpSpPr/>
          <p:nvPr/>
        </p:nvGrpSpPr>
        <p:grpSpPr>
          <a:xfrm rot="0">
            <a:off x="6878012" y="3010762"/>
            <a:ext cx="523874" cy="521098"/>
            <a:chOff x="0" y="0"/>
            <a:chExt cx="133851" cy="133142"/>
          </a:xfrm>
        </p:grpSpPr>
        <p:sp>
          <p:nvSpPr>
            <p:cNvPr name="Freeform 203" id="20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204" id="20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205" id="205"/>
          <p:cNvGrpSpPr/>
          <p:nvPr/>
        </p:nvGrpSpPr>
        <p:grpSpPr>
          <a:xfrm rot="0">
            <a:off x="6692675" y="3218900"/>
            <a:ext cx="104823" cy="104823"/>
            <a:chOff x="0" y="0"/>
            <a:chExt cx="812800" cy="812800"/>
          </a:xfrm>
        </p:grpSpPr>
        <p:sp>
          <p:nvSpPr>
            <p:cNvPr name="Freeform 206" id="2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7" id="20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AutoShape 208" id="208"/>
          <p:cNvSpPr/>
          <p:nvPr/>
        </p:nvSpPr>
        <p:spPr>
          <a:xfrm flipV="true">
            <a:off x="5257618" y="3415669"/>
            <a:ext cx="1620394" cy="89302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9" id="209"/>
          <p:cNvSpPr/>
          <p:nvPr/>
        </p:nvSpPr>
        <p:spPr>
          <a:xfrm flipV="true">
            <a:off x="8459202" y="3271311"/>
            <a:ext cx="113322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10" id="210"/>
          <p:cNvSpPr/>
          <p:nvPr/>
        </p:nvSpPr>
        <p:spPr>
          <a:xfrm flipH="false" flipV="false" rot="0">
            <a:off x="5819623" y="2881225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1" id="211"/>
          <p:cNvSpPr/>
          <p:nvPr/>
        </p:nvSpPr>
        <p:spPr>
          <a:xfrm flipH="false" flipV="false" rot="-10800000">
            <a:off x="8275862" y="2881225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2" id="212"/>
          <p:cNvSpPr/>
          <p:nvPr/>
        </p:nvSpPr>
        <p:spPr>
          <a:xfrm flipH="false" flipV="false" rot="0">
            <a:off x="5820825" y="4062968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3"/>
                </a:lnTo>
                <a:lnTo>
                  <a:pt x="0" y="7801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3" id="213"/>
          <p:cNvSpPr/>
          <p:nvPr/>
        </p:nvSpPr>
        <p:spPr>
          <a:xfrm flipH="false" flipV="false" rot="-10800000">
            <a:off x="8277064" y="4062968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3"/>
                </a:lnTo>
                <a:lnTo>
                  <a:pt x="0" y="78017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4" id="214"/>
          <p:cNvGrpSpPr/>
          <p:nvPr/>
        </p:nvGrpSpPr>
        <p:grpSpPr>
          <a:xfrm rot="0">
            <a:off x="9592425" y="3010762"/>
            <a:ext cx="523874" cy="521098"/>
            <a:chOff x="0" y="0"/>
            <a:chExt cx="133851" cy="133142"/>
          </a:xfrm>
        </p:grpSpPr>
        <p:sp>
          <p:nvSpPr>
            <p:cNvPr name="Freeform 215" id="21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6" id="216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217" id="217"/>
          <p:cNvGrpSpPr/>
          <p:nvPr/>
        </p:nvGrpSpPr>
        <p:grpSpPr>
          <a:xfrm rot="0">
            <a:off x="10199218" y="3221113"/>
            <a:ext cx="104823" cy="104823"/>
            <a:chOff x="0" y="0"/>
            <a:chExt cx="812800" cy="812800"/>
          </a:xfrm>
        </p:grpSpPr>
        <p:sp>
          <p:nvSpPr>
            <p:cNvPr name="Freeform 218" id="2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9" id="2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220" id="220"/>
          <p:cNvGrpSpPr/>
          <p:nvPr/>
        </p:nvGrpSpPr>
        <p:grpSpPr>
          <a:xfrm rot="0">
            <a:off x="10386959" y="3010762"/>
            <a:ext cx="523874" cy="521098"/>
            <a:chOff x="0" y="0"/>
            <a:chExt cx="133851" cy="133142"/>
          </a:xfrm>
        </p:grpSpPr>
        <p:sp>
          <p:nvSpPr>
            <p:cNvPr name="Freeform 221" id="221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2" id="222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223" id="223"/>
          <p:cNvSpPr/>
          <p:nvPr/>
        </p:nvSpPr>
        <p:spPr>
          <a:xfrm flipH="false" flipV="false" rot="0">
            <a:off x="11784809" y="3218900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4" id="224"/>
          <p:cNvSpPr/>
          <p:nvPr/>
        </p:nvSpPr>
        <p:spPr>
          <a:xfrm flipH="false" flipV="false" rot="0">
            <a:off x="10988061" y="3221113"/>
            <a:ext cx="107036" cy="107036"/>
          </a:xfrm>
          <a:custGeom>
            <a:avLst/>
            <a:gdLst/>
            <a:ahLst/>
            <a:cxnLst/>
            <a:rect r="r" b="b" t="t" l="l"/>
            <a:pathLst>
              <a:path h="107036" w="107036">
                <a:moveTo>
                  <a:pt x="0" y="0"/>
                </a:moveTo>
                <a:lnTo>
                  <a:pt x="107036" y="0"/>
                </a:lnTo>
                <a:lnTo>
                  <a:pt x="107036" y="107036"/>
                </a:lnTo>
                <a:lnTo>
                  <a:pt x="0" y="107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5" id="225"/>
          <p:cNvGrpSpPr/>
          <p:nvPr/>
        </p:nvGrpSpPr>
        <p:grpSpPr>
          <a:xfrm rot="0">
            <a:off x="11178016" y="3012975"/>
            <a:ext cx="523874" cy="521098"/>
            <a:chOff x="0" y="0"/>
            <a:chExt cx="133851" cy="133142"/>
          </a:xfrm>
        </p:grpSpPr>
        <p:sp>
          <p:nvSpPr>
            <p:cNvPr name="Freeform 226" id="22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227" id="22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228" id="228"/>
          <p:cNvGrpSpPr/>
          <p:nvPr/>
        </p:nvGrpSpPr>
        <p:grpSpPr>
          <a:xfrm rot="0">
            <a:off x="12035056" y="3014082"/>
            <a:ext cx="523874" cy="521098"/>
            <a:chOff x="0" y="0"/>
            <a:chExt cx="133851" cy="133142"/>
          </a:xfrm>
        </p:grpSpPr>
        <p:sp>
          <p:nvSpPr>
            <p:cNvPr name="Freeform 229" id="22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230" id="23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grpSp>
        <p:nvGrpSpPr>
          <p:cNvPr name="Group 231" id="231"/>
          <p:cNvGrpSpPr/>
          <p:nvPr/>
        </p:nvGrpSpPr>
        <p:grpSpPr>
          <a:xfrm rot="0">
            <a:off x="9592425" y="4189186"/>
            <a:ext cx="523874" cy="521098"/>
            <a:chOff x="0" y="0"/>
            <a:chExt cx="133851" cy="133142"/>
          </a:xfrm>
        </p:grpSpPr>
        <p:sp>
          <p:nvSpPr>
            <p:cNvPr name="Freeform 232" id="23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3" id="23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234" id="234"/>
          <p:cNvGrpSpPr/>
          <p:nvPr/>
        </p:nvGrpSpPr>
        <p:grpSpPr>
          <a:xfrm rot="0">
            <a:off x="10199218" y="4399537"/>
            <a:ext cx="104823" cy="104823"/>
            <a:chOff x="0" y="0"/>
            <a:chExt cx="812800" cy="812800"/>
          </a:xfrm>
        </p:grpSpPr>
        <p:sp>
          <p:nvSpPr>
            <p:cNvPr name="Freeform 235" id="2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6" id="2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237" id="237"/>
          <p:cNvGrpSpPr/>
          <p:nvPr/>
        </p:nvGrpSpPr>
        <p:grpSpPr>
          <a:xfrm rot="0">
            <a:off x="10386959" y="4189186"/>
            <a:ext cx="523874" cy="521098"/>
            <a:chOff x="0" y="0"/>
            <a:chExt cx="133851" cy="133142"/>
          </a:xfrm>
        </p:grpSpPr>
        <p:sp>
          <p:nvSpPr>
            <p:cNvPr name="Freeform 238" id="23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9" id="239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240" id="240"/>
          <p:cNvSpPr/>
          <p:nvPr/>
        </p:nvSpPr>
        <p:spPr>
          <a:xfrm flipH="false" flipV="false" rot="0">
            <a:off x="11784809" y="4397324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1" id="241"/>
          <p:cNvSpPr/>
          <p:nvPr/>
        </p:nvSpPr>
        <p:spPr>
          <a:xfrm flipH="false" flipV="false" rot="0">
            <a:off x="10988061" y="4399537"/>
            <a:ext cx="107036" cy="107036"/>
          </a:xfrm>
          <a:custGeom>
            <a:avLst/>
            <a:gdLst/>
            <a:ahLst/>
            <a:cxnLst/>
            <a:rect r="r" b="b" t="t" l="l"/>
            <a:pathLst>
              <a:path h="107036" w="107036">
                <a:moveTo>
                  <a:pt x="0" y="0"/>
                </a:moveTo>
                <a:lnTo>
                  <a:pt x="107036" y="0"/>
                </a:lnTo>
                <a:lnTo>
                  <a:pt x="107036" y="107035"/>
                </a:lnTo>
                <a:lnTo>
                  <a:pt x="0" y="1070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2" id="242"/>
          <p:cNvGrpSpPr/>
          <p:nvPr/>
        </p:nvGrpSpPr>
        <p:grpSpPr>
          <a:xfrm rot="0">
            <a:off x="11178016" y="4191399"/>
            <a:ext cx="523874" cy="521098"/>
            <a:chOff x="0" y="0"/>
            <a:chExt cx="133851" cy="133142"/>
          </a:xfrm>
        </p:grpSpPr>
        <p:sp>
          <p:nvSpPr>
            <p:cNvPr name="Freeform 243" id="24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244" id="24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245" id="245"/>
          <p:cNvGrpSpPr/>
          <p:nvPr/>
        </p:nvGrpSpPr>
        <p:grpSpPr>
          <a:xfrm rot="0">
            <a:off x="12035056" y="4192505"/>
            <a:ext cx="523874" cy="521098"/>
            <a:chOff x="0" y="0"/>
            <a:chExt cx="133851" cy="133142"/>
          </a:xfrm>
        </p:grpSpPr>
        <p:sp>
          <p:nvSpPr>
            <p:cNvPr name="Freeform 246" id="24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247" id="24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sp>
        <p:nvSpPr>
          <p:cNvPr name="AutoShape 248" id="248"/>
          <p:cNvSpPr/>
          <p:nvPr/>
        </p:nvSpPr>
        <p:spPr>
          <a:xfrm flipV="true">
            <a:off x="8460404" y="4450359"/>
            <a:ext cx="1132021" cy="26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9" id="249"/>
          <p:cNvGrpSpPr/>
          <p:nvPr/>
        </p:nvGrpSpPr>
        <p:grpSpPr>
          <a:xfrm rot="0">
            <a:off x="6084680" y="5093879"/>
            <a:ext cx="523874" cy="521098"/>
            <a:chOff x="0" y="0"/>
            <a:chExt cx="133851" cy="133142"/>
          </a:xfrm>
        </p:grpSpPr>
        <p:sp>
          <p:nvSpPr>
            <p:cNvPr name="Freeform 250" id="25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251" id="25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252" id="252"/>
          <p:cNvGrpSpPr/>
          <p:nvPr/>
        </p:nvGrpSpPr>
        <p:grpSpPr>
          <a:xfrm rot="0">
            <a:off x="6876810" y="5093879"/>
            <a:ext cx="523874" cy="521098"/>
            <a:chOff x="0" y="0"/>
            <a:chExt cx="133851" cy="133142"/>
          </a:xfrm>
        </p:grpSpPr>
        <p:sp>
          <p:nvSpPr>
            <p:cNvPr name="Freeform 253" id="25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54" id="25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255" id="255"/>
          <p:cNvGrpSpPr/>
          <p:nvPr/>
        </p:nvGrpSpPr>
        <p:grpSpPr>
          <a:xfrm rot="0">
            <a:off x="6691473" y="5302017"/>
            <a:ext cx="104823" cy="104823"/>
            <a:chOff x="0" y="0"/>
            <a:chExt cx="812800" cy="812800"/>
          </a:xfrm>
        </p:grpSpPr>
        <p:sp>
          <p:nvSpPr>
            <p:cNvPr name="Freeform 256" id="2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7" id="2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258" id="258"/>
          <p:cNvSpPr/>
          <p:nvPr/>
        </p:nvSpPr>
        <p:spPr>
          <a:xfrm flipH="false" flipV="false" rot="0">
            <a:off x="5819623" y="4964342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9" id="259"/>
          <p:cNvSpPr/>
          <p:nvPr/>
        </p:nvSpPr>
        <p:spPr>
          <a:xfrm flipH="false" flipV="false" rot="-10800000">
            <a:off x="8275862" y="4964342"/>
            <a:ext cx="183340" cy="780172"/>
          </a:xfrm>
          <a:custGeom>
            <a:avLst/>
            <a:gdLst/>
            <a:ahLst/>
            <a:cxnLst/>
            <a:rect r="r" b="b" t="t" l="l"/>
            <a:pathLst>
              <a:path h="780172" w="183340">
                <a:moveTo>
                  <a:pt x="0" y="0"/>
                </a:moveTo>
                <a:lnTo>
                  <a:pt x="183340" y="0"/>
                </a:lnTo>
                <a:lnTo>
                  <a:pt x="183340" y="780172"/>
                </a:lnTo>
                <a:lnTo>
                  <a:pt x="0" y="7801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0" id="260"/>
          <p:cNvGrpSpPr/>
          <p:nvPr/>
        </p:nvGrpSpPr>
        <p:grpSpPr>
          <a:xfrm rot="0">
            <a:off x="9591223" y="5090560"/>
            <a:ext cx="523874" cy="521098"/>
            <a:chOff x="0" y="0"/>
            <a:chExt cx="133851" cy="133142"/>
          </a:xfrm>
        </p:grpSpPr>
        <p:sp>
          <p:nvSpPr>
            <p:cNvPr name="Freeform 261" id="261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2" id="262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sp>
        <p:nvSpPr>
          <p:cNvPr name="Freeform 263" id="263"/>
          <p:cNvSpPr/>
          <p:nvPr/>
        </p:nvSpPr>
        <p:spPr>
          <a:xfrm flipH="false" flipV="false" rot="0">
            <a:off x="10994763" y="5298697"/>
            <a:ext cx="167328" cy="100397"/>
          </a:xfrm>
          <a:custGeom>
            <a:avLst/>
            <a:gdLst/>
            <a:ahLst/>
            <a:cxnLst/>
            <a:rect r="r" b="b" t="t" l="l"/>
            <a:pathLst>
              <a:path h="100397" w="167328">
                <a:moveTo>
                  <a:pt x="0" y="0"/>
                </a:moveTo>
                <a:lnTo>
                  <a:pt x="167328" y="0"/>
                </a:lnTo>
                <a:lnTo>
                  <a:pt x="167328" y="100397"/>
                </a:lnTo>
                <a:lnTo>
                  <a:pt x="0" y="100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4" id="264"/>
          <p:cNvSpPr/>
          <p:nvPr/>
        </p:nvSpPr>
        <p:spPr>
          <a:xfrm flipH="false" flipV="false" rot="0">
            <a:off x="10198016" y="5300910"/>
            <a:ext cx="107036" cy="107036"/>
          </a:xfrm>
          <a:custGeom>
            <a:avLst/>
            <a:gdLst/>
            <a:ahLst/>
            <a:cxnLst/>
            <a:rect r="r" b="b" t="t" l="l"/>
            <a:pathLst>
              <a:path h="107036" w="107036">
                <a:moveTo>
                  <a:pt x="0" y="0"/>
                </a:moveTo>
                <a:lnTo>
                  <a:pt x="107036" y="0"/>
                </a:lnTo>
                <a:lnTo>
                  <a:pt x="107036" y="107036"/>
                </a:lnTo>
                <a:lnTo>
                  <a:pt x="0" y="107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5" id="265"/>
          <p:cNvGrpSpPr/>
          <p:nvPr/>
        </p:nvGrpSpPr>
        <p:grpSpPr>
          <a:xfrm rot="0">
            <a:off x="10387970" y="5092773"/>
            <a:ext cx="523874" cy="521098"/>
            <a:chOff x="0" y="0"/>
            <a:chExt cx="133851" cy="133142"/>
          </a:xfrm>
        </p:grpSpPr>
        <p:sp>
          <p:nvSpPr>
            <p:cNvPr name="Freeform 266" id="26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267" id="26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268" id="268"/>
          <p:cNvGrpSpPr/>
          <p:nvPr/>
        </p:nvGrpSpPr>
        <p:grpSpPr>
          <a:xfrm rot="0">
            <a:off x="11245010" y="5093879"/>
            <a:ext cx="523874" cy="521098"/>
            <a:chOff x="0" y="0"/>
            <a:chExt cx="133851" cy="133142"/>
          </a:xfrm>
        </p:grpSpPr>
        <p:sp>
          <p:nvSpPr>
            <p:cNvPr name="Freeform 269" id="26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4B258"/>
            </a:solidFill>
          </p:spPr>
        </p:sp>
        <p:sp>
          <p:nvSpPr>
            <p:cNvPr name="TextBox 270" id="27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sp>
        <p:nvSpPr>
          <p:cNvPr name="AutoShape 271" id="271"/>
          <p:cNvSpPr/>
          <p:nvPr/>
        </p:nvSpPr>
        <p:spPr>
          <a:xfrm flipV="true">
            <a:off x="8459202" y="5351733"/>
            <a:ext cx="1132021" cy="26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72" id="272"/>
          <p:cNvGrpSpPr/>
          <p:nvPr/>
        </p:nvGrpSpPr>
        <p:grpSpPr>
          <a:xfrm rot="0">
            <a:off x="7669069" y="3008549"/>
            <a:ext cx="523874" cy="521098"/>
            <a:chOff x="0" y="0"/>
            <a:chExt cx="133851" cy="133142"/>
          </a:xfrm>
        </p:grpSpPr>
        <p:sp>
          <p:nvSpPr>
            <p:cNvPr name="Freeform 273" id="27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74" id="27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275" id="275"/>
          <p:cNvSpPr/>
          <p:nvPr/>
        </p:nvSpPr>
        <p:spPr>
          <a:xfrm flipH="true">
            <a:off x="7511124" y="3100886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6" id="276"/>
          <p:cNvSpPr/>
          <p:nvPr/>
        </p:nvSpPr>
        <p:spPr>
          <a:xfrm flipH="true">
            <a:off x="7567466" y="3100886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7" id="277"/>
          <p:cNvGrpSpPr/>
          <p:nvPr/>
        </p:nvGrpSpPr>
        <p:grpSpPr>
          <a:xfrm rot="0">
            <a:off x="7663420" y="4186973"/>
            <a:ext cx="523874" cy="521098"/>
            <a:chOff x="0" y="0"/>
            <a:chExt cx="133851" cy="133142"/>
          </a:xfrm>
        </p:grpSpPr>
        <p:sp>
          <p:nvSpPr>
            <p:cNvPr name="Freeform 278" id="27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79" id="279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280" id="280"/>
          <p:cNvSpPr/>
          <p:nvPr/>
        </p:nvSpPr>
        <p:spPr>
          <a:xfrm flipH="true">
            <a:off x="7505476" y="4279310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1" id="281"/>
          <p:cNvSpPr/>
          <p:nvPr/>
        </p:nvSpPr>
        <p:spPr>
          <a:xfrm flipH="true">
            <a:off x="7561817" y="4279310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2" id="282"/>
          <p:cNvGrpSpPr/>
          <p:nvPr/>
        </p:nvGrpSpPr>
        <p:grpSpPr>
          <a:xfrm rot="0">
            <a:off x="7669069" y="5093879"/>
            <a:ext cx="523874" cy="521098"/>
            <a:chOff x="0" y="0"/>
            <a:chExt cx="133851" cy="133142"/>
          </a:xfrm>
        </p:grpSpPr>
        <p:sp>
          <p:nvSpPr>
            <p:cNvPr name="Freeform 283" id="28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84" id="28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285" id="285"/>
          <p:cNvSpPr/>
          <p:nvPr/>
        </p:nvSpPr>
        <p:spPr>
          <a:xfrm flipH="true">
            <a:off x="7511124" y="5186216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6" id="286"/>
          <p:cNvSpPr/>
          <p:nvPr/>
        </p:nvSpPr>
        <p:spPr>
          <a:xfrm flipH="true">
            <a:off x="7567466" y="5186216"/>
            <a:ext cx="0" cy="33642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82192" y="3819923"/>
            <a:ext cx="7561808" cy="633301"/>
          </a:xfrm>
          <a:custGeom>
            <a:avLst/>
            <a:gdLst/>
            <a:ahLst/>
            <a:cxnLst/>
            <a:rect r="r" b="b" t="t" l="l"/>
            <a:pathLst>
              <a:path h="633301" w="7561808">
                <a:moveTo>
                  <a:pt x="0" y="0"/>
                </a:moveTo>
                <a:lnTo>
                  <a:pt x="7561808" y="0"/>
                </a:lnTo>
                <a:lnTo>
                  <a:pt x="7561808" y="633301"/>
                </a:lnTo>
                <a:lnTo>
                  <a:pt x="0" y="633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82192" y="5064446"/>
            <a:ext cx="9505086" cy="617831"/>
          </a:xfrm>
          <a:custGeom>
            <a:avLst/>
            <a:gdLst/>
            <a:ahLst/>
            <a:cxnLst/>
            <a:rect r="r" b="b" t="t" l="l"/>
            <a:pathLst>
              <a:path h="617831" w="9505086">
                <a:moveTo>
                  <a:pt x="0" y="0"/>
                </a:moveTo>
                <a:lnTo>
                  <a:pt x="9505086" y="0"/>
                </a:lnTo>
                <a:lnTo>
                  <a:pt x="9505086" y="617831"/>
                </a:lnTo>
                <a:lnTo>
                  <a:pt x="0" y="61783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82192" y="6291877"/>
            <a:ext cx="9505086" cy="641593"/>
          </a:xfrm>
          <a:custGeom>
            <a:avLst/>
            <a:gdLst/>
            <a:ahLst/>
            <a:cxnLst/>
            <a:rect r="r" b="b" t="t" l="l"/>
            <a:pathLst>
              <a:path h="641593" w="9505086">
                <a:moveTo>
                  <a:pt x="0" y="0"/>
                </a:moveTo>
                <a:lnTo>
                  <a:pt x="9505086" y="0"/>
                </a:lnTo>
                <a:lnTo>
                  <a:pt x="9505086" y="641593"/>
                </a:lnTo>
                <a:lnTo>
                  <a:pt x="0" y="64159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82192" y="7543070"/>
            <a:ext cx="11301259" cy="593316"/>
          </a:xfrm>
          <a:custGeom>
            <a:avLst/>
            <a:gdLst/>
            <a:ahLst/>
            <a:cxnLst/>
            <a:rect r="r" b="b" t="t" l="l"/>
            <a:pathLst>
              <a:path h="593316" w="11301259">
                <a:moveTo>
                  <a:pt x="0" y="0"/>
                </a:moveTo>
                <a:lnTo>
                  <a:pt x="11301259" y="0"/>
                </a:lnTo>
                <a:lnTo>
                  <a:pt x="11301259" y="593316"/>
                </a:lnTo>
                <a:lnTo>
                  <a:pt x="0" y="59331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Éviter la réutilisation d'adresse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6.7 - Silent Payments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Éviter la réutilisation d'adresse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82899" y="3702291"/>
            <a:ext cx="676045" cy="741888"/>
            <a:chOff x="0" y="0"/>
            <a:chExt cx="901394" cy="9891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01394" cy="989184"/>
            </a:xfrm>
            <a:custGeom>
              <a:avLst/>
              <a:gdLst/>
              <a:ahLst/>
              <a:cxnLst/>
              <a:rect r="r" b="b" t="t" l="l"/>
              <a:pathLst>
                <a:path h="989184" w="901394">
                  <a:moveTo>
                    <a:pt x="0" y="0"/>
                  </a:moveTo>
                  <a:lnTo>
                    <a:pt x="901394" y="0"/>
                  </a:lnTo>
                  <a:lnTo>
                    <a:pt x="901394" y="989184"/>
                  </a:lnTo>
                  <a:lnTo>
                    <a:pt x="0" y="989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248058" y="497751"/>
              <a:ext cx="405278" cy="491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6"/>
                </a:lnSpc>
              </a:pPr>
              <a:r>
                <a:rPr lang="en-US" b="true" sz="2197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82899" y="6146844"/>
            <a:ext cx="676045" cy="741888"/>
            <a:chOff x="0" y="0"/>
            <a:chExt cx="901394" cy="98918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01394" cy="989184"/>
            </a:xfrm>
            <a:custGeom>
              <a:avLst/>
              <a:gdLst/>
              <a:ahLst/>
              <a:cxnLst/>
              <a:rect r="r" b="b" t="t" l="l"/>
              <a:pathLst>
                <a:path h="989184" w="901394">
                  <a:moveTo>
                    <a:pt x="0" y="0"/>
                  </a:moveTo>
                  <a:lnTo>
                    <a:pt x="901394" y="0"/>
                  </a:lnTo>
                  <a:lnTo>
                    <a:pt x="901394" y="989184"/>
                  </a:lnTo>
                  <a:lnTo>
                    <a:pt x="0" y="9891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248058" y="497751"/>
              <a:ext cx="405278" cy="491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6"/>
                </a:lnSpc>
              </a:pPr>
              <a:r>
                <a:rPr lang="en-US" b="true" sz="2197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967901" y="3825472"/>
            <a:ext cx="498167" cy="495527"/>
            <a:chOff x="0" y="0"/>
            <a:chExt cx="133851" cy="1331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718875" y="3825472"/>
            <a:ext cx="498167" cy="495527"/>
            <a:chOff x="0" y="0"/>
            <a:chExt cx="133851" cy="13314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471113" y="3825472"/>
            <a:ext cx="498167" cy="495527"/>
            <a:chOff x="0" y="0"/>
            <a:chExt cx="133851" cy="13314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542632" y="4023396"/>
            <a:ext cx="99679" cy="9967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264519" y="4025500"/>
            <a:ext cx="159117" cy="95470"/>
          </a:xfrm>
          <a:custGeom>
            <a:avLst/>
            <a:gdLst/>
            <a:ahLst/>
            <a:cxnLst/>
            <a:rect r="r" b="b" t="t" l="l"/>
            <a:pathLst>
              <a:path h="95470" w="159117">
                <a:moveTo>
                  <a:pt x="0" y="0"/>
                </a:moveTo>
                <a:lnTo>
                  <a:pt x="159117" y="0"/>
                </a:lnTo>
                <a:lnTo>
                  <a:pt x="159117" y="95470"/>
                </a:lnTo>
                <a:lnTo>
                  <a:pt x="0" y="95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2967901" y="6270025"/>
            <a:ext cx="498167" cy="495527"/>
            <a:chOff x="0" y="0"/>
            <a:chExt cx="133851" cy="13314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718875" y="6270025"/>
            <a:ext cx="498167" cy="495527"/>
            <a:chOff x="0" y="0"/>
            <a:chExt cx="133851" cy="13314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471113" y="6270025"/>
            <a:ext cx="498167" cy="495527"/>
            <a:chOff x="0" y="0"/>
            <a:chExt cx="133851" cy="13314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42632" y="6467949"/>
            <a:ext cx="99679" cy="99679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4264519" y="6470053"/>
            <a:ext cx="159117" cy="95470"/>
          </a:xfrm>
          <a:custGeom>
            <a:avLst/>
            <a:gdLst/>
            <a:ahLst/>
            <a:cxnLst/>
            <a:rect r="r" b="b" t="t" l="l"/>
            <a:pathLst>
              <a:path h="95470" w="159117">
                <a:moveTo>
                  <a:pt x="0" y="0"/>
                </a:moveTo>
                <a:lnTo>
                  <a:pt x="159117" y="0"/>
                </a:lnTo>
                <a:lnTo>
                  <a:pt x="159117" y="95470"/>
                </a:lnTo>
                <a:lnTo>
                  <a:pt x="0" y="95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6527338" y="3825472"/>
            <a:ext cx="498167" cy="495527"/>
            <a:chOff x="0" y="0"/>
            <a:chExt cx="133851" cy="13314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8C4B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527338" y="6270025"/>
            <a:ext cx="498167" cy="495527"/>
            <a:chOff x="0" y="0"/>
            <a:chExt cx="133851" cy="133142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sp>
        <p:nvSpPr>
          <p:cNvPr name="AutoShape 64" id="64"/>
          <p:cNvSpPr/>
          <p:nvPr/>
        </p:nvSpPr>
        <p:spPr>
          <a:xfrm>
            <a:off x="4962357" y="4283941"/>
            <a:ext cx="2325163" cy="202314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5" id="65"/>
          <p:cNvGrpSpPr/>
          <p:nvPr/>
        </p:nvGrpSpPr>
        <p:grpSpPr>
          <a:xfrm rot="0">
            <a:off x="7280598" y="6270025"/>
            <a:ext cx="498167" cy="495527"/>
            <a:chOff x="0" y="0"/>
            <a:chExt cx="133851" cy="133142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7104355" y="6467949"/>
            <a:ext cx="99679" cy="99679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280598" y="3825472"/>
            <a:ext cx="498167" cy="495527"/>
            <a:chOff x="0" y="0"/>
            <a:chExt cx="133851" cy="133142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7104355" y="4023396"/>
            <a:ext cx="99679" cy="99679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sp>
        <p:nvSpPr>
          <p:cNvPr name="AutoShape 77" id="77"/>
          <p:cNvSpPr/>
          <p:nvPr/>
        </p:nvSpPr>
        <p:spPr>
          <a:xfrm flipV="true">
            <a:off x="4962357" y="4283941"/>
            <a:ext cx="2325163" cy="202314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 flipV="true">
            <a:off x="8784196" y="4073235"/>
            <a:ext cx="1077614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5503706" y="3702291"/>
            <a:ext cx="174344" cy="741888"/>
          </a:xfrm>
          <a:custGeom>
            <a:avLst/>
            <a:gdLst/>
            <a:ahLst/>
            <a:cxnLst/>
            <a:rect r="r" b="b" t="t" l="l"/>
            <a:pathLst>
              <a:path h="741888" w="174344">
                <a:moveTo>
                  <a:pt x="0" y="0"/>
                </a:moveTo>
                <a:lnTo>
                  <a:pt x="174344" y="0"/>
                </a:lnTo>
                <a:lnTo>
                  <a:pt x="174344" y="741888"/>
                </a:lnTo>
                <a:lnTo>
                  <a:pt x="0" y="741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-10800000">
            <a:off x="8609853" y="3702291"/>
            <a:ext cx="174344" cy="741888"/>
          </a:xfrm>
          <a:custGeom>
            <a:avLst/>
            <a:gdLst/>
            <a:ahLst/>
            <a:cxnLst/>
            <a:rect r="r" b="b" t="t" l="l"/>
            <a:pathLst>
              <a:path h="741888" w="174344">
                <a:moveTo>
                  <a:pt x="0" y="0"/>
                </a:moveTo>
                <a:lnTo>
                  <a:pt x="174343" y="0"/>
                </a:lnTo>
                <a:lnTo>
                  <a:pt x="174343" y="741888"/>
                </a:lnTo>
                <a:lnTo>
                  <a:pt x="0" y="741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5504849" y="6146844"/>
            <a:ext cx="174344" cy="741888"/>
          </a:xfrm>
          <a:custGeom>
            <a:avLst/>
            <a:gdLst/>
            <a:ahLst/>
            <a:cxnLst/>
            <a:rect r="r" b="b" t="t" l="l"/>
            <a:pathLst>
              <a:path h="741888" w="174344">
                <a:moveTo>
                  <a:pt x="0" y="0"/>
                </a:moveTo>
                <a:lnTo>
                  <a:pt x="174344" y="0"/>
                </a:lnTo>
                <a:lnTo>
                  <a:pt x="174344" y="741888"/>
                </a:lnTo>
                <a:lnTo>
                  <a:pt x="0" y="741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2" id="82"/>
          <p:cNvSpPr/>
          <p:nvPr/>
        </p:nvSpPr>
        <p:spPr>
          <a:xfrm flipH="false" flipV="false" rot="-10800000">
            <a:off x="8610996" y="6146844"/>
            <a:ext cx="174344" cy="741888"/>
          </a:xfrm>
          <a:custGeom>
            <a:avLst/>
            <a:gdLst/>
            <a:ahLst/>
            <a:cxnLst/>
            <a:rect r="r" b="b" t="t" l="l"/>
            <a:pathLst>
              <a:path h="741888" w="174344">
                <a:moveTo>
                  <a:pt x="0" y="0"/>
                </a:moveTo>
                <a:lnTo>
                  <a:pt x="174343" y="0"/>
                </a:lnTo>
                <a:lnTo>
                  <a:pt x="174343" y="741888"/>
                </a:lnTo>
                <a:lnTo>
                  <a:pt x="0" y="741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3" id="83"/>
          <p:cNvGrpSpPr/>
          <p:nvPr/>
        </p:nvGrpSpPr>
        <p:grpSpPr>
          <a:xfrm rot="0">
            <a:off x="9861810" y="3825472"/>
            <a:ext cx="498167" cy="495527"/>
            <a:chOff x="0" y="0"/>
            <a:chExt cx="133851" cy="133142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0438827" y="4025500"/>
            <a:ext cx="99679" cy="99679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0617355" y="3825472"/>
            <a:ext cx="498167" cy="495527"/>
            <a:chOff x="0" y="0"/>
            <a:chExt cx="133851" cy="133142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0">
            <a:off x="11946610" y="4023396"/>
            <a:ext cx="159117" cy="95470"/>
          </a:xfrm>
          <a:custGeom>
            <a:avLst/>
            <a:gdLst/>
            <a:ahLst/>
            <a:cxnLst/>
            <a:rect r="r" b="b" t="t" l="l"/>
            <a:pathLst>
              <a:path h="95470" w="159117">
                <a:moveTo>
                  <a:pt x="0" y="0"/>
                </a:moveTo>
                <a:lnTo>
                  <a:pt x="159117" y="0"/>
                </a:lnTo>
                <a:lnTo>
                  <a:pt x="159117" y="95470"/>
                </a:lnTo>
                <a:lnTo>
                  <a:pt x="0" y="95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11188961" y="4025500"/>
            <a:ext cx="101783" cy="101783"/>
          </a:xfrm>
          <a:custGeom>
            <a:avLst/>
            <a:gdLst/>
            <a:ahLst/>
            <a:cxnLst/>
            <a:rect r="r" b="b" t="t" l="l"/>
            <a:pathLst>
              <a:path h="101783" w="101783">
                <a:moveTo>
                  <a:pt x="0" y="0"/>
                </a:moveTo>
                <a:lnTo>
                  <a:pt x="101783" y="0"/>
                </a:lnTo>
                <a:lnTo>
                  <a:pt x="101783" y="101784"/>
                </a:lnTo>
                <a:lnTo>
                  <a:pt x="0" y="10178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11369594" y="3827576"/>
            <a:ext cx="498167" cy="495527"/>
            <a:chOff x="0" y="0"/>
            <a:chExt cx="133851" cy="133142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2184577" y="3828628"/>
            <a:ext cx="498167" cy="495527"/>
            <a:chOff x="0" y="0"/>
            <a:chExt cx="133851" cy="133142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9861810" y="6266868"/>
            <a:ext cx="498167" cy="495527"/>
            <a:chOff x="0" y="0"/>
            <a:chExt cx="133851" cy="133142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0438827" y="6466897"/>
            <a:ext cx="99679" cy="99679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0617355" y="6266868"/>
            <a:ext cx="498167" cy="495527"/>
            <a:chOff x="0" y="0"/>
            <a:chExt cx="133851" cy="133142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G</a:t>
              </a:r>
            </a:p>
          </p:txBody>
        </p:sp>
      </p:grpSp>
      <p:sp>
        <p:nvSpPr>
          <p:cNvPr name="Freeform 109" id="109"/>
          <p:cNvSpPr/>
          <p:nvPr/>
        </p:nvSpPr>
        <p:spPr>
          <a:xfrm flipH="false" flipV="false" rot="0">
            <a:off x="11946610" y="6464792"/>
            <a:ext cx="159117" cy="95470"/>
          </a:xfrm>
          <a:custGeom>
            <a:avLst/>
            <a:gdLst/>
            <a:ahLst/>
            <a:cxnLst/>
            <a:rect r="r" b="b" t="t" l="l"/>
            <a:pathLst>
              <a:path h="95470" w="159117">
                <a:moveTo>
                  <a:pt x="0" y="0"/>
                </a:moveTo>
                <a:lnTo>
                  <a:pt x="159117" y="0"/>
                </a:lnTo>
                <a:lnTo>
                  <a:pt x="159117" y="95471"/>
                </a:lnTo>
                <a:lnTo>
                  <a:pt x="0" y="954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0">
            <a:off x="11188961" y="6466897"/>
            <a:ext cx="101783" cy="101783"/>
          </a:xfrm>
          <a:custGeom>
            <a:avLst/>
            <a:gdLst/>
            <a:ahLst/>
            <a:cxnLst/>
            <a:rect r="r" b="b" t="t" l="l"/>
            <a:pathLst>
              <a:path h="101783" w="101783">
                <a:moveTo>
                  <a:pt x="0" y="0"/>
                </a:moveTo>
                <a:lnTo>
                  <a:pt x="101783" y="0"/>
                </a:lnTo>
                <a:lnTo>
                  <a:pt x="101783" y="101783"/>
                </a:lnTo>
                <a:lnTo>
                  <a:pt x="0" y="10178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1" id="111"/>
          <p:cNvGrpSpPr/>
          <p:nvPr/>
        </p:nvGrpSpPr>
        <p:grpSpPr>
          <a:xfrm rot="0">
            <a:off x="11369594" y="6268973"/>
            <a:ext cx="498167" cy="495527"/>
            <a:chOff x="0" y="0"/>
            <a:chExt cx="133851" cy="133142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57FF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2184577" y="6270025"/>
            <a:ext cx="498167" cy="495527"/>
            <a:chOff x="0" y="0"/>
            <a:chExt cx="133851" cy="133142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B607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sp>
        <p:nvSpPr>
          <p:cNvPr name="AutoShape 117" id="117"/>
          <p:cNvSpPr/>
          <p:nvPr/>
        </p:nvSpPr>
        <p:spPr>
          <a:xfrm flipV="true">
            <a:off x="8785339" y="6515225"/>
            <a:ext cx="1076471" cy="256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8" id="118"/>
          <p:cNvGrpSpPr/>
          <p:nvPr/>
        </p:nvGrpSpPr>
        <p:grpSpPr>
          <a:xfrm rot="0">
            <a:off x="6526195" y="7635310"/>
            <a:ext cx="498167" cy="495527"/>
            <a:chOff x="0" y="0"/>
            <a:chExt cx="133851" cy="133142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7279455" y="7635310"/>
            <a:ext cx="498167" cy="495527"/>
            <a:chOff x="0" y="0"/>
            <a:chExt cx="133851" cy="133142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7103212" y="7833234"/>
            <a:ext cx="99679" cy="99679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sp>
        <p:nvSpPr>
          <p:cNvPr name="Freeform 127" id="127"/>
          <p:cNvSpPr/>
          <p:nvPr/>
        </p:nvSpPr>
        <p:spPr>
          <a:xfrm flipH="false" flipV="false" rot="0">
            <a:off x="5503706" y="7512129"/>
            <a:ext cx="174344" cy="741888"/>
          </a:xfrm>
          <a:custGeom>
            <a:avLst/>
            <a:gdLst/>
            <a:ahLst/>
            <a:cxnLst/>
            <a:rect r="r" b="b" t="t" l="l"/>
            <a:pathLst>
              <a:path h="741888" w="174344">
                <a:moveTo>
                  <a:pt x="0" y="0"/>
                </a:moveTo>
                <a:lnTo>
                  <a:pt x="174344" y="0"/>
                </a:lnTo>
                <a:lnTo>
                  <a:pt x="174344" y="741888"/>
                </a:lnTo>
                <a:lnTo>
                  <a:pt x="0" y="741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-10800000">
            <a:off x="8609853" y="7512129"/>
            <a:ext cx="174344" cy="741888"/>
          </a:xfrm>
          <a:custGeom>
            <a:avLst/>
            <a:gdLst/>
            <a:ahLst/>
            <a:cxnLst/>
            <a:rect r="r" b="b" t="t" l="l"/>
            <a:pathLst>
              <a:path h="741888" w="174344">
                <a:moveTo>
                  <a:pt x="0" y="0"/>
                </a:moveTo>
                <a:lnTo>
                  <a:pt x="174343" y="0"/>
                </a:lnTo>
                <a:lnTo>
                  <a:pt x="174343" y="741888"/>
                </a:lnTo>
                <a:lnTo>
                  <a:pt x="0" y="74188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9" id="129"/>
          <p:cNvGrpSpPr/>
          <p:nvPr/>
        </p:nvGrpSpPr>
        <p:grpSpPr>
          <a:xfrm rot="0">
            <a:off x="9860667" y="7632153"/>
            <a:ext cx="498167" cy="495527"/>
            <a:chOff x="0" y="0"/>
            <a:chExt cx="133851" cy="133142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s0</a:t>
              </a:r>
            </a:p>
          </p:txBody>
        </p:sp>
      </p:grpSp>
      <p:sp>
        <p:nvSpPr>
          <p:cNvPr name="Freeform 132" id="132"/>
          <p:cNvSpPr/>
          <p:nvPr/>
        </p:nvSpPr>
        <p:spPr>
          <a:xfrm flipH="false" flipV="false" rot="0">
            <a:off x="11195333" y="7830077"/>
            <a:ext cx="159117" cy="95470"/>
          </a:xfrm>
          <a:custGeom>
            <a:avLst/>
            <a:gdLst/>
            <a:ahLst/>
            <a:cxnLst/>
            <a:rect r="r" b="b" t="t" l="l"/>
            <a:pathLst>
              <a:path h="95470" w="159117">
                <a:moveTo>
                  <a:pt x="0" y="0"/>
                </a:moveTo>
                <a:lnTo>
                  <a:pt x="159117" y="0"/>
                </a:lnTo>
                <a:lnTo>
                  <a:pt x="159117" y="95471"/>
                </a:lnTo>
                <a:lnTo>
                  <a:pt x="0" y="954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10437684" y="7832182"/>
            <a:ext cx="101783" cy="101783"/>
          </a:xfrm>
          <a:custGeom>
            <a:avLst/>
            <a:gdLst/>
            <a:ahLst/>
            <a:cxnLst/>
            <a:rect r="r" b="b" t="t" l="l"/>
            <a:pathLst>
              <a:path h="101783" w="101783">
                <a:moveTo>
                  <a:pt x="0" y="0"/>
                </a:moveTo>
                <a:lnTo>
                  <a:pt x="101783" y="0"/>
                </a:lnTo>
                <a:lnTo>
                  <a:pt x="101783" y="101783"/>
                </a:lnTo>
                <a:lnTo>
                  <a:pt x="0" y="10178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4" id="134"/>
          <p:cNvGrpSpPr/>
          <p:nvPr/>
        </p:nvGrpSpPr>
        <p:grpSpPr>
          <a:xfrm rot="0">
            <a:off x="10618317" y="7634258"/>
            <a:ext cx="498167" cy="495527"/>
            <a:chOff x="0" y="0"/>
            <a:chExt cx="133851" cy="133142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991FF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11433300" y="7635310"/>
            <a:ext cx="498167" cy="495527"/>
            <a:chOff x="0" y="0"/>
            <a:chExt cx="133851" cy="133142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54B258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p0</a:t>
              </a:r>
            </a:p>
          </p:txBody>
        </p:sp>
      </p:grpSp>
      <p:sp>
        <p:nvSpPr>
          <p:cNvPr name="AutoShape 140" id="140"/>
          <p:cNvSpPr/>
          <p:nvPr/>
        </p:nvSpPr>
        <p:spPr>
          <a:xfrm flipV="true">
            <a:off x="8784196" y="7880510"/>
            <a:ext cx="1076471" cy="256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1" id="141"/>
          <p:cNvGrpSpPr/>
          <p:nvPr/>
        </p:nvGrpSpPr>
        <p:grpSpPr>
          <a:xfrm rot="0">
            <a:off x="8032836" y="3823367"/>
            <a:ext cx="498167" cy="495527"/>
            <a:chOff x="0" y="0"/>
            <a:chExt cx="133851" cy="133142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4" id="144"/>
          <p:cNvSpPr/>
          <p:nvPr/>
        </p:nvSpPr>
        <p:spPr>
          <a:xfrm>
            <a:off x="7882642" y="3911173"/>
            <a:ext cx="0" cy="31991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5" id="145"/>
          <p:cNvSpPr/>
          <p:nvPr/>
        </p:nvSpPr>
        <p:spPr>
          <a:xfrm flipH="true">
            <a:off x="7936219" y="3911173"/>
            <a:ext cx="0" cy="31991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6" id="146"/>
          <p:cNvGrpSpPr/>
          <p:nvPr/>
        </p:nvGrpSpPr>
        <p:grpSpPr>
          <a:xfrm rot="0">
            <a:off x="8027464" y="6264764"/>
            <a:ext cx="498167" cy="495527"/>
            <a:chOff x="0" y="0"/>
            <a:chExt cx="133851" cy="133142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49" id="149"/>
          <p:cNvSpPr/>
          <p:nvPr/>
        </p:nvSpPr>
        <p:spPr>
          <a:xfrm>
            <a:off x="7877270" y="6352569"/>
            <a:ext cx="0" cy="31991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0" id="150"/>
          <p:cNvSpPr/>
          <p:nvPr/>
        </p:nvSpPr>
        <p:spPr>
          <a:xfrm flipH="true">
            <a:off x="7930847" y="6352569"/>
            <a:ext cx="0" cy="31991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1" id="151"/>
          <p:cNvGrpSpPr/>
          <p:nvPr/>
        </p:nvGrpSpPr>
        <p:grpSpPr>
          <a:xfrm rot="0">
            <a:off x="8032836" y="7635310"/>
            <a:ext cx="498167" cy="495527"/>
            <a:chOff x="0" y="0"/>
            <a:chExt cx="133851" cy="133142"/>
          </a:xfrm>
        </p:grpSpPr>
        <p:sp>
          <p:nvSpPr>
            <p:cNvPr name="Freeform 152" id="152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53" id="153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0</a:t>
              </a:r>
            </a:p>
          </p:txBody>
        </p:sp>
      </p:grpSp>
      <p:sp>
        <p:nvSpPr>
          <p:cNvPr name="AutoShape 154" id="154"/>
          <p:cNvSpPr/>
          <p:nvPr/>
        </p:nvSpPr>
        <p:spPr>
          <a:xfrm>
            <a:off x="7882642" y="7723115"/>
            <a:ext cx="0" cy="31991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5" id="155"/>
          <p:cNvSpPr/>
          <p:nvPr/>
        </p:nvSpPr>
        <p:spPr>
          <a:xfrm flipH="true">
            <a:off x="7936219" y="7723115"/>
            <a:ext cx="0" cy="31991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6" id="156"/>
          <p:cNvGrpSpPr/>
          <p:nvPr/>
        </p:nvGrpSpPr>
        <p:grpSpPr>
          <a:xfrm rot="0">
            <a:off x="5764918" y="6264764"/>
            <a:ext cx="498167" cy="495527"/>
            <a:chOff x="0" y="0"/>
            <a:chExt cx="133851" cy="133142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6341934" y="6462688"/>
            <a:ext cx="99679" cy="99679"/>
            <a:chOff x="0" y="0"/>
            <a:chExt cx="812800" cy="812800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1" id="1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5764918" y="7632746"/>
            <a:ext cx="498167" cy="495527"/>
            <a:chOff x="0" y="0"/>
            <a:chExt cx="133851" cy="133142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6341934" y="7830671"/>
            <a:ext cx="99679" cy="99679"/>
            <a:chOff x="0" y="0"/>
            <a:chExt cx="812800" cy="812800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7" id="1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5764918" y="3825472"/>
            <a:ext cx="498167" cy="495527"/>
            <a:chOff x="0" y="0"/>
            <a:chExt cx="133851" cy="133142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133851" cy="133142"/>
            </a:xfrm>
            <a:custGeom>
              <a:avLst/>
              <a:gdLst/>
              <a:ahLst/>
              <a:cxnLst/>
              <a:rect r="r" b="b" t="t" l="l"/>
              <a:pathLst>
                <a:path h="133142" w="133851">
                  <a:moveTo>
                    <a:pt x="66571" y="0"/>
                  </a:moveTo>
                  <a:lnTo>
                    <a:pt x="67280" y="0"/>
                  </a:lnTo>
                  <a:cubicBezTo>
                    <a:pt x="104046" y="0"/>
                    <a:pt x="133851" y="29805"/>
                    <a:pt x="133851" y="66571"/>
                  </a:cubicBezTo>
                  <a:lnTo>
                    <a:pt x="133851" y="66571"/>
                  </a:lnTo>
                  <a:cubicBezTo>
                    <a:pt x="133851" y="84227"/>
                    <a:pt x="126837" y="101159"/>
                    <a:pt x="114353" y="113644"/>
                  </a:cubicBezTo>
                  <a:cubicBezTo>
                    <a:pt x="101868" y="126128"/>
                    <a:pt x="84936" y="133142"/>
                    <a:pt x="67280" y="133142"/>
                  </a:cubicBezTo>
                  <a:lnTo>
                    <a:pt x="66571" y="133142"/>
                  </a:lnTo>
                  <a:cubicBezTo>
                    <a:pt x="29805" y="133142"/>
                    <a:pt x="0" y="103337"/>
                    <a:pt x="0" y="66571"/>
                  </a:cubicBezTo>
                  <a:lnTo>
                    <a:pt x="0" y="66571"/>
                  </a:lnTo>
                  <a:cubicBezTo>
                    <a:pt x="0" y="29805"/>
                    <a:pt x="29805" y="0"/>
                    <a:pt x="6657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0" y="-57150"/>
              <a:ext cx="133851" cy="19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H</a:t>
              </a: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6341934" y="4023396"/>
            <a:ext cx="99679" cy="99679"/>
            <a:chOff x="0" y="0"/>
            <a:chExt cx="812800" cy="812800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3" id="1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DAGRLbgtfqQ</dc:identifier>
  <dcterms:modified xsi:type="dcterms:W3CDTF">2011-08-01T06:04:30Z</dcterms:modified>
  <cp:revision>1</cp:revision>
  <dc:title>67</dc:title>
</cp:coreProperties>
</file>