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6D8-4876-41C6-BE2F-C707BE70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4ADD-B889-46EF-ABB6-6B6B29D2E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51E9-D308-4A2A-AD02-DDEC7B8C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E31B-95AC-4562-A1FF-36C4658C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BB2E-C407-4379-8E3B-0D0A4300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9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383-44DF-4991-A4B0-C2706019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415EF-D367-4734-AF61-E965B19C7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AA14-FAEE-4EBF-98A5-F4B39B48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E758-DFAA-4B67-AB96-F7E6845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EFD6-099B-4691-AF22-B90BD1D1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9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42AF1-D40A-4140-ABD0-68E718369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3012-A518-49E9-AF39-0576D5786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C3E3-9D1B-4745-9A31-BCDEAE4A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A6F75-896A-4C4D-9539-8AEA5B42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C7C9-9C61-42E0-97BE-EE4FCAE8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7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40AE-F9DA-4A91-B1D6-83F6B98B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9184-5F78-4573-A971-CACB380D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4CF5-EF1F-4E4B-91E4-774D5C96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211C-F860-4089-BD4E-9450921C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AF9E-AED7-4528-AB17-E425593A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8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152F-D312-4AC1-A2A0-50924AB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E140-95DA-4194-8B9C-578E556C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D1A5-2385-47D8-8258-E281DD00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38CA9-F62F-49BF-A127-5AC26C75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A71B-D52D-4805-B369-97B71FE4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53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F569-E2B2-44FC-9C0C-D18ACE7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60B6-8EE6-45D9-A08E-2E0CB9D43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557D-D737-4640-BEB9-BC06A1ED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5F95-7257-4D39-B98E-DD7CFF21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3311-256F-4691-B020-9619B184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3B98-BFCE-46E2-84B6-1DA9C956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E7B-9F99-44A4-A45C-B026D4B1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1A7B-ABF5-470B-B7A1-18B444A5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F569-0212-4D99-AA46-6DC985AF0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B846E-2600-432F-B029-E5BD23193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87064-A2DD-45FE-90CB-83815EB51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4111C-C787-49DC-9501-6D8DB808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DDCA5-6D0D-4AEE-A329-1FC32EFF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37C0-B881-4F40-AF39-4B813E8F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3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C8C8-9112-434D-9136-FEAD7313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DF693-1FB4-496A-8615-7C324A1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B7A-9E54-4689-B2AD-69AEE41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F1B63-8C79-4F4F-B1D3-A79CD3F0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C2CEE-E344-4E02-ABA7-971070C8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ED844-73D7-4A55-8CB6-EFDC476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122E-0506-4E1C-98F1-581470D2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F4D8-2EDE-4104-9491-89783D6B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17AC-20D8-46B0-8809-207B6711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A0755-6EF4-49BE-931F-C0636C4E0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D1A6-9DC8-4F78-BE66-A527CA2E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955A-1172-4A97-BB56-DDCE2084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C54EB-FBD8-46F6-BAC6-A050D98E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94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6DBA-108E-4D65-BA7C-A8B584A1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72160-0329-4B5F-8F30-6C8EEC89F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75EE-257D-4A4C-A17F-673D0A7D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CE705-7251-43F2-9DE8-DF3FDD8C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0D37-0A6B-4945-89B3-2A7CF38E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8731-A27A-49C4-B9E6-584ACB97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57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D87EB-9701-4467-A497-F84058B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4F22-D791-4C4E-9671-D9727847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47AE-8C9E-4EF1-A56C-A6C09A03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D85E-F714-41FF-B692-334A8297C0A7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E212-1B8E-4953-93A3-18CD1A6BB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ED92-285C-4447-8805-9814C0F9D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C8EF-2F9C-40E9-9698-BE4BCF1D0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01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B8FF-3220-4910-A8EC-AD27FDCB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15B6E-8365-45AB-8743-527D7859A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8507E-C365-4A17-BAA4-D4033F47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61962"/>
            <a:ext cx="8991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A20B-5B1A-494C-B725-3C987B23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BE02-7997-41F8-8ACE-19D1840F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38B4D-5B6A-4C6B-B1A6-5B78A6CF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23850"/>
            <a:ext cx="829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70CA-9AFA-46A9-9C52-EA9104D5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A0CF-8727-48D5-B4DB-47556B97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CA4C-7C51-4016-AD5B-A66FDFB4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281112"/>
            <a:ext cx="84486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817-4421-4EF4-BC4A-9E8B913C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109B-0D60-4278-B19B-21F56585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BD87E-B0D3-44D2-9FF4-46D71B9E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80987"/>
            <a:ext cx="79533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DB37-0BC0-49D6-A586-0A1532A4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57F5-6D4E-4DDD-B5F6-54785C2C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64817-F548-4C0A-AB2D-5A5E7267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85750"/>
            <a:ext cx="92583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4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BDDB-D616-4E2A-B68B-187E657F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AE8A-D851-4A1D-B2AD-1BAB832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2F5FC-C3B1-4B68-92DD-55A84C09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966787"/>
            <a:ext cx="92106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5C9-76F2-4E83-874A-3B601AD3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81C0-7C0F-40BC-92C8-09D59CC7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FA846-67FF-425F-9C7A-888CF8DC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895350"/>
            <a:ext cx="100298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3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Loic Récoupé</dc:creator>
  <cp:lastModifiedBy>Loic Récoupé</cp:lastModifiedBy>
  <cp:revision>1</cp:revision>
  <dcterms:created xsi:type="dcterms:W3CDTF">2021-03-17T08:43:31Z</dcterms:created>
  <dcterms:modified xsi:type="dcterms:W3CDTF">2021-03-17T08:48:12Z</dcterms:modified>
</cp:coreProperties>
</file>