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56" r:id="rId5"/>
    <p:sldId id="257" r:id="rId6"/>
    <p:sldId id="292" r:id="rId7"/>
    <p:sldId id="313" r:id="rId8"/>
  </p:sldIdLst>
  <p:sldSz cx="9144000" cy="5143500" type="screen16x9"/>
  <p:notesSz cx="6858000" cy="9144000"/>
  <p:embeddedFontLst>
    <p:embeddedFont>
      <p:font typeface="Maven Pro" panose="020B0604020202020204" charset="0"/>
      <p:regular r:id="rId10"/>
      <p:bold r:id="rId11"/>
    </p:embeddedFont>
    <p:embeddedFont>
      <p:font typeface="Nunito Light" pitchFamily="2" charset="0"/>
      <p:regular r:id="rId12"/>
      <p:italic r:id="rId13"/>
    </p:embeddedFont>
    <p:embeddedFont>
      <p:font typeface="Roboto Condensed Light" panose="02000000000000000000" pitchFamily="2" charset="0"/>
      <p:regular r:id="rId14"/>
      <p:italic r:id="rId15"/>
    </p:embeddedFont>
    <p:embeddedFont>
      <p:font typeface="Share Tech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5"/>
    <a:srgbClr val="00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3ABB6-076D-482E-81CB-9E4CE2A9CC29}" v="6306" vWet="6311" dt="2023-03-23T22:51:05.414"/>
    <p1510:client id="{26102213-0297-469C-B8C3-E3F2D0B8F02E}" v="129" vWet="131" dt="2023-03-23T21:07:40.962"/>
    <p1510:client id="{4877C9AD-C84A-70CC-3979-9BD93816288F}" v="4" dt="2023-03-23T09:48:40.242"/>
    <p1510:client id="{94DA95BF-5D3C-4EE2-AD5A-2CF85998321D}" v="201" dt="2023-03-23T22:48:51.728"/>
    <p1510:client id="{9B4BE834-B78A-41B6-9241-8A732D559F61}" v="179" dt="2023-03-23T22:54:32.365"/>
    <p1510:client id="{E179B1B3-6BD9-457C-B024-86EDBF593F0A}" v="13" vWet="15" dt="2023-03-23T09:48:51.354"/>
  </p1510:revLst>
</p1510:revInfo>
</file>

<file path=ppt/tableStyles.xml><?xml version="1.0" encoding="utf-8"?>
<a:tblStyleLst xmlns:a="http://schemas.openxmlformats.org/drawingml/2006/main" def="{5D2AEE79-30FD-4780-A3CD-162A75EF1F1C}">
  <a:tblStyle styleId="{5D2AEE79-30FD-4780-A3CD-162A75EF1F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29" autoAdjust="0"/>
    <p:restoredTop sz="94660"/>
  </p:normalViewPr>
  <p:slideViewPr>
    <p:cSldViewPr snapToGrid="0">
      <p:cViewPr>
        <p:scale>
          <a:sx n="200" d="100"/>
          <a:sy n="200" d="100"/>
        </p:scale>
        <p:origin x="9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54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42" name="Google Shape;42;p4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/>
          <p:nvPr/>
        </p:nvSpPr>
        <p:spPr>
          <a:xfrm>
            <a:off x="7472809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46" name="Google Shape;46;p4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49" name="Google Shape;49;p4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145669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6536915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43269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94334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1233415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REVUE DE </a:t>
            </a:r>
            <a:r>
              <a:rPr lang="en" dirty="0">
                <a:solidFill>
                  <a:schemeClr val="accent2"/>
                </a:solidFill>
              </a:rPr>
              <a:t>PROJET </a:t>
            </a:r>
            <a:r>
              <a:rPr lang="en" dirty="0">
                <a:solidFill>
                  <a:schemeClr val="tx1"/>
                </a:solidFill>
              </a:rPr>
              <a:t>FINALE</a:t>
            </a:r>
            <a:r>
              <a:rPr lang="en" dirty="0"/>
              <a:t> </a:t>
            </a:r>
            <a:r>
              <a:rPr lang="en" dirty="0">
                <a:solidFill>
                  <a:schemeClr val="tx1"/>
                </a:solidFill>
              </a:rPr>
              <a:t>SAE</a:t>
            </a:r>
            <a:r>
              <a:rPr lang="en" dirty="0"/>
              <a:t> </a:t>
            </a:r>
            <a:r>
              <a:rPr lang="en" dirty="0">
                <a:solidFill>
                  <a:srgbClr val="00CFCC"/>
                </a:solidFill>
              </a:rPr>
              <a:t>S3.A.01</a:t>
            </a:r>
            <a:endParaRPr dirty="0"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13225" y="4368676"/>
            <a:ext cx="2975006" cy="400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Loïc SERRE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3669120" cy="2415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test</a:t>
            </a:r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91;p15">
            <a:extLst>
              <a:ext uri="{FF2B5EF4-FFF2-40B4-BE49-F238E27FC236}">
                <a16:creationId xmlns:a16="http://schemas.microsoft.com/office/drawing/2014/main" id="{7D619DF9-13F5-043A-8CDC-4095078E698C}"/>
              </a:ext>
            </a:extLst>
          </p:cNvPr>
          <p:cNvSpPr txBox="1">
            <a:spLocks/>
          </p:cNvSpPr>
          <p:nvPr/>
        </p:nvSpPr>
        <p:spPr>
          <a:xfrm>
            <a:off x="4572000" y="1215750"/>
            <a:ext cx="3669120" cy="241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test</a:t>
            </a:r>
          </a:p>
        </p:txBody>
      </p:sp>
      <p:sp>
        <p:nvSpPr>
          <p:cNvPr id="3" name="Google Shape;176;p14">
            <a:extLst>
              <a:ext uri="{FF2B5EF4-FFF2-40B4-BE49-F238E27FC236}">
                <a16:creationId xmlns:a16="http://schemas.microsoft.com/office/drawing/2014/main" id="{00257E1D-52EC-68A2-4AFD-BD4C373B1D69}"/>
              </a:ext>
            </a:extLst>
          </p:cNvPr>
          <p:cNvSpPr/>
          <p:nvPr/>
        </p:nvSpPr>
        <p:spPr>
          <a:xfrm>
            <a:off x="4572000" y="911874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0;p15">
            <a:extLst>
              <a:ext uri="{FF2B5EF4-FFF2-40B4-BE49-F238E27FC236}">
                <a16:creationId xmlns:a16="http://schemas.microsoft.com/office/drawing/2014/main" id="{9F1B1F85-9139-B20D-22FA-F009E546C809}"/>
              </a:ext>
            </a:extLst>
          </p:cNvPr>
          <p:cNvSpPr/>
          <p:nvPr/>
        </p:nvSpPr>
        <p:spPr>
          <a:xfrm>
            <a:off x="4511283" y="3465330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BD65EE8-9EE9-84E7-D781-FAC11DAFEACC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solidFill>
                  <a:schemeClr val="tx1"/>
                </a:solidFill>
                <a:latin typeface="Maven Pro" panose="020B0604020202020204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CDBFB-834D-84FE-A193-961F4F35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06A7C7-AD86-3B10-F63A-424F8216E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La Solution de Gestion de Planning la + Complète pour les Pros des Loisirs  | Addock">
            <a:extLst>
              <a:ext uri="{FF2B5EF4-FFF2-40B4-BE49-F238E27FC236}">
                <a16:creationId xmlns:a16="http://schemas.microsoft.com/office/drawing/2014/main" id="{B18508B1-B759-2B98-579C-23F7D3149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218" y="1094314"/>
            <a:ext cx="3962848" cy="33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3AAEF67-33BC-0910-47EE-DD38123E814A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solidFill>
                  <a:schemeClr val="tx1"/>
                </a:solidFill>
                <a:latin typeface="Maven Pro" panose="020B060402020202020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1689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MERCI D’AVOIR </a:t>
            </a:r>
            <a:r>
              <a:rPr lang="en">
                <a:solidFill>
                  <a:schemeClr val="accent2"/>
                </a:solidFill>
              </a:rPr>
              <a:t>ÉCOUTER</a:t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7602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A7F8095A03344ABB714D5F8C794CE" ma:contentTypeVersion="8" ma:contentTypeDescription="Crée un document." ma:contentTypeScope="" ma:versionID="19ad794433a5a6f8f776704d78925295">
  <xsd:schema xmlns:xsd="http://www.w3.org/2001/XMLSchema" xmlns:xs="http://www.w3.org/2001/XMLSchema" xmlns:p="http://schemas.microsoft.com/office/2006/metadata/properties" xmlns:ns3="bb86211b-6858-4a67-bee9-3cc0c565fc01" xmlns:ns4="a4505148-1984-4b71-82bf-8ee338bb755e" targetNamespace="http://schemas.microsoft.com/office/2006/metadata/properties" ma:root="true" ma:fieldsID="0f739ac12f40b9d02b74301e2a60e0ec" ns3:_="" ns4:_="">
    <xsd:import namespace="bb86211b-6858-4a67-bee9-3cc0c565fc01"/>
    <xsd:import namespace="a4505148-1984-4b71-82bf-8ee338bb75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86211b-6858-4a67-bee9-3cc0c565fc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505148-1984-4b71-82bf-8ee338bb755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B0A5C4-F87A-4071-AE7B-E80DA40CE374}">
  <ds:schemaRefs>
    <ds:schemaRef ds:uri="a4505148-1984-4b71-82bf-8ee338bb755e"/>
    <ds:schemaRef ds:uri="bb86211b-6858-4a67-bee9-3cc0c565fc0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ABF05A6-EFD4-4AFB-BAA9-65A8EB6C8E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46F691-00C8-47A5-8C80-2E9093E8930C}">
  <ds:schemaRefs>
    <ds:schemaRef ds:uri="a4505148-1984-4b71-82bf-8ee338bb755e"/>
    <ds:schemaRef ds:uri="bb86211b-6858-4a67-bee9-3cc0c565fc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23</Words>
  <Application>Microsoft Office PowerPoint</Application>
  <PresentationFormat>Affichage à l'écran (16:9)</PresentationFormat>
  <Paragraphs>9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Nunito Light</vt:lpstr>
      <vt:lpstr>Maven Pro</vt:lpstr>
      <vt:lpstr>Arial</vt:lpstr>
      <vt:lpstr>Share Tech</vt:lpstr>
      <vt:lpstr>Roboto Condensed Light</vt:lpstr>
      <vt:lpstr>Anaheim</vt:lpstr>
      <vt:lpstr>Data Science Consulting Infographics by Slidesgo</vt:lpstr>
      <vt:lpstr>REVUE DE PROJET FINALE SAE S3.A.01</vt:lpstr>
      <vt:lpstr>Sommaire</vt:lpstr>
      <vt:lpstr>Présentation du projet</vt:lpstr>
      <vt:lpstr>MERCI D’AVOIR ÉCOUTER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FINALE SAE S3.A.01</dc:title>
  <cp:lastModifiedBy>SERRE Loic</cp:lastModifiedBy>
  <cp:revision>3</cp:revision>
  <dcterms:modified xsi:type="dcterms:W3CDTF">2024-02-09T14:38:07Z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0x0101008CEA7F8095A03344ABB714D5F8C794CE</vt:lpwstr>
  </property>
</Properties>
</file>