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E340E-F3FA-F7CD-ED8F-9452B06E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2DF2D2-7F9D-8E7B-DE84-5E3CCA87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8900D-33A1-ECCF-661A-41C9E9D1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73FCF-DAC8-D390-B7FA-A177E940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066BD-E220-ED54-1E4D-4146DE3B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9C5AB-490F-286C-9806-E9DF515E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48EED3-4B3D-FCDF-C9F4-ADBCC14B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40DDC-72C8-1DBE-2AD9-DDC603EA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E5BE0-4F79-AA59-80F1-75158EC1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61A05-ECDD-567F-2E50-35792C8E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1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1F275A-1B8A-6D57-9E11-FC207FE69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E6075-842B-CCD1-0075-A94584A3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72C37-75C3-5C7A-BFB8-22930DE3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3075D-4974-3729-23B3-6153BF06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E89A9-E448-9496-9914-849CBDDA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6CE3C-7FAB-91D5-3E9F-175A1D9F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D09E5-E1E9-976C-3632-A00D374B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1DFE2-1840-8836-AEA2-FE252EB2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E5ACC3-4877-9B3F-4757-B5E125A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E80FA-1483-FD93-E1F0-9E826D3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2207-7331-7143-4D19-1A1557A5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C5BAA4-17C2-0A2B-36DC-5E64475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B2375-E187-11F3-D79C-BC7EC04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5E2B8-4EF8-0346-A6CA-D611AA6A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9D4E3-BCA3-4073-5CAD-C09CC523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42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AB1BD-5CA8-C92E-1099-015D939A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2D610-F4B5-9C93-4138-7203DFE10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4F90-F05B-A332-102D-7E984454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9B928-8447-C196-A5A4-795A2D7A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FF6C-18B4-60AE-DE43-4C04FB2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22F8B-9033-36D8-3CE9-676705F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8BA20-7FC4-6D54-BD67-E89D15DD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17E0E-525D-BB21-A539-50F7C220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ECC11C-54F5-360E-0773-00802FD42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1A79EC-C485-8417-4B5E-396B85F6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8D53AD-7B7B-7A36-92D2-A1F06E09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DE794C-479E-08D9-F958-494AF274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33BFB6-2F4B-1C04-C0CD-8ACDE7E9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1150D8-F406-4441-1FDC-20ABBE4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4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67863-5722-DD72-7212-6360607F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C79163-BD1E-BDC1-9225-8ED1CB78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0DD216-635A-D710-2D3F-F8D3BA0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C89E9D-69FF-9170-47C6-05D81F81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7A22F0-4613-185E-1420-9799FE02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CC8DA7-B42B-4431-3676-4E88E074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997788-0B05-97C1-13B7-4B06DA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64637-6BBE-1FCB-C8D1-75A73FF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1D0DF-98EF-C2EE-9254-F85AA778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0AA3F-046F-C5EB-4A75-746EC69D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A08BB-5CA3-013C-7D50-7F8E6848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E82F4-F145-0372-DB3F-B785F793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10F47-8D09-AE4E-BD86-C1FDAF7B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A86E4-F12F-2328-4DF3-3469911D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BF5874-BCC5-7FF4-6DEC-3294ABE1A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2B00B-6A21-6D14-D0B0-5016D8ED0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E61ABA-9718-51AB-F40B-F5D6255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1A964-D118-B41E-F994-8F60466C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DE8A7-A1BA-AC09-4BE7-7941CE24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9560E4-E831-9AA2-B5EA-6F68BE0F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CEDD8-69E9-F10B-50F1-C6ABDC53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FD2F3-2D0E-B2F5-7C4D-CCDE8B52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3884-DC00-46CB-9F7D-ED0DFCB8FA95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89631-C2C8-A2CD-94F9-71DA89E5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5ED5AB-B717-0152-9903-A83BEB0C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6608-6216-49C6-AED5-ED122AE84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F3886-AEC5-72C3-38B5-23B7E6A84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FA4578-0128-6957-2DC4-B7767B11C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042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SERRE Loic</dc:creator>
  <cp:lastModifiedBy>SERRE Loic</cp:lastModifiedBy>
  <cp:revision>1</cp:revision>
  <dcterms:created xsi:type="dcterms:W3CDTF">2023-12-14T15:58:21Z</dcterms:created>
  <dcterms:modified xsi:type="dcterms:W3CDTF">2023-12-14T15:58:56Z</dcterms:modified>
</cp:coreProperties>
</file>