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notesMasterIdLst>
    <p:notesMasterId r:id="rId13"/>
  </p:notesMasterIdLst>
  <p:handoutMasterIdLst>
    <p:handoutMasterId r:id="rId14"/>
  </p:handout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4" d="100"/>
          <a:sy n="104" d="100"/>
        </p:scale>
        <p:origin x="83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5628917C-1EEE-CA65-9147-FCACFD8028D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25C468D0-10E8-8441-ED8F-FD5D4CCF582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FB9A8DD-8D6B-4A0A-8D2A-4ECC5C6FC2A8}" type="datetimeFigureOut">
              <a:rPr lang="zh-CN" altLang="en-US" smtClean="0"/>
              <a:t>2023/3/14</a:t>
            </a:fld>
            <a:endParaRPr lang="zh-CN" altLang="en-US"/>
          </a:p>
        </p:txBody>
      </p:sp>
      <p:sp>
        <p:nvSpPr>
          <p:cNvPr id="4" name="页脚占位符 3">
            <a:extLst>
              <a:ext uri="{FF2B5EF4-FFF2-40B4-BE49-F238E27FC236}">
                <a16:creationId xmlns:a16="http://schemas.microsoft.com/office/drawing/2014/main" id="{3EA40AA9-08AC-E1CA-8FED-FF3501C82D5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id="{32CC60CB-A51F-0BEA-ECC7-54D7521F0BE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C269BBD-B015-4C2C-BEA0-D1889CECF032}" type="slidenum">
              <a:rPr lang="zh-CN" altLang="en-US" smtClean="0"/>
              <a:t>‹#›</a:t>
            </a:fld>
            <a:endParaRPr lang="zh-CN" altLang="en-US"/>
          </a:p>
        </p:txBody>
      </p:sp>
    </p:spTree>
    <p:extLst>
      <p:ext uri="{BB962C8B-B14F-4D97-AF65-F5344CB8AC3E}">
        <p14:creationId xmlns:p14="http://schemas.microsoft.com/office/powerpoint/2010/main" val="403692328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1B1009-AA88-46A6-A128-108B25B4528A}" type="datetimeFigureOut">
              <a:rPr lang="zh-CN" altLang="en-US" smtClean="0"/>
              <a:t>2023/3/14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F9553D-6156-492F-A959-0D4E36B471E0}" type="slidenum">
              <a:rPr lang="zh-CN" altLang="en-US" smtClean="0"/>
              <a:t>‹#›</a:t>
            </a:fld>
            <a:endParaRPr lang="zh-CN" altLang="en-US"/>
          </a:p>
        </p:txBody>
      </p:sp>
    </p:spTree>
    <p:extLst>
      <p:ext uri="{BB962C8B-B14F-4D97-AF65-F5344CB8AC3E}">
        <p14:creationId xmlns:p14="http://schemas.microsoft.com/office/powerpoint/2010/main" val="2725984606"/>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0C3494-CDEE-3E4C-F0E1-3A6B327CE6D7}"/>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D4A23D49-75C1-7E7A-9D3A-273C9B27997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3332F675-427A-D70C-C31A-600962B3F2D4}"/>
              </a:ext>
            </a:extLst>
          </p:cNvPr>
          <p:cNvSpPr>
            <a:spLocks noGrp="1"/>
          </p:cNvSpPr>
          <p:nvPr>
            <p:ph type="dt" sz="half" idx="10"/>
          </p:nvPr>
        </p:nvSpPr>
        <p:spPr/>
        <p:txBody>
          <a:bodyPr/>
          <a:lstStyle/>
          <a:p>
            <a:fld id="{DB2F911B-07A3-4AB1-9E91-0D5FCA793C05}" type="datetimeFigureOut">
              <a:rPr lang="zh-CN" altLang="en-US" smtClean="0"/>
              <a:t>2023/3/14</a:t>
            </a:fld>
            <a:endParaRPr lang="zh-CN" altLang="en-US"/>
          </a:p>
        </p:txBody>
      </p:sp>
      <p:sp>
        <p:nvSpPr>
          <p:cNvPr id="5" name="页脚占位符 4">
            <a:extLst>
              <a:ext uri="{FF2B5EF4-FFF2-40B4-BE49-F238E27FC236}">
                <a16:creationId xmlns:a16="http://schemas.microsoft.com/office/drawing/2014/main" id="{50FDF92E-149E-A220-7055-A29669B51CA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08C036E-826C-EBEA-11E0-BC492EBB0932}"/>
              </a:ext>
            </a:extLst>
          </p:cNvPr>
          <p:cNvSpPr>
            <a:spLocks noGrp="1"/>
          </p:cNvSpPr>
          <p:nvPr>
            <p:ph type="sldNum" sz="quarter" idx="12"/>
          </p:nvPr>
        </p:nvSpPr>
        <p:spPr/>
        <p:txBody>
          <a:bodyPr/>
          <a:lstStyle/>
          <a:p>
            <a:fld id="{BB918753-BC12-439F-86D7-252CD45B128B}" type="slidenum">
              <a:rPr lang="zh-CN" altLang="en-US" smtClean="0"/>
              <a:t>‹#›</a:t>
            </a:fld>
            <a:endParaRPr lang="zh-CN" altLang="en-US"/>
          </a:p>
        </p:txBody>
      </p:sp>
    </p:spTree>
    <p:extLst>
      <p:ext uri="{BB962C8B-B14F-4D97-AF65-F5344CB8AC3E}">
        <p14:creationId xmlns:p14="http://schemas.microsoft.com/office/powerpoint/2010/main" val="25647649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32E9CB-339E-B829-02F7-0D758DEA00DA}"/>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414C5BD8-E0A2-8C61-393A-67D46ACFE9A1}"/>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38A7FA3-FD2A-301B-55EF-FA2F404104A5}"/>
              </a:ext>
            </a:extLst>
          </p:cNvPr>
          <p:cNvSpPr>
            <a:spLocks noGrp="1"/>
          </p:cNvSpPr>
          <p:nvPr>
            <p:ph type="dt" sz="half" idx="10"/>
          </p:nvPr>
        </p:nvSpPr>
        <p:spPr/>
        <p:txBody>
          <a:bodyPr/>
          <a:lstStyle/>
          <a:p>
            <a:fld id="{DB2F911B-07A3-4AB1-9E91-0D5FCA793C05}" type="datetimeFigureOut">
              <a:rPr lang="zh-CN" altLang="en-US" smtClean="0"/>
              <a:t>2023/3/14</a:t>
            </a:fld>
            <a:endParaRPr lang="zh-CN" altLang="en-US"/>
          </a:p>
        </p:txBody>
      </p:sp>
      <p:sp>
        <p:nvSpPr>
          <p:cNvPr id="5" name="页脚占位符 4">
            <a:extLst>
              <a:ext uri="{FF2B5EF4-FFF2-40B4-BE49-F238E27FC236}">
                <a16:creationId xmlns:a16="http://schemas.microsoft.com/office/drawing/2014/main" id="{CAD78CD7-5B7B-7C6C-CCD3-8BEE284DB89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7BCD06F-D30A-03E2-AFE5-03C56065960F}"/>
              </a:ext>
            </a:extLst>
          </p:cNvPr>
          <p:cNvSpPr>
            <a:spLocks noGrp="1"/>
          </p:cNvSpPr>
          <p:nvPr>
            <p:ph type="sldNum" sz="quarter" idx="12"/>
          </p:nvPr>
        </p:nvSpPr>
        <p:spPr/>
        <p:txBody>
          <a:bodyPr/>
          <a:lstStyle/>
          <a:p>
            <a:fld id="{BB918753-BC12-439F-86D7-252CD45B128B}" type="slidenum">
              <a:rPr lang="zh-CN" altLang="en-US" smtClean="0"/>
              <a:t>‹#›</a:t>
            </a:fld>
            <a:endParaRPr lang="zh-CN" altLang="en-US"/>
          </a:p>
        </p:txBody>
      </p:sp>
    </p:spTree>
    <p:extLst>
      <p:ext uri="{BB962C8B-B14F-4D97-AF65-F5344CB8AC3E}">
        <p14:creationId xmlns:p14="http://schemas.microsoft.com/office/powerpoint/2010/main" val="19165461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0BB84705-1749-BA2B-9AFC-8D7BAEA252E1}"/>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1999A1B7-DA26-987C-CE9A-C005138F5CC6}"/>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8D18BB0-FBEF-4B93-3DEF-5CC9370131E4}"/>
              </a:ext>
            </a:extLst>
          </p:cNvPr>
          <p:cNvSpPr>
            <a:spLocks noGrp="1"/>
          </p:cNvSpPr>
          <p:nvPr>
            <p:ph type="dt" sz="half" idx="10"/>
          </p:nvPr>
        </p:nvSpPr>
        <p:spPr/>
        <p:txBody>
          <a:bodyPr/>
          <a:lstStyle/>
          <a:p>
            <a:fld id="{DB2F911B-07A3-4AB1-9E91-0D5FCA793C05}" type="datetimeFigureOut">
              <a:rPr lang="zh-CN" altLang="en-US" smtClean="0"/>
              <a:t>2023/3/14</a:t>
            </a:fld>
            <a:endParaRPr lang="zh-CN" altLang="en-US"/>
          </a:p>
        </p:txBody>
      </p:sp>
      <p:sp>
        <p:nvSpPr>
          <p:cNvPr id="5" name="页脚占位符 4">
            <a:extLst>
              <a:ext uri="{FF2B5EF4-FFF2-40B4-BE49-F238E27FC236}">
                <a16:creationId xmlns:a16="http://schemas.microsoft.com/office/drawing/2014/main" id="{FF9896D3-AF0C-41FF-441D-97EB504CF0A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4F1C3DD-35A9-E628-2070-424BBB518C93}"/>
              </a:ext>
            </a:extLst>
          </p:cNvPr>
          <p:cNvSpPr>
            <a:spLocks noGrp="1"/>
          </p:cNvSpPr>
          <p:nvPr>
            <p:ph type="sldNum" sz="quarter" idx="12"/>
          </p:nvPr>
        </p:nvSpPr>
        <p:spPr/>
        <p:txBody>
          <a:bodyPr/>
          <a:lstStyle/>
          <a:p>
            <a:fld id="{BB918753-BC12-439F-86D7-252CD45B128B}" type="slidenum">
              <a:rPr lang="zh-CN" altLang="en-US" smtClean="0"/>
              <a:t>‹#›</a:t>
            </a:fld>
            <a:endParaRPr lang="zh-CN" altLang="en-US"/>
          </a:p>
        </p:txBody>
      </p:sp>
    </p:spTree>
    <p:extLst>
      <p:ext uri="{BB962C8B-B14F-4D97-AF65-F5344CB8AC3E}">
        <p14:creationId xmlns:p14="http://schemas.microsoft.com/office/powerpoint/2010/main" val="1540626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D69B276-4B5F-1AA4-49BA-A90639EBE152}"/>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8990B7D9-5FFF-9CBE-A417-1299ADBEBE42}"/>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01C7B6B-6D81-E947-E589-6DD1876B0BDC}"/>
              </a:ext>
            </a:extLst>
          </p:cNvPr>
          <p:cNvSpPr>
            <a:spLocks noGrp="1"/>
          </p:cNvSpPr>
          <p:nvPr>
            <p:ph type="dt" sz="half" idx="10"/>
          </p:nvPr>
        </p:nvSpPr>
        <p:spPr/>
        <p:txBody>
          <a:bodyPr/>
          <a:lstStyle/>
          <a:p>
            <a:fld id="{DB2F911B-07A3-4AB1-9E91-0D5FCA793C05}" type="datetimeFigureOut">
              <a:rPr lang="zh-CN" altLang="en-US" smtClean="0"/>
              <a:t>2023/3/14</a:t>
            </a:fld>
            <a:endParaRPr lang="zh-CN" altLang="en-US"/>
          </a:p>
        </p:txBody>
      </p:sp>
      <p:sp>
        <p:nvSpPr>
          <p:cNvPr id="5" name="页脚占位符 4">
            <a:extLst>
              <a:ext uri="{FF2B5EF4-FFF2-40B4-BE49-F238E27FC236}">
                <a16:creationId xmlns:a16="http://schemas.microsoft.com/office/drawing/2014/main" id="{72975610-46E6-8ED1-7429-090BB9E7B4F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4824EE0-6414-CAE0-E956-BA12D5BAF260}"/>
              </a:ext>
            </a:extLst>
          </p:cNvPr>
          <p:cNvSpPr>
            <a:spLocks noGrp="1"/>
          </p:cNvSpPr>
          <p:nvPr>
            <p:ph type="sldNum" sz="quarter" idx="12"/>
          </p:nvPr>
        </p:nvSpPr>
        <p:spPr/>
        <p:txBody>
          <a:bodyPr/>
          <a:lstStyle/>
          <a:p>
            <a:fld id="{BB918753-BC12-439F-86D7-252CD45B128B}" type="slidenum">
              <a:rPr lang="zh-CN" altLang="en-US" smtClean="0"/>
              <a:t>‹#›</a:t>
            </a:fld>
            <a:endParaRPr lang="zh-CN" altLang="en-US"/>
          </a:p>
        </p:txBody>
      </p:sp>
    </p:spTree>
    <p:extLst>
      <p:ext uri="{BB962C8B-B14F-4D97-AF65-F5344CB8AC3E}">
        <p14:creationId xmlns:p14="http://schemas.microsoft.com/office/powerpoint/2010/main" val="17849975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B59E4F-D2DB-5431-2190-882122A1B3CA}"/>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813545CC-1F18-9F8A-26EF-F68DE031E24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6B52C693-918B-0632-9C53-AB21FB21817C}"/>
              </a:ext>
            </a:extLst>
          </p:cNvPr>
          <p:cNvSpPr>
            <a:spLocks noGrp="1"/>
          </p:cNvSpPr>
          <p:nvPr>
            <p:ph type="dt" sz="half" idx="10"/>
          </p:nvPr>
        </p:nvSpPr>
        <p:spPr/>
        <p:txBody>
          <a:bodyPr/>
          <a:lstStyle/>
          <a:p>
            <a:fld id="{DB2F911B-07A3-4AB1-9E91-0D5FCA793C05}" type="datetimeFigureOut">
              <a:rPr lang="zh-CN" altLang="en-US" smtClean="0"/>
              <a:t>2023/3/14</a:t>
            </a:fld>
            <a:endParaRPr lang="zh-CN" altLang="en-US"/>
          </a:p>
        </p:txBody>
      </p:sp>
      <p:sp>
        <p:nvSpPr>
          <p:cNvPr id="5" name="页脚占位符 4">
            <a:extLst>
              <a:ext uri="{FF2B5EF4-FFF2-40B4-BE49-F238E27FC236}">
                <a16:creationId xmlns:a16="http://schemas.microsoft.com/office/drawing/2014/main" id="{5D16C5F5-4A9A-9A27-87C4-16B385C1907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4BB83BC-81D6-577B-E73E-32F86952B2A1}"/>
              </a:ext>
            </a:extLst>
          </p:cNvPr>
          <p:cNvSpPr>
            <a:spLocks noGrp="1"/>
          </p:cNvSpPr>
          <p:nvPr>
            <p:ph type="sldNum" sz="quarter" idx="12"/>
          </p:nvPr>
        </p:nvSpPr>
        <p:spPr/>
        <p:txBody>
          <a:bodyPr/>
          <a:lstStyle/>
          <a:p>
            <a:fld id="{BB918753-BC12-439F-86D7-252CD45B128B}" type="slidenum">
              <a:rPr lang="zh-CN" altLang="en-US" smtClean="0"/>
              <a:t>‹#›</a:t>
            </a:fld>
            <a:endParaRPr lang="zh-CN" altLang="en-US"/>
          </a:p>
        </p:txBody>
      </p:sp>
    </p:spTree>
    <p:extLst>
      <p:ext uri="{BB962C8B-B14F-4D97-AF65-F5344CB8AC3E}">
        <p14:creationId xmlns:p14="http://schemas.microsoft.com/office/powerpoint/2010/main" val="11657711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A1F4A1-D1B8-18C8-6A88-238AF8D567D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0616BBE0-90F2-CAD6-B186-633742C654A3}"/>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CF6ECE90-24F6-80A0-7A0F-8F928BA020D8}"/>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B134B4A7-C165-E647-F8D1-8488AFA0A1F8}"/>
              </a:ext>
            </a:extLst>
          </p:cNvPr>
          <p:cNvSpPr>
            <a:spLocks noGrp="1"/>
          </p:cNvSpPr>
          <p:nvPr>
            <p:ph type="dt" sz="half" idx="10"/>
          </p:nvPr>
        </p:nvSpPr>
        <p:spPr/>
        <p:txBody>
          <a:bodyPr/>
          <a:lstStyle/>
          <a:p>
            <a:fld id="{DB2F911B-07A3-4AB1-9E91-0D5FCA793C05}" type="datetimeFigureOut">
              <a:rPr lang="zh-CN" altLang="en-US" smtClean="0"/>
              <a:t>2023/3/14</a:t>
            </a:fld>
            <a:endParaRPr lang="zh-CN" altLang="en-US"/>
          </a:p>
        </p:txBody>
      </p:sp>
      <p:sp>
        <p:nvSpPr>
          <p:cNvPr id="6" name="页脚占位符 5">
            <a:extLst>
              <a:ext uri="{FF2B5EF4-FFF2-40B4-BE49-F238E27FC236}">
                <a16:creationId xmlns:a16="http://schemas.microsoft.com/office/drawing/2014/main" id="{F92C4F87-343E-7BEB-BA5A-4416EDF36DD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899C9F9-9461-E999-AA95-C9CD7B4C8C95}"/>
              </a:ext>
            </a:extLst>
          </p:cNvPr>
          <p:cNvSpPr>
            <a:spLocks noGrp="1"/>
          </p:cNvSpPr>
          <p:nvPr>
            <p:ph type="sldNum" sz="quarter" idx="12"/>
          </p:nvPr>
        </p:nvSpPr>
        <p:spPr/>
        <p:txBody>
          <a:bodyPr/>
          <a:lstStyle/>
          <a:p>
            <a:fld id="{BB918753-BC12-439F-86D7-252CD45B128B}" type="slidenum">
              <a:rPr lang="zh-CN" altLang="en-US" smtClean="0"/>
              <a:t>‹#›</a:t>
            </a:fld>
            <a:endParaRPr lang="zh-CN" altLang="en-US"/>
          </a:p>
        </p:txBody>
      </p:sp>
    </p:spTree>
    <p:extLst>
      <p:ext uri="{BB962C8B-B14F-4D97-AF65-F5344CB8AC3E}">
        <p14:creationId xmlns:p14="http://schemas.microsoft.com/office/powerpoint/2010/main" val="19142552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E47994-45F0-7209-6274-13202432748D}"/>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8E9C6EB7-DE69-29E1-4101-1E03996E45D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F29E40CB-0F03-C2CF-A428-111B1E265237}"/>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8D64D9FA-D245-E085-C506-516736531FF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B09A4483-5D13-6CB2-3F8F-0350D2EE58A4}"/>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6ACFF1F8-ED79-6DE4-0E29-74DF2E0D249E}"/>
              </a:ext>
            </a:extLst>
          </p:cNvPr>
          <p:cNvSpPr>
            <a:spLocks noGrp="1"/>
          </p:cNvSpPr>
          <p:nvPr>
            <p:ph type="dt" sz="half" idx="10"/>
          </p:nvPr>
        </p:nvSpPr>
        <p:spPr/>
        <p:txBody>
          <a:bodyPr/>
          <a:lstStyle/>
          <a:p>
            <a:fld id="{DB2F911B-07A3-4AB1-9E91-0D5FCA793C05}" type="datetimeFigureOut">
              <a:rPr lang="zh-CN" altLang="en-US" smtClean="0"/>
              <a:t>2023/3/14</a:t>
            </a:fld>
            <a:endParaRPr lang="zh-CN" altLang="en-US"/>
          </a:p>
        </p:txBody>
      </p:sp>
      <p:sp>
        <p:nvSpPr>
          <p:cNvPr id="8" name="页脚占位符 7">
            <a:extLst>
              <a:ext uri="{FF2B5EF4-FFF2-40B4-BE49-F238E27FC236}">
                <a16:creationId xmlns:a16="http://schemas.microsoft.com/office/drawing/2014/main" id="{82392F9B-A984-7CE1-D46C-1084328EA889}"/>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0DB27454-C4E6-7219-4826-A87BD8228A99}"/>
              </a:ext>
            </a:extLst>
          </p:cNvPr>
          <p:cNvSpPr>
            <a:spLocks noGrp="1"/>
          </p:cNvSpPr>
          <p:nvPr>
            <p:ph type="sldNum" sz="quarter" idx="12"/>
          </p:nvPr>
        </p:nvSpPr>
        <p:spPr/>
        <p:txBody>
          <a:bodyPr/>
          <a:lstStyle/>
          <a:p>
            <a:fld id="{BB918753-BC12-439F-86D7-252CD45B128B}" type="slidenum">
              <a:rPr lang="zh-CN" altLang="en-US" smtClean="0"/>
              <a:t>‹#›</a:t>
            </a:fld>
            <a:endParaRPr lang="zh-CN" altLang="en-US"/>
          </a:p>
        </p:txBody>
      </p:sp>
    </p:spTree>
    <p:extLst>
      <p:ext uri="{BB962C8B-B14F-4D97-AF65-F5344CB8AC3E}">
        <p14:creationId xmlns:p14="http://schemas.microsoft.com/office/powerpoint/2010/main" val="13039739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09EE3A-0380-6EA6-E34A-BB2BD5F6D7A7}"/>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1C064CB7-9578-09F4-B156-DE4A2732C9A5}"/>
              </a:ext>
            </a:extLst>
          </p:cNvPr>
          <p:cNvSpPr>
            <a:spLocks noGrp="1"/>
          </p:cNvSpPr>
          <p:nvPr>
            <p:ph type="dt" sz="half" idx="10"/>
          </p:nvPr>
        </p:nvSpPr>
        <p:spPr/>
        <p:txBody>
          <a:bodyPr/>
          <a:lstStyle/>
          <a:p>
            <a:fld id="{DB2F911B-07A3-4AB1-9E91-0D5FCA793C05}" type="datetimeFigureOut">
              <a:rPr lang="zh-CN" altLang="en-US" smtClean="0"/>
              <a:t>2023/3/14</a:t>
            </a:fld>
            <a:endParaRPr lang="zh-CN" altLang="en-US"/>
          </a:p>
        </p:txBody>
      </p:sp>
      <p:sp>
        <p:nvSpPr>
          <p:cNvPr id="4" name="页脚占位符 3">
            <a:extLst>
              <a:ext uri="{FF2B5EF4-FFF2-40B4-BE49-F238E27FC236}">
                <a16:creationId xmlns:a16="http://schemas.microsoft.com/office/drawing/2014/main" id="{D307C4EA-AE58-21E5-3F48-FB3413B720F0}"/>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40E92610-8EE4-D2E6-8E03-8D67B8297217}"/>
              </a:ext>
            </a:extLst>
          </p:cNvPr>
          <p:cNvSpPr>
            <a:spLocks noGrp="1"/>
          </p:cNvSpPr>
          <p:nvPr>
            <p:ph type="sldNum" sz="quarter" idx="12"/>
          </p:nvPr>
        </p:nvSpPr>
        <p:spPr/>
        <p:txBody>
          <a:bodyPr/>
          <a:lstStyle/>
          <a:p>
            <a:fld id="{BB918753-BC12-439F-86D7-252CD45B128B}" type="slidenum">
              <a:rPr lang="zh-CN" altLang="en-US" smtClean="0"/>
              <a:t>‹#›</a:t>
            </a:fld>
            <a:endParaRPr lang="zh-CN" altLang="en-US"/>
          </a:p>
        </p:txBody>
      </p:sp>
    </p:spTree>
    <p:extLst>
      <p:ext uri="{BB962C8B-B14F-4D97-AF65-F5344CB8AC3E}">
        <p14:creationId xmlns:p14="http://schemas.microsoft.com/office/powerpoint/2010/main" val="34007996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E40DC8D1-5714-0A6D-D2C0-6EE3FE07EDFA}"/>
              </a:ext>
            </a:extLst>
          </p:cNvPr>
          <p:cNvSpPr>
            <a:spLocks noGrp="1"/>
          </p:cNvSpPr>
          <p:nvPr>
            <p:ph type="dt" sz="half" idx="10"/>
          </p:nvPr>
        </p:nvSpPr>
        <p:spPr/>
        <p:txBody>
          <a:bodyPr/>
          <a:lstStyle/>
          <a:p>
            <a:fld id="{DB2F911B-07A3-4AB1-9E91-0D5FCA793C05}" type="datetimeFigureOut">
              <a:rPr lang="zh-CN" altLang="en-US" smtClean="0"/>
              <a:t>2023/3/14</a:t>
            </a:fld>
            <a:endParaRPr lang="zh-CN" altLang="en-US"/>
          </a:p>
        </p:txBody>
      </p:sp>
      <p:sp>
        <p:nvSpPr>
          <p:cNvPr id="3" name="页脚占位符 2">
            <a:extLst>
              <a:ext uri="{FF2B5EF4-FFF2-40B4-BE49-F238E27FC236}">
                <a16:creationId xmlns:a16="http://schemas.microsoft.com/office/drawing/2014/main" id="{3FF90BE8-792A-FF57-0E6F-55783C112E38}"/>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7C850438-DDA1-F926-2777-14A248CE4328}"/>
              </a:ext>
            </a:extLst>
          </p:cNvPr>
          <p:cNvSpPr>
            <a:spLocks noGrp="1"/>
          </p:cNvSpPr>
          <p:nvPr>
            <p:ph type="sldNum" sz="quarter" idx="12"/>
          </p:nvPr>
        </p:nvSpPr>
        <p:spPr/>
        <p:txBody>
          <a:bodyPr/>
          <a:lstStyle/>
          <a:p>
            <a:fld id="{BB918753-BC12-439F-86D7-252CD45B128B}" type="slidenum">
              <a:rPr lang="zh-CN" altLang="en-US" smtClean="0"/>
              <a:t>‹#›</a:t>
            </a:fld>
            <a:endParaRPr lang="zh-CN" altLang="en-US"/>
          </a:p>
        </p:txBody>
      </p:sp>
    </p:spTree>
    <p:extLst>
      <p:ext uri="{BB962C8B-B14F-4D97-AF65-F5344CB8AC3E}">
        <p14:creationId xmlns:p14="http://schemas.microsoft.com/office/powerpoint/2010/main" val="37568284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9B6BA0-F361-ABCD-57B7-E1DB37440CA0}"/>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E963C71C-233A-98D5-B96F-F57FBD0A472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1E51CC3B-A3E6-E095-69E7-2156587E18A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ED9F748D-BAFD-3898-54BC-63B99633345B}"/>
              </a:ext>
            </a:extLst>
          </p:cNvPr>
          <p:cNvSpPr>
            <a:spLocks noGrp="1"/>
          </p:cNvSpPr>
          <p:nvPr>
            <p:ph type="dt" sz="half" idx="10"/>
          </p:nvPr>
        </p:nvSpPr>
        <p:spPr/>
        <p:txBody>
          <a:bodyPr/>
          <a:lstStyle/>
          <a:p>
            <a:fld id="{DB2F911B-07A3-4AB1-9E91-0D5FCA793C05}" type="datetimeFigureOut">
              <a:rPr lang="zh-CN" altLang="en-US" smtClean="0"/>
              <a:t>2023/3/14</a:t>
            </a:fld>
            <a:endParaRPr lang="zh-CN" altLang="en-US"/>
          </a:p>
        </p:txBody>
      </p:sp>
      <p:sp>
        <p:nvSpPr>
          <p:cNvPr id="6" name="页脚占位符 5">
            <a:extLst>
              <a:ext uri="{FF2B5EF4-FFF2-40B4-BE49-F238E27FC236}">
                <a16:creationId xmlns:a16="http://schemas.microsoft.com/office/drawing/2014/main" id="{4BD67735-3B9C-09FB-BBB5-14F288BA5B9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42A1A1B-8A88-4F34-6AA9-21C1CBE33587}"/>
              </a:ext>
            </a:extLst>
          </p:cNvPr>
          <p:cNvSpPr>
            <a:spLocks noGrp="1"/>
          </p:cNvSpPr>
          <p:nvPr>
            <p:ph type="sldNum" sz="quarter" idx="12"/>
          </p:nvPr>
        </p:nvSpPr>
        <p:spPr/>
        <p:txBody>
          <a:bodyPr/>
          <a:lstStyle/>
          <a:p>
            <a:fld id="{BB918753-BC12-439F-86D7-252CD45B128B}" type="slidenum">
              <a:rPr lang="zh-CN" altLang="en-US" smtClean="0"/>
              <a:t>‹#›</a:t>
            </a:fld>
            <a:endParaRPr lang="zh-CN" altLang="en-US"/>
          </a:p>
        </p:txBody>
      </p:sp>
    </p:spTree>
    <p:extLst>
      <p:ext uri="{BB962C8B-B14F-4D97-AF65-F5344CB8AC3E}">
        <p14:creationId xmlns:p14="http://schemas.microsoft.com/office/powerpoint/2010/main" val="2147898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550453-21B8-333C-14F2-44A684E43BC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CE3D7000-2C0B-DA0B-A52C-8914F69477C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295701F2-2C02-204C-3A61-32BDF7AADB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50391922-2211-1C2D-53C1-27AA214548DA}"/>
              </a:ext>
            </a:extLst>
          </p:cNvPr>
          <p:cNvSpPr>
            <a:spLocks noGrp="1"/>
          </p:cNvSpPr>
          <p:nvPr>
            <p:ph type="dt" sz="half" idx="10"/>
          </p:nvPr>
        </p:nvSpPr>
        <p:spPr/>
        <p:txBody>
          <a:bodyPr/>
          <a:lstStyle/>
          <a:p>
            <a:fld id="{DB2F911B-07A3-4AB1-9E91-0D5FCA793C05}" type="datetimeFigureOut">
              <a:rPr lang="zh-CN" altLang="en-US" smtClean="0"/>
              <a:t>2023/3/14</a:t>
            </a:fld>
            <a:endParaRPr lang="zh-CN" altLang="en-US"/>
          </a:p>
        </p:txBody>
      </p:sp>
      <p:sp>
        <p:nvSpPr>
          <p:cNvPr id="6" name="页脚占位符 5">
            <a:extLst>
              <a:ext uri="{FF2B5EF4-FFF2-40B4-BE49-F238E27FC236}">
                <a16:creationId xmlns:a16="http://schemas.microsoft.com/office/drawing/2014/main" id="{AFEFC2DF-B369-D431-2DE9-644C7E1E138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C177754-04BF-F917-9DAD-E9E5F99CCE6F}"/>
              </a:ext>
            </a:extLst>
          </p:cNvPr>
          <p:cNvSpPr>
            <a:spLocks noGrp="1"/>
          </p:cNvSpPr>
          <p:nvPr>
            <p:ph type="sldNum" sz="quarter" idx="12"/>
          </p:nvPr>
        </p:nvSpPr>
        <p:spPr/>
        <p:txBody>
          <a:bodyPr/>
          <a:lstStyle/>
          <a:p>
            <a:fld id="{BB918753-BC12-439F-86D7-252CD45B128B}" type="slidenum">
              <a:rPr lang="zh-CN" altLang="en-US" smtClean="0"/>
              <a:t>‹#›</a:t>
            </a:fld>
            <a:endParaRPr lang="zh-CN" altLang="en-US"/>
          </a:p>
        </p:txBody>
      </p:sp>
    </p:spTree>
    <p:extLst>
      <p:ext uri="{BB962C8B-B14F-4D97-AF65-F5344CB8AC3E}">
        <p14:creationId xmlns:p14="http://schemas.microsoft.com/office/powerpoint/2010/main" val="16757696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lumMod val="95000"/>
              </a:schemeClr>
            </a:gs>
            <a:gs pos="74000">
              <a:schemeClr val="bg1">
                <a:lumMod val="95000"/>
              </a:schemeClr>
            </a:gs>
            <a:gs pos="83000">
              <a:schemeClr val="bg1">
                <a:lumMod val="85000"/>
              </a:schemeClr>
            </a:gs>
            <a:gs pos="100000">
              <a:schemeClr val="bg1">
                <a:lumMod val="65000"/>
              </a:schemeClr>
            </a:gs>
          </a:gsLst>
          <a:lin ang="5400000" scaled="1"/>
          <a:tileRect/>
        </a:gradFill>
        <a:effectLst/>
      </p:bgPr>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72E15457-2015-88E9-986C-64C2055FE93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7CD80BAF-44D5-2195-1919-DEB454E22B9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2A1D02E-80E0-5C29-F5A8-8D81C79255D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2F911B-07A3-4AB1-9E91-0D5FCA793C05}" type="datetimeFigureOut">
              <a:rPr lang="zh-CN" altLang="en-US" smtClean="0"/>
              <a:t>2023/3/14</a:t>
            </a:fld>
            <a:endParaRPr lang="zh-CN" altLang="en-US"/>
          </a:p>
        </p:txBody>
      </p:sp>
      <p:sp>
        <p:nvSpPr>
          <p:cNvPr id="5" name="页脚占位符 4">
            <a:extLst>
              <a:ext uri="{FF2B5EF4-FFF2-40B4-BE49-F238E27FC236}">
                <a16:creationId xmlns:a16="http://schemas.microsoft.com/office/drawing/2014/main" id="{5707B4D0-902A-4355-423E-444391C48D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3244762C-8BD4-B190-743C-39D396E61D7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B918753-BC12-439F-86D7-252CD45B128B}" type="slidenum">
              <a:rPr lang="zh-CN" altLang="en-US" smtClean="0"/>
              <a:t>‹#›</a:t>
            </a:fld>
            <a:endParaRPr lang="zh-CN" altLang="en-US"/>
          </a:p>
        </p:txBody>
      </p:sp>
    </p:spTree>
    <p:extLst>
      <p:ext uri="{BB962C8B-B14F-4D97-AF65-F5344CB8AC3E}">
        <p14:creationId xmlns:p14="http://schemas.microsoft.com/office/powerpoint/2010/main" val="447937495"/>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14D06B-8064-17FE-EE1F-09D957160F85}"/>
              </a:ext>
            </a:extLst>
          </p:cNvPr>
          <p:cNvSpPr>
            <a:spLocks noGrp="1"/>
          </p:cNvSpPr>
          <p:nvPr>
            <p:ph type="ctrTitle"/>
          </p:nvPr>
        </p:nvSpPr>
        <p:spPr/>
        <p:txBody>
          <a:bodyPr/>
          <a:lstStyle/>
          <a:p>
            <a:pPr algn="l"/>
            <a:r>
              <a:rPr lang="en-US" altLang="zh-CN" dirty="0"/>
              <a:t>Burger Specialist </a:t>
            </a:r>
            <a:br>
              <a:rPr lang="en-US" altLang="zh-CN" dirty="0"/>
            </a:br>
            <a:r>
              <a:rPr lang="en-US" altLang="zh-CN" dirty="0"/>
              <a:t>		    </a:t>
            </a:r>
            <a:r>
              <a:rPr lang="en-US" altLang="zh-CN" sz="2800" dirty="0"/>
              <a:t>- the architecture of a web social platform</a:t>
            </a:r>
            <a:endParaRPr lang="zh-CN" altLang="en-US" dirty="0"/>
          </a:p>
        </p:txBody>
      </p:sp>
      <p:sp>
        <p:nvSpPr>
          <p:cNvPr id="3" name="副标题 2">
            <a:extLst>
              <a:ext uri="{FF2B5EF4-FFF2-40B4-BE49-F238E27FC236}">
                <a16:creationId xmlns:a16="http://schemas.microsoft.com/office/drawing/2014/main" id="{0FBB277A-4961-8F45-FFFC-CDBFF79FE37E}"/>
              </a:ext>
            </a:extLst>
          </p:cNvPr>
          <p:cNvSpPr>
            <a:spLocks noGrp="1"/>
          </p:cNvSpPr>
          <p:nvPr>
            <p:ph type="subTitle" idx="1"/>
          </p:nvPr>
        </p:nvSpPr>
        <p:spPr/>
        <p:txBody>
          <a:bodyPr>
            <a:normAutofit lnSpcReduction="10000"/>
          </a:bodyPr>
          <a:lstStyle/>
          <a:p>
            <a:pPr algn="r"/>
            <a:endParaRPr lang="en-US" altLang="zh-CN" dirty="0"/>
          </a:p>
          <a:p>
            <a:pPr algn="r"/>
            <a:endParaRPr lang="en-US" altLang="zh-CN" dirty="0"/>
          </a:p>
          <a:p>
            <a:pPr algn="r"/>
            <a:r>
              <a:rPr lang="en-US" altLang="zh-CN" dirty="0"/>
              <a:t>Jiahui TANG</a:t>
            </a:r>
          </a:p>
          <a:p>
            <a:pPr algn="r"/>
            <a:r>
              <a:rPr lang="en-US" altLang="zh-CN" dirty="0"/>
              <a:t>2023/03/16</a:t>
            </a:r>
            <a:endParaRPr lang="zh-CN" altLang="en-US" dirty="0"/>
          </a:p>
        </p:txBody>
      </p:sp>
      <p:sp>
        <p:nvSpPr>
          <p:cNvPr id="4" name="灯片编号占位符 3">
            <a:extLst>
              <a:ext uri="{FF2B5EF4-FFF2-40B4-BE49-F238E27FC236}">
                <a16:creationId xmlns:a16="http://schemas.microsoft.com/office/drawing/2014/main" id="{9BA7D726-E586-23D9-2728-789FB9825DC8}"/>
              </a:ext>
            </a:extLst>
          </p:cNvPr>
          <p:cNvSpPr>
            <a:spLocks noGrp="1"/>
          </p:cNvSpPr>
          <p:nvPr>
            <p:ph type="sldNum" sz="quarter" idx="12"/>
          </p:nvPr>
        </p:nvSpPr>
        <p:spPr/>
        <p:txBody>
          <a:bodyPr/>
          <a:lstStyle/>
          <a:p>
            <a:fld id="{BB918753-BC12-439F-86D7-252CD45B128B}" type="slidenum">
              <a:rPr lang="zh-CN" altLang="en-US" smtClean="0">
                <a:solidFill>
                  <a:schemeClr val="tx1"/>
                </a:solidFill>
              </a:rPr>
              <a:t>1</a:t>
            </a:fld>
            <a:r>
              <a:rPr lang="en-US" altLang="zh-CN" dirty="0">
                <a:solidFill>
                  <a:schemeClr val="tx1"/>
                </a:solidFill>
              </a:rPr>
              <a:t>/11</a:t>
            </a:r>
            <a:endParaRPr lang="zh-CN" altLang="en-US" dirty="0">
              <a:solidFill>
                <a:schemeClr val="tx1"/>
              </a:solidFill>
            </a:endParaRPr>
          </a:p>
        </p:txBody>
      </p:sp>
    </p:spTree>
    <p:extLst>
      <p:ext uri="{BB962C8B-B14F-4D97-AF65-F5344CB8AC3E}">
        <p14:creationId xmlns:p14="http://schemas.microsoft.com/office/powerpoint/2010/main" val="18110667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0257ED-05E8-637A-31FB-73D8F052C039}"/>
              </a:ext>
            </a:extLst>
          </p:cNvPr>
          <p:cNvSpPr>
            <a:spLocks noGrp="1"/>
          </p:cNvSpPr>
          <p:nvPr>
            <p:ph type="title"/>
          </p:nvPr>
        </p:nvSpPr>
        <p:spPr>
          <a:xfrm>
            <a:off x="838200" y="2766218"/>
            <a:ext cx="10515600" cy="1325563"/>
          </a:xfrm>
        </p:spPr>
        <p:txBody>
          <a:bodyPr>
            <a:normAutofit/>
          </a:bodyPr>
          <a:lstStyle/>
          <a:p>
            <a:pPr algn="ctr"/>
            <a:r>
              <a:rPr lang="en-US" altLang="zh-CN" sz="8000" dirty="0">
                <a:latin typeface="Edwardian Script ITC" panose="030303020407070D0804" pitchFamily="66" charset="0"/>
              </a:rPr>
              <a:t>Thank you for your watching!</a:t>
            </a:r>
            <a:endParaRPr lang="zh-CN" altLang="en-US" sz="8000" dirty="0">
              <a:latin typeface="Edwardian Script ITC" panose="030303020407070D0804" pitchFamily="66" charset="0"/>
            </a:endParaRPr>
          </a:p>
        </p:txBody>
      </p:sp>
      <p:sp>
        <p:nvSpPr>
          <p:cNvPr id="4" name="灯片编号占位符 3">
            <a:extLst>
              <a:ext uri="{FF2B5EF4-FFF2-40B4-BE49-F238E27FC236}">
                <a16:creationId xmlns:a16="http://schemas.microsoft.com/office/drawing/2014/main" id="{9015A9F1-C631-73E0-9436-EEEE1A8D4D5C}"/>
              </a:ext>
            </a:extLst>
          </p:cNvPr>
          <p:cNvSpPr>
            <a:spLocks noGrp="1"/>
          </p:cNvSpPr>
          <p:nvPr>
            <p:ph type="sldNum" sz="quarter" idx="12"/>
          </p:nvPr>
        </p:nvSpPr>
        <p:spPr/>
        <p:txBody>
          <a:bodyPr/>
          <a:lstStyle/>
          <a:p>
            <a:fld id="{BB918753-BC12-439F-86D7-252CD45B128B}" type="slidenum">
              <a:rPr lang="zh-CN" altLang="en-US" smtClean="0">
                <a:solidFill>
                  <a:schemeClr val="tx1"/>
                </a:solidFill>
              </a:rPr>
              <a:t>10</a:t>
            </a:fld>
            <a:r>
              <a:rPr lang="en-US" altLang="zh-CN" dirty="0">
                <a:solidFill>
                  <a:schemeClr val="tx1"/>
                </a:solidFill>
              </a:rPr>
              <a:t>/11</a:t>
            </a:r>
            <a:endParaRPr lang="zh-CN" altLang="en-US" dirty="0">
              <a:solidFill>
                <a:schemeClr val="tx1"/>
              </a:solidFill>
            </a:endParaRPr>
          </a:p>
        </p:txBody>
      </p:sp>
    </p:spTree>
    <p:extLst>
      <p:ext uri="{BB962C8B-B14F-4D97-AF65-F5344CB8AC3E}">
        <p14:creationId xmlns:p14="http://schemas.microsoft.com/office/powerpoint/2010/main" val="23377340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F095556-7ECD-C124-C92F-B3EB4433877D}"/>
              </a:ext>
            </a:extLst>
          </p:cNvPr>
          <p:cNvSpPr>
            <a:spLocks noGrp="1"/>
          </p:cNvSpPr>
          <p:nvPr>
            <p:ph type="title"/>
          </p:nvPr>
        </p:nvSpPr>
        <p:spPr>
          <a:xfrm>
            <a:off x="838200" y="2766218"/>
            <a:ext cx="10515600" cy="1325563"/>
          </a:xfrm>
        </p:spPr>
        <p:txBody>
          <a:bodyPr>
            <a:normAutofit/>
          </a:bodyPr>
          <a:lstStyle/>
          <a:p>
            <a:pPr algn="ctr"/>
            <a:r>
              <a:rPr lang="en-US" altLang="zh-CN" sz="8000" dirty="0"/>
              <a:t>Q&amp;A</a:t>
            </a:r>
            <a:endParaRPr lang="zh-CN" altLang="en-US" sz="8000" dirty="0"/>
          </a:p>
        </p:txBody>
      </p:sp>
      <p:sp>
        <p:nvSpPr>
          <p:cNvPr id="4" name="灯片编号占位符 3">
            <a:extLst>
              <a:ext uri="{FF2B5EF4-FFF2-40B4-BE49-F238E27FC236}">
                <a16:creationId xmlns:a16="http://schemas.microsoft.com/office/drawing/2014/main" id="{33198CAE-605A-7935-3AE4-0D3B7AA35409}"/>
              </a:ext>
            </a:extLst>
          </p:cNvPr>
          <p:cNvSpPr>
            <a:spLocks noGrp="1"/>
          </p:cNvSpPr>
          <p:nvPr>
            <p:ph type="sldNum" sz="quarter" idx="12"/>
          </p:nvPr>
        </p:nvSpPr>
        <p:spPr/>
        <p:txBody>
          <a:bodyPr/>
          <a:lstStyle/>
          <a:p>
            <a:fld id="{BB918753-BC12-439F-86D7-252CD45B128B}" type="slidenum">
              <a:rPr lang="zh-CN" altLang="en-US" smtClean="0">
                <a:solidFill>
                  <a:schemeClr val="tx1"/>
                </a:solidFill>
              </a:rPr>
              <a:t>11</a:t>
            </a:fld>
            <a:r>
              <a:rPr lang="en-US" altLang="zh-CN" dirty="0">
                <a:solidFill>
                  <a:schemeClr val="tx1"/>
                </a:solidFill>
              </a:rPr>
              <a:t>/11</a:t>
            </a:r>
            <a:endParaRPr lang="zh-CN" altLang="en-US" dirty="0">
              <a:solidFill>
                <a:schemeClr val="tx1"/>
              </a:solidFill>
            </a:endParaRPr>
          </a:p>
        </p:txBody>
      </p:sp>
    </p:spTree>
    <p:extLst>
      <p:ext uri="{BB962C8B-B14F-4D97-AF65-F5344CB8AC3E}">
        <p14:creationId xmlns:p14="http://schemas.microsoft.com/office/powerpoint/2010/main" val="41870047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7B66AA-D8DB-CF2D-748C-1EF8439740F1}"/>
              </a:ext>
            </a:extLst>
          </p:cNvPr>
          <p:cNvSpPr>
            <a:spLocks noGrp="1"/>
          </p:cNvSpPr>
          <p:nvPr>
            <p:ph type="title"/>
          </p:nvPr>
        </p:nvSpPr>
        <p:spPr/>
        <p:txBody>
          <a:bodyPr/>
          <a:lstStyle/>
          <a:p>
            <a:r>
              <a:rPr lang="en-US" altLang="zh-CN" dirty="0"/>
              <a:t>Content</a:t>
            </a:r>
            <a:endParaRPr lang="zh-CN" altLang="en-US" dirty="0"/>
          </a:p>
        </p:txBody>
      </p:sp>
      <p:sp>
        <p:nvSpPr>
          <p:cNvPr id="3" name="内容占位符 2">
            <a:extLst>
              <a:ext uri="{FF2B5EF4-FFF2-40B4-BE49-F238E27FC236}">
                <a16:creationId xmlns:a16="http://schemas.microsoft.com/office/drawing/2014/main" id="{2FB5AFB8-EDCE-6D77-C539-890323739095}"/>
              </a:ext>
            </a:extLst>
          </p:cNvPr>
          <p:cNvSpPr>
            <a:spLocks noGrp="1"/>
          </p:cNvSpPr>
          <p:nvPr>
            <p:ph idx="1"/>
          </p:nvPr>
        </p:nvSpPr>
        <p:spPr/>
        <p:txBody>
          <a:bodyPr>
            <a:normAutofit lnSpcReduction="10000"/>
          </a:bodyPr>
          <a:lstStyle/>
          <a:p>
            <a:r>
              <a:rPr lang="en-US" altLang="zh-CN" dirty="0"/>
              <a:t>General Design</a:t>
            </a:r>
          </a:p>
          <a:p>
            <a:pPr lvl="1"/>
            <a:r>
              <a:rPr lang="en-US" altLang="zh-CN" dirty="0"/>
              <a:t>Simple Specification</a:t>
            </a:r>
          </a:p>
          <a:p>
            <a:pPr lvl="1"/>
            <a:r>
              <a:rPr lang="en-US" altLang="zh-CN" dirty="0"/>
              <a:t>System Context</a:t>
            </a:r>
          </a:p>
          <a:p>
            <a:pPr lvl="1"/>
            <a:r>
              <a:rPr lang="en-US" altLang="zh-CN" dirty="0"/>
              <a:t>Containers</a:t>
            </a:r>
          </a:p>
          <a:p>
            <a:pPr lvl="1"/>
            <a:r>
              <a:rPr lang="en-US" altLang="zh-CN" dirty="0"/>
              <a:t>Data Security &amp; User Privacy Solution</a:t>
            </a:r>
          </a:p>
          <a:p>
            <a:pPr lvl="1"/>
            <a:r>
              <a:rPr lang="en-US" altLang="zh-CN" dirty="0"/>
              <a:t>Increased Workloads Solution</a:t>
            </a:r>
          </a:p>
          <a:p>
            <a:pPr lvl="1"/>
            <a:endParaRPr lang="en-US" altLang="zh-CN" dirty="0"/>
          </a:p>
          <a:p>
            <a:r>
              <a:rPr lang="en-US" altLang="zh-CN" dirty="0"/>
              <a:t>Further Thoughts and Design</a:t>
            </a:r>
          </a:p>
          <a:p>
            <a:endParaRPr lang="en-US" altLang="zh-CN" dirty="0"/>
          </a:p>
          <a:p>
            <a:r>
              <a:rPr lang="en-US" altLang="zh-CN" dirty="0"/>
              <a:t>Demo Detail</a:t>
            </a:r>
          </a:p>
        </p:txBody>
      </p:sp>
      <p:sp>
        <p:nvSpPr>
          <p:cNvPr id="4" name="灯片编号占位符 3">
            <a:extLst>
              <a:ext uri="{FF2B5EF4-FFF2-40B4-BE49-F238E27FC236}">
                <a16:creationId xmlns:a16="http://schemas.microsoft.com/office/drawing/2014/main" id="{92020545-ECC2-4DA1-7786-4EE55FA57B92}"/>
              </a:ext>
            </a:extLst>
          </p:cNvPr>
          <p:cNvSpPr>
            <a:spLocks noGrp="1"/>
          </p:cNvSpPr>
          <p:nvPr>
            <p:ph type="sldNum" sz="quarter" idx="12"/>
          </p:nvPr>
        </p:nvSpPr>
        <p:spPr/>
        <p:txBody>
          <a:bodyPr/>
          <a:lstStyle/>
          <a:p>
            <a:fld id="{BB918753-BC12-439F-86D7-252CD45B128B}" type="slidenum">
              <a:rPr lang="zh-CN" altLang="en-US" smtClean="0">
                <a:solidFill>
                  <a:schemeClr val="tx1"/>
                </a:solidFill>
              </a:rPr>
              <a:t>2</a:t>
            </a:fld>
            <a:r>
              <a:rPr lang="en-US" altLang="zh-CN" dirty="0">
                <a:solidFill>
                  <a:schemeClr val="tx1"/>
                </a:solidFill>
              </a:rPr>
              <a:t>/11</a:t>
            </a:r>
            <a:endParaRPr lang="zh-CN" altLang="en-US" dirty="0">
              <a:solidFill>
                <a:schemeClr val="tx1"/>
              </a:solidFill>
            </a:endParaRPr>
          </a:p>
        </p:txBody>
      </p:sp>
    </p:spTree>
    <p:extLst>
      <p:ext uri="{BB962C8B-B14F-4D97-AF65-F5344CB8AC3E}">
        <p14:creationId xmlns:p14="http://schemas.microsoft.com/office/powerpoint/2010/main" val="25673462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8A7018-9B16-5CFC-C863-E546836FD251}"/>
              </a:ext>
            </a:extLst>
          </p:cNvPr>
          <p:cNvSpPr>
            <a:spLocks noGrp="1"/>
          </p:cNvSpPr>
          <p:nvPr>
            <p:ph type="title"/>
          </p:nvPr>
        </p:nvSpPr>
        <p:spPr/>
        <p:txBody>
          <a:bodyPr/>
          <a:lstStyle/>
          <a:p>
            <a:r>
              <a:rPr lang="en-US" altLang="zh-CN" dirty="0"/>
              <a:t>Simple Specification</a:t>
            </a:r>
            <a:endParaRPr lang="zh-CN" altLang="en-US" dirty="0"/>
          </a:p>
        </p:txBody>
      </p:sp>
      <p:sp>
        <p:nvSpPr>
          <p:cNvPr id="3" name="内容占位符 2">
            <a:extLst>
              <a:ext uri="{FF2B5EF4-FFF2-40B4-BE49-F238E27FC236}">
                <a16:creationId xmlns:a16="http://schemas.microsoft.com/office/drawing/2014/main" id="{3BC5D956-BC2D-F6F8-FA69-ED7468BC7644}"/>
              </a:ext>
            </a:extLst>
          </p:cNvPr>
          <p:cNvSpPr>
            <a:spLocks noGrp="1"/>
          </p:cNvSpPr>
          <p:nvPr>
            <p:ph idx="1"/>
          </p:nvPr>
        </p:nvSpPr>
        <p:spPr>
          <a:xfrm>
            <a:off x="514925" y="1840923"/>
            <a:ext cx="5008418" cy="4351338"/>
          </a:xfrm>
        </p:spPr>
        <p:txBody>
          <a:bodyPr/>
          <a:lstStyle/>
          <a:p>
            <a:r>
              <a:rPr lang="en-US" altLang="zh-CN" sz="2400" b="1" dirty="0"/>
              <a:t>A new social platform</a:t>
            </a:r>
          </a:p>
          <a:p>
            <a:pPr lvl="1"/>
            <a:r>
              <a:rPr lang="en-US" altLang="zh-CN" sz="2000" dirty="0"/>
              <a:t>Review local burger places</a:t>
            </a:r>
          </a:p>
          <a:p>
            <a:pPr marL="457200" lvl="1" indent="0">
              <a:lnSpc>
                <a:spcPts val="1500"/>
              </a:lnSpc>
              <a:buNone/>
            </a:pPr>
            <a:r>
              <a:rPr lang="en-US" altLang="zh-CN" sz="2000" dirty="0"/>
              <a:t>   </a:t>
            </a:r>
            <a:r>
              <a:rPr lang="en-US" altLang="zh-CN" sz="1200" dirty="0"/>
              <a:t> Store the information of burger places</a:t>
            </a:r>
          </a:p>
          <a:p>
            <a:pPr lvl="1">
              <a:lnSpc>
                <a:spcPct val="100000"/>
              </a:lnSpc>
            </a:pPr>
            <a:r>
              <a:rPr lang="en-US" altLang="zh-CN" sz="2000" dirty="0"/>
              <a:t>Score the burger places</a:t>
            </a:r>
          </a:p>
          <a:p>
            <a:pPr marL="457200" lvl="1" indent="0">
              <a:lnSpc>
                <a:spcPct val="50000"/>
              </a:lnSpc>
              <a:buNone/>
            </a:pPr>
            <a:r>
              <a:rPr lang="en-US" altLang="zh-CN" sz="2000" dirty="0"/>
              <a:t>   </a:t>
            </a:r>
            <a:r>
              <a:rPr lang="en-US" altLang="zh-CN" sz="1200" dirty="0"/>
              <a:t> User can make a comment on the burger places</a:t>
            </a:r>
          </a:p>
          <a:p>
            <a:pPr lvl="1"/>
            <a:r>
              <a:rPr lang="en-US" altLang="zh-CN" sz="2000" dirty="0"/>
              <a:t>Upload pictures</a:t>
            </a:r>
          </a:p>
          <a:p>
            <a:pPr marL="457200" lvl="1" indent="0">
              <a:lnSpc>
                <a:spcPts val="1500"/>
              </a:lnSpc>
              <a:buNone/>
            </a:pPr>
            <a:r>
              <a:rPr lang="en-US" altLang="zh-CN" sz="1200" dirty="0"/>
              <a:t>      Contain file servers to save pictures or other media data</a:t>
            </a:r>
          </a:p>
          <a:p>
            <a:pPr lvl="1"/>
            <a:r>
              <a:rPr lang="en-US" altLang="zh-CN" sz="2000" dirty="0"/>
              <a:t>Find nearby restaurants</a:t>
            </a:r>
          </a:p>
          <a:p>
            <a:pPr marL="457200" lvl="1" indent="0">
              <a:lnSpc>
                <a:spcPts val="1500"/>
              </a:lnSpc>
              <a:buNone/>
            </a:pPr>
            <a:r>
              <a:rPr lang="en-US" altLang="zh-CN" sz="2000" dirty="0"/>
              <a:t>   </a:t>
            </a:r>
            <a:r>
              <a:rPr lang="en-US" altLang="zh-CN" sz="1200" dirty="0"/>
              <a:t> Find restaurants according to a confirmed location</a:t>
            </a:r>
            <a:endParaRPr lang="en-US" altLang="zh-CN" sz="2000" dirty="0"/>
          </a:p>
          <a:p>
            <a:r>
              <a:rPr lang="en-US" altLang="zh-CN" sz="2400" b="1" dirty="0"/>
              <a:t>Available on multi-platform</a:t>
            </a:r>
          </a:p>
        </p:txBody>
      </p:sp>
      <p:sp>
        <p:nvSpPr>
          <p:cNvPr id="4" name="文本框 3">
            <a:extLst>
              <a:ext uri="{FF2B5EF4-FFF2-40B4-BE49-F238E27FC236}">
                <a16:creationId xmlns:a16="http://schemas.microsoft.com/office/drawing/2014/main" id="{527D3DF6-A13A-2AED-4374-ED748F800EE7}"/>
              </a:ext>
            </a:extLst>
          </p:cNvPr>
          <p:cNvSpPr txBox="1"/>
          <p:nvPr/>
        </p:nvSpPr>
        <p:spPr>
          <a:xfrm>
            <a:off x="6345384" y="1840923"/>
            <a:ext cx="5331691" cy="3477875"/>
          </a:xfrm>
          <a:prstGeom prst="rect">
            <a:avLst/>
          </a:prstGeom>
          <a:noFill/>
        </p:spPr>
        <p:txBody>
          <a:bodyPr wrap="square" rtlCol="0">
            <a:spAutoFit/>
          </a:bodyPr>
          <a:lstStyle/>
          <a:p>
            <a:pPr marL="342900" indent="-342900">
              <a:buFont typeface="Wingdings" panose="05000000000000000000" pitchFamily="2" charset="2"/>
              <a:buChar char="ü"/>
            </a:pPr>
            <a:r>
              <a:rPr lang="en-US" altLang="zh-CN" sz="2000" dirty="0"/>
              <a:t>A Web application</a:t>
            </a:r>
          </a:p>
          <a:p>
            <a:pPr marL="342900" indent="-342900">
              <a:buFont typeface="Wingdings" panose="05000000000000000000" pitchFamily="2" charset="2"/>
              <a:buChar char="ü"/>
            </a:pPr>
            <a:r>
              <a:rPr lang="en-US" altLang="zh-CN" sz="2000" dirty="0"/>
              <a:t>Should be abled to be deployed on multi-platform</a:t>
            </a:r>
          </a:p>
          <a:p>
            <a:pPr marL="342900" indent="-342900">
              <a:buFont typeface="Wingdings" panose="05000000000000000000" pitchFamily="2" charset="2"/>
              <a:buChar char="ü"/>
            </a:pPr>
            <a:r>
              <a:rPr lang="en-US" altLang="zh-CN" sz="2000" dirty="0"/>
              <a:t>Need a file system to save pictures and videos</a:t>
            </a:r>
          </a:p>
          <a:p>
            <a:pPr marL="342900" indent="-342900">
              <a:buFont typeface="Wingdings" panose="05000000000000000000" pitchFamily="2" charset="2"/>
              <a:buChar char="ü"/>
            </a:pPr>
            <a:r>
              <a:rPr lang="en-US" altLang="zh-CN" sz="2000" dirty="0"/>
              <a:t>Need a database to save user information and other records</a:t>
            </a:r>
          </a:p>
          <a:p>
            <a:pPr marL="342900" indent="-342900">
              <a:buFont typeface="Wingdings" panose="05000000000000000000" pitchFamily="2" charset="2"/>
              <a:buChar char="ü"/>
            </a:pPr>
            <a:r>
              <a:rPr lang="en-US" altLang="zh-CN" sz="2000" b="1" dirty="0">
                <a:solidFill>
                  <a:srgbClr val="FF0000"/>
                </a:solidFill>
              </a:rPr>
              <a:t>Data security and user privacy should be concerned</a:t>
            </a:r>
          </a:p>
          <a:p>
            <a:pPr marL="342900" indent="-342900">
              <a:buFont typeface="Wingdings" panose="05000000000000000000" pitchFamily="2" charset="2"/>
              <a:buChar char="ü"/>
            </a:pPr>
            <a:r>
              <a:rPr lang="en-US" altLang="zh-CN" sz="2000" b="1" dirty="0">
                <a:solidFill>
                  <a:srgbClr val="FF0000"/>
                </a:solidFill>
              </a:rPr>
              <a:t>The system should be able to handle the increased workloads</a:t>
            </a:r>
          </a:p>
        </p:txBody>
      </p:sp>
      <p:sp>
        <p:nvSpPr>
          <p:cNvPr id="5" name="箭头: 右 4">
            <a:extLst>
              <a:ext uri="{FF2B5EF4-FFF2-40B4-BE49-F238E27FC236}">
                <a16:creationId xmlns:a16="http://schemas.microsoft.com/office/drawing/2014/main" id="{60DC45FA-15E3-4C04-EB05-E0B921B6471C}"/>
              </a:ext>
            </a:extLst>
          </p:cNvPr>
          <p:cNvSpPr/>
          <p:nvPr/>
        </p:nvSpPr>
        <p:spPr>
          <a:xfrm>
            <a:off x="5029201" y="2948853"/>
            <a:ext cx="1191491" cy="57265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灯片编号占位符 5">
            <a:extLst>
              <a:ext uri="{FF2B5EF4-FFF2-40B4-BE49-F238E27FC236}">
                <a16:creationId xmlns:a16="http://schemas.microsoft.com/office/drawing/2014/main" id="{0003BB0F-AFFB-7219-8F72-5FC44D132BC6}"/>
              </a:ext>
            </a:extLst>
          </p:cNvPr>
          <p:cNvSpPr>
            <a:spLocks noGrp="1"/>
          </p:cNvSpPr>
          <p:nvPr>
            <p:ph type="sldNum" sz="quarter" idx="12"/>
          </p:nvPr>
        </p:nvSpPr>
        <p:spPr/>
        <p:txBody>
          <a:bodyPr/>
          <a:lstStyle/>
          <a:p>
            <a:fld id="{BB918753-BC12-439F-86D7-252CD45B128B}" type="slidenum">
              <a:rPr lang="zh-CN" altLang="en-US" smtClean="0">
                <a:solidFill>
                  <a:schemeClr val="tx1"/>
                </a:solidFill>
              </a:rPr>
              <a:t>3</a:t>
            </a:fld>
            <a:r>
              <a:rPr lang="en-US" altLang="zh-CN" dirty="0">
                <a:solidFill>
                  <a:schemeClr val="tx1"/>
                </a:solidFill>
              </a:rPr>
              <a:t>/11</a:t>
            </a:r>
            <a:endParaRPr lang="zh-CN" altLang="en-US" dirty="0">
              <a:solidFill>
                <a:schemeClr val="tx1"/>
              </a:solidFill>
            </a:endParaRPr>
          </a:p>
        </p:txBody>
      </p:sp>
    </p:spTree>
    <p:extLst>
      <p:ext uri="{BB962C8B-B14F-4D97-AF65-F5344CB8AC3E}">
        <p14:creationId xmlns:p14="http://schemas.microsoft.com/office/powerpoint/2010/main" val="38777171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662667-363C-1CCA-11F5-97718D86C4E9}"/>
              </a:ext>
            </a:extLst>
          </p:cNvPr>
          <p:cNvSpPr>
            <a:spLocks noGrp="1"/>
          </p:cNvSpPr>
          <p:nvPr>
            <p:ph type="title"/>
          </p:nvPr>
        </p:nvSpPr>
        <p:spPr/>
        <p:txBody>
          <a:bodyPr/>
          <a:lstStyle/>
          <a:p>
            <a:r>
              <a:rPr lang="en-US" altLang="zh-CN" dirty="0"/>
              <a:t>System Context</a:t>
            </a:r>
            <a:endParaRPr lang="zh-CN" altLang="en-US" dirty="0"/>
          </a:p>
        </p:txBody>
      </p:sp>
      <p:pic>
        <p:nvPicPr>
          <p:cNvPr id="5" name="内容占位符 4">
            <a:extLst>
              <a:ext uri="{FF2B5EF4-FFF2-40B4-BE49-F238E27FC236}">
                <a16:creationId xmlns:a16="http://schemas.microsoft.com/office/drawing/2014/main" id="{317D78D5-E6D0-892D-75EB-167A61E2ED1D}"/>
              </a:ext>
            </a:extLst>
          </p:cNvPr>
          <p:cNvPicPr>
            <a:picLocks noGrp="1" noChangeAspect="1"/>
          </p:cNvPicPr>
          <p:nvPr>
            <p:ph idx="1"/>
          </p:nvPr>
        </p:nvPicPr>
        <p:blipFill>
          <a:blip r:embed="rId2">
            <a:alphaModFix/>
            <a:extLst>
              <a:ext uri="{28A0092B-C50C-407E-A947-70E740481C1C}">
                <a14:useLocalDpi xmlns:a14="http://schemas.microsoft.com/office/drawing/2010/main" val="0"/>
              </a:ext>
            </a:extLst>
          </a:blip>
          <a:stretch>
            <a:fillRect/>
          </a:stretch>
        </p:blipFill>
        <p:spPr>
          <a:xfrm>
            <a:off x="2260736" y="1690688"/>
            <a:ext cx="7670527" cy="4017385"/>
          </a:xfrm>
        </p:spPr>
      </p:pic>
      <p:sp>
        <p:nvSpPr>
          <p:cNvPr id="3" name="灯片编号占位符 2">
            <a:extLst>
              <a:ext uri="{FF2B5EF4-FFF2-40B4-BE49-F238E27FC236}">
                <a16:creationId xmlns:a16="http://schemas.microsoft.com/office/drawing/2014/main" id="{87432737-E9CB-CD12-E7AE-0E82B36ACAA1}"/>
              </a:ext>
            </a:extLst>
          </p:cNvPr>
          <p:cNvSpPr>
            <a:spLocks noGrp="1"/>
          </p:cNvSpPr>
          <p:nvPr>
            <p:ph type="sldNum" sz="quarter" idx="12"/>
          </p:nvPr>
        </p:nvSpPr>
        <p:spPr/>
        <p:txBody>
          <a:bodyPr/>
          <a:lstStyle/>
          <a:p>
            <a:fld id="{BB918753-BC12-439F-86D7-252CD45B128B}" type="slidenum">
              <a:rPr lang="zh-CN" altLang="en-US" smtClean="0">
                <a:solidFill>
                  <a:schemeClr val="tx1"/>
                </a:solidFill>
              </a:rPr>
              <a:t>4</a:t>
            </a:fld>
            <a:r>
              <a:rPr lang="en-US" altLang="zh-CN" dirty="0">
                <a:solidFill>
                  <a:schemeClr val="tx1"/>
                </a:solidFill>
              </a:rPr>
              <a:t>/11</a:t>
            </a:r>
            <a:endParaRPr lang="zh-CN" altLang="en-US" dirty="0">
              <a:solidFill>
                <a:schemeClr val="tx1"/>
              </a:solidFill>
            </a:endParaRPr>
          </a:p>
        </p:txBody>
      </p:sp>
    </p:spTree>
    <p:extLst>
      <p:ext uri="{BB962C8B-B14F-4D97-AF65-F5344CB8AC3E}">
        <p14:creationId xmlns:p14="http://schemas.microsoft.com/office/powerpoint/2010/main" val="15005512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CDA8B0E-482E-5C6C-D567-61F49A9BA026}"/>
              </a:ext>
            </a:extLst>
          </p:cNvPr>
          <p:cNvSpPr>
            <a:spLocks noGrp="1"/>
          </p:cNvSpPr>
          <p:nvPr>
            <p:ph type="title"/>
          </p:nvPr>
        </p:nvSpPr>
        <p:spPr/>
        <p:txBody>
          <a:bodyPr/>
          <a:lstStyle/>
          <a:p>
            <a:r>
              <a:rPr lang="en-US" altLang="zh-CN" dirty="0"/>
              <a:t>Container</a:t>
            </a:r>
            <a:endParaRPr lang="zh-CN" altLang="en-US" dirty="0"/>
          </a:p>
        </p:txBody>
      </p:sp>
      <p:pic>
        <p:nvPicPr>
          <p:cNvPr id="5" name="内容占位符 4">
            <a:extLst>
              <a:ext uri="{FF2B5EF4-FFF2-40B4-BE49-F238E27FC236}">
                <a16:creationId xmlns:a16="http://schemas.microsoft.com/office/drawing/2014/main" id="{A0167317-882A-CE5B-F920-D21DA092E84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53229" y="1690688"/>
            <a:ext cx="6680861" cy="3971203"/>
          </a:xfrm>
        </p:spPr>
      </p:pic>
      <p:sp>
        <p:nvSpPr>
          <p:cNvPr id="6" name="文本框 5">
            <a:extLst>
              <a:ext uri="{FF2B5EF4-FFF2-40B4-BE49-F238E27FC236}">
                <a16:creationId xmlns:a16="http://schemas.microsoft.com/office/drawing/2014/main" id="{C518466F-9CB3-5853-C93B-0ED68AF78F7D}"/>
              </a:ext>
            </a:extLst>
          </p:cNvPr>
          <p:cNvSpPr txBox="1"/>
          <p:nvPr/>
        </p:nvSpPr>
        <p:spPr>
          <a:xfrm>
            <a:off x="544283" y="1982450"/>
            <a:ext cx="4535717" cy="3200876"/>
          </a:xfrm>
          <a:prstGeom prst="rect">
            <a:avLst/>
          </a:prstGeom>
          <a:noFill/>
        </p:spPr>
        <p:txBody>
          <a:bodyPr wrap="square" rtlCol="0">
            <a:spAutoFit/>
          </a:bodyPr>
          <a:lstStyle/>
          <a:p>
            <a:pPr marL="285750" indent="-285750">
              <a:buFont typeface="Arial" panose="020B0604020202020204" pitchFamily="34" charset="0"/>
              <a:buChar char="•"/>
            </a:pPr>
            <a:r>
              <a:rPr lang="en-US" altLang="zh-CN" sz="2400" dirty="0"/>
              <a:t>Three Container:</a:t>
            </a:r>
          </a:p>
          <a:p>
            <a:pPr marL="742950" lvl="1" indent="-285750">
              <a:buFont typeface="Arial" panose="020B0604020202020204" pitchFamily="34" charset="0"/>
              <a:buChar char="•"/>
            </a:pPr>
            <a:r>
              <a:rPr lang="en-US" altLang="zh-CN" sz="2000" dirty="0"/>
              <a:t>Web application</a:t>
            </a:r>
          </a:p>
          <a:p>
            <a:pPr marL="742950" lvl="1" indent="-285750">
              <a:buFont typeface="Arial" panose="020B0604020202020204" pitchFamily="34" charset="0"/>
              <a:buChar char="•"/>
            </a:pPr>
            <a:r>
              <a:rPr lang="en-US" altLang="zh-CN" sz="2000" dirty="0"/>
              <a:t>Mobile Application</a:t>
            </a:r>
          </a:p>
          <a:p>
            <a:pPr marL="742950" lvl="1" indent="-285750">
              <a:buFont typeface="Arial" panose="020B0604020202020204" pitchFamily="34" charset="0"/>
              <a:buChar char="•"/>
            </a:pPr>
            <a:r>
              <a:rPr lang="en-US" altLang="zh-CN" sz="2000" dirty="0"/>
              <a:t>Asp .NET Application</a:t>
            </a:r>
          </a:p>
          <a:p>
            <a:pPr lvl="1"/>
            <a:endParaRPr lang="en-US" altLang="zh-CN" dirty="0"/>
          </a:p>
          <a:p>
            <a:pPr lvl="1"/>
            <a:endParaRPr lang="en-US" altLang="zh-CN" dirty="0"/>
          </a:p>
          <a:p>
            <a:pPr marL="285750" indent="-285750">
              <a:buFont typeface="Arial" panose="020B0604020202020204" pitchFamily="34" charset="0"/>
              <a:buChar char="•"/>
            </a:pPr>
            <a:r>
              <a:rPr lang="en-US" altLang="zh-CN" sz="2400" dirty="0"/>
              <a:t>Multi-Platform: </a:t>
            </a:r>
          </a:p>
          <a:p>
            <a:pPr marL="742950" lvl="1" indent="-285750">
              <a:buFont typeface="Arial" panose="020B0604020202020204" pitchFamily="34" charset="0"/>
              <a:buChar char="•"/>
            </a:pPr>
            <a:r>
              <a:rPr lang="en-US" altLang="zh-CN" sz="2000" dirty="0"/>
              <a:t>Ionic + Cordova + Web application</a:t>
            </a:r>
          </a:p>
          <a:p>
            <a:pPr marL="742950" lvl="1" indent="-285750">
              <a:buFont typeface="Arial" panose="020B0604020202020204" pitchFamily="34" charset="0"/>
              <a:buChar char="•"/>
            </a:pPr>
            <a:endParaRPr lang="en-US" altLang="zh-CN" dirty="0"/>
          </a:p>
        </p:txBody>
      </p:sp>
      <p:sp>
        <p:nvSpPr>
          <p:cNvPr id="3" name="灯片编号占位符 2">
            <a:extLst>
              <a:ext uri="{FF2B5EF4-FFF2-40B4-BE49-F238E27FC236}">
                <a16:creationId xmlns:a16="http://schemas.microsoft.com/office/drawing/2014/main" id="{40D8A435-8019-3B56-8FF7-0F1B4CA05B52}"/>
              </a:ext>
            </a:extLst>
          </p:cNvPr>
          <p:cNvSpPr>
            <a:spLocks noGrp="1"/>
          </p:cNvSpPr>
          <p:nvPr>
            <p:ph type="sldNum" sz="quarter" idx="12"/>
          </p:nvPr>
        </p:nvSpPr>
        <p:spPr/>
        <p:txBody>
          <a:bodyPr/>
          <a:lstStyle/>
          <a:p>
            <a:fld id="{BB918753-BC12-439F-86D7-252CD45B128B}" type="slidenum">
              <a:rPr lang="zh-CN" altLang="en-US" smtClean="0">
                <a:solidFill>
                  <a:schemeClr val="tx1"/>
                </a:solidFill>
              </a:rPr>
              <a:t>5</a:t>
            </a:fld>
            <a:r>
              <a:rPr lang="en-US" altLang="zh-CN" dirty="0">
                <a:solidFill>
                  <a:schemeClr val="tx1"/>
                </a:solidFill>
              </a:rPr>
              <a:t>/11</a:t>
            </a:r>
            <a:endParaRPr lang="zh-CN" altLang="en-US" dirty="0">
              <a:solidFill>
                <a:schemeClr val="tx1"/>
              </a:solidFill>
            </a:endParaRPr>
          </a:p>
        </p:txBody>
      </p:sp>
    </p:spTree>
    <p:extLst>
      <p:ext uri="{BB962C8B-B14F-4D97-AF65-F5344CB8AC3E}">
        <p14:creationId xmlns:p14="http://schemas.microsoft.com/office/powerpoint/2010/main" val="3879953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D151C7-3403-8D08-FD41-84620D03489A}"/>
              </a:ext>
            </a:extLst>
          </p:cNvPr>
          <p:cNvSpPr>
            <a:spLocks noGrp="1"/>
          </p:cNvSpPr>
          <p:nvPr>
            <p:ph type="title"/>
          </p:nvPr>
        </p:nvSpPr>
        <p:spPr/>
        <p:txBody>
          <a:bodyPr/>
          <a:lstStyle/>
          <a:p>
            <a:r>
              <a:rPr lang="en-US" altLang="zh-CN" dirty="0"/>
              <a:t>Data Security &amp; User Privacy</a:t>
            </a:r>
            <a:endParaRPr lang="zh-CN" altLang="en-US" dirty="0"/>
          </a:p>
        </p:txBody>
      </p:sp>
      <p:pic>
        <p:nvPicPr>
          <p:cNvPr id="5" name="内容占位符 4">
            <a:extLst>
              <a:ext uri="{FF2B5EF4-FFF2-40B4-BE49-F238E27FC236}">
                <a16:creationId xmlns:a16="http://schemas.microsoft.com/office/drawing/2014/main" id="{65550954-9BCE-474D-23D5-46438A75D3A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199221" y="1570182"/>
            <a:ext cx="2372158" cy="4176335"/>
          </a:xfrm>
        </p:spPr>
      </p:pic>
      <p:sp>
        <p:nvSpPr>
          <p:cNvPr id="6" name="文本框 5">
            <a:extLst>
              <a:ext uri="{FF2B5EF4-FFF2-40B4-BE49-F238E27FC236}">
                <a16:creationId xmlns:a16="http://schemas.microsoft.com/office/drawing/2014/main" id="{CC11A7FD-3BE9-64E1-17B4-62686EE2D4B2}"/>
              </a:ext>
            </a:extLst>
          </p:cNvPr>
          <p:cNvSpPr txBox="1"/>
          <p:nvPr/>
        </p:nvSpPr>
        <p:spPr>
          <a:xfrm>
            <a:off x="988291" y="1690688"/>
            <a:ext cx="6428509" cy="3785652"/>
          </a:xfrm>
          <a:prstGeom prst="rect">
            <a:avLst/>
          </a:prstGeom>
          <a:noFill/>
        </p:spPr>
        <p:txBody>
          <a:bodyPr wrap="square" rtlCol="0">
            <a:spAutoFit/>
          </a:bodyPr>
          <a:lstStyle/>
          <a:p>
            <a:r>
              <a:rPr lang="en-US" altLang="zh-CN" sz="2000" dirty="0"/>
              <a:t>Use Https protocol and pre-encryption process to ensure the data security and User privacy</a:t>
            </a:r>
          </a:p>
          <a:p>
            <a:endParaRPr lang="en-US" altLang="zh-CN" sz="2000" dirty="0"/>
          </a:p>
          <a:p>
            <a:pPr marL="342900" indent="-342900">
              <a:buFont typeface="Arial" panose="020B0604020202020204" pitchFamily="34" charset="0"/>
              <a:buChar char="•"/>
            </a:pPr>
            <a:r>
              <a:rPr lang="en-US" altLang="zh-CN" sz="2000" dirty="0"/>
              <a:t>Https:</a:t>
            </a:r>
          </a:p>
          <a:p>
            <a:r>
              <a:rPr lang="en-US" altLang="zh-CN" sz="2000" dirty="0"/>
              <a:t>     </a:t>
            </a:r>
            <a:r>
              <a:rPr lang="en-US" altLang="zh-CN" dirty="0"/>
              <a:t>Https protocol ensures the data security when transmitting request between servers</a:t>
            </a:r>
          </a:p>
          <a:p>
            <a:pPr marL="342900" indent="-342900">
              <a:buFont typeface="Arial" panose="020B0604020202020204" pitchFamily="34" charset="0"/>
              <a:buChar char="•"/>
            </a:pPr>
            <a:endParaRPr lang="en-US" altLang="zh-CN" sz="2000" dirty="0"/>
          </a:p>
          <a:p>
            <a:pPr marL="342900" indent="-342900">
              <a:buFont typeface="Arial" panose="020B0604020202020204" pitchFamily="34" charset="0"/>
              <a:buChar char="•"/>
            </a:pPr>
            <a:r>
              <a:rPr lang="en-US" altLang="zh-CN" sz="2000" dirty="0"/>
              <a:t>Pre-encryption process:</a:t>
            </a:r>
          </a:p>
          <a:p>
            <a:r>
              <a:rPr lang="en-US" altLang="zh-CN" sz="2000" dirty="0"/>
              <a:t>     </a:t>
            </a:r>
            <a:r>
              <a:rPr lang="en-US" altLang="zh-CN" dirty="0"/>
              <a:t>Encrypting the user info (name, password, etc.) before sending out the https request ensures all the user data could be saved in the system in the encrypted state and can only be decrypted by our own system.</a:t>
            </a:r>
            <a:endParaRPr lang="zh-CN" altLang="en-US" dirty="0"/>
          </a:p>
        </p:txBody>
      </p:sp>
      <p:sp>
        <p:nvSpPr>
          <p:cNvPr id="3" name="灯片编号占位符 2">
            <a:extLst>
              <a:ext uri="{FF2B5EF4-FFF2-40B4-BE49-F238E27FC236}">
                <a16:creationId xmlns:a16="http://schemas.microsoft.com/office/drawing/2014/main" id="{357E57A4-DDF0-EF8C-350E-2CC58E944681}"/>
              </a:ext>
            </a:extLst>
          </p:cNvPr>
          <p:cNvSpPr>
            <a:spLocks noGrp="1"/>
          </p:cNvSpPr>
          <p:nvPr>
            <p:ph type="sldNum" sz="quarter" idx="12"/>
          </p:nvPr>
        </p:nvSpPr>
        <p:spPr/>
        <p:txBody>
          <a:bodyPr/>
          <a:lstStyle/>
          <a:p>
            <a:fld id="{BB918753-BC12-439F-86D7-252CD45B128B}" type="slidenum">
              <a:rPr lang="zh-CN" altLang="en-US" smtClean="0">
                <a:solidFill>
                  <a:schemeClr val="tx1"/>
                </a:solidFill>
              </a:rPr>
              <a:t>6</a:t>
            </a:fld>
            <a:r>
              <a:rPr lang="en-US" altLang="zh-CN" dirty="0">
                <a:solidFill>
                  <a:schemeClr val="tx1"/>
                </a:solidFill>
              </a:rPr>
              <a:t>/11</a:t>
            </a:r>
            <a:endParaRPr lang="zh-CN" altLang="en-US" dirty="0">
              <a:solidFill>
                <a:schemeClr val="tx1"/>
              </a:solidFill>
            </a:endParaRPr>
          </a:p>
        </p:txBody>
      </p:sp>
    </p:spTree>
    <p:extLst>
      <p:ext uri="{BB962C8B-B14F-4D97-AF65-F5344CB8AC3E}">
        <p14:creationId xmlns:p14="http://schemas.microsoft.com/office/powerpoint/2010/main" val="12961756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74241F-377C-997B-A58A-FCB27E4987B2}"/>
              </a:ext>
            </a:extLst>
          </p:cNvPr>
          <p:cNvSpPr>
            <a:spLocks noGrp="1"/>
          </p:cNvSpPr>
          <p:nvPr>
            <p:ph type="title"/>
          </p:nvPr>
        </p:nvSpPr>
        <p:spPr/>
        <p:txBody>
          <a:bodyPr/>
          <a:lstStyle/>
          <a:p>
            <a:r>
              <a:rPr lang="en-US" altLang="zh-CN" dirty="0"/>
              <a:t>Increased workloads</a:t>
            </a:r>
            <a:endParaRPr lang="zh-CN" altLang="en-US" dirty="0"/>
          </a:p>
        </p:txBody>
      </p:sp>
      <p:pic>
        <p:nvPicPr>
          <p:cNvPr id="5" name="内容占位符 4">
            <a:extLst>
              <a:ext uri="{FF2B5EF4-FFF2-40B4-BE49-F238E27FC236}">
                <a16:creationId xmlns:a16="http://schemas.microsoft.com/office/drawing/2014/main" id="{5850DE06-D376-8693-1385-E0A8DF9D348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87588" y="1627882"/>
            <a:ext cx="6643255" cy="4734353"/>
          </a:xfrm>
        </p:spPr>
      </p:pic>
      <p:sp>
        <p:nvSpPr>
          <p:cNvPr id="6" name="文本框 5">
            <a:extLst>
              <a:ext uri="{FF2B5EF4-FFF2-40B4-BE49-F238E27FC236}">
                <a16:creationId xmlns:a16="http://schemas.microsoft.com/office/drawing/2014/main" id="{9940DFCE-95AC-7EF6-F3AB-65951C27C218}"/>
              </a:ext>
            </a:extLst>
          </p:cNvPr>
          <p:cNvSpPr txBox="1"/>
          <p:nvPr/>
        </p:nvSpPr>
        <p:spPr>
          <a:xfrm>
            <a:off x="598054" y="1690688"/>
            <a:ext cx="4729680" cy="3539430"/>
          </a:xfrm>
          <a:prstGeom prst="rect">
            <a:avLst/>
          </a:prstGeom>
          <a:noFill/>
        </p:spPr>
        <p:txBody>
          <a:bodyPr wrap="square" rtlCol="0">
            <a:spAutoFit/>
          </a:bodyPr>
          <a:lstStyle/>
          <a:p>
            <a:pPr marL="285750" indent="-285750">
              <a:buFont typeface="Arial" panose="020B0604020202020204" pitchFamily="34" charset="0"/>
              <a:buChar char="•"/>
            </a:pPr>
            <a:r>
              <a:rPr lang="en-US" altLang="zh-CN" sz="2400" dirty="0"/>
              <a:t>Bottlenecks:</a:t>
            </a:r>
          </a:p>
          <a:p>
            <a:pPr marL="742950" lvl="1" indent="-285750">
              <a:buFont typeface="Arial" panose="020B0604020202020204" pitchFamily="34" charset="0"/>
              <a:buChar char="•"/>
            </a:pPr>
            <a:r>
              <a:rPr lang="en-US" altLang="zh-CN" sz="2000" dirty="0"/>
              <a:t>Server’s load</a:t>
            </a:r>
          </a:p>
          <a:p>
            <a:pPr marL="742950" lvl="1" indent="-285750">
              <a:buFont typeface="Arial" panose="020B0604020202020204" pitchFamily="34" charset="0"/>
              <a:buChar char="•"/>
            </a:pPr>
            <a:r>
              <a:rPr lang="en-US" altLang="zh-CN" sz="2000" dirty="0"/>
              <a:t>I/O Bottleneck</a:t>
            </a:r>
          </a:p>
          <a:p>
            <a:pPr marL="742950" lvl="1" indent="-285750">
              <a:buFont typeface="Arial" panose="020B0604020202020204" pitchFamily="34" charset="0"/>
              <a:buChar char="•"/>
            </a:pPr>
            <a:r>
              <a:rPr lang="en-US" altLang="zh-CN" sz="2000" dirty="0"/>
              <a:t>DB Bottleneck</a:t>
            </a:r>
          </a:p>
          <a:p>
            <a:pPr lvl="1"/>
            <a:endParaRPr lang="en-US" altLang="zh-CN" dirty="0"/>
          </a:p>
          <a:p>
            <a:pPr lvl="1"/>
            <a:endParaRPr lang="en-US" altLang="zh-CN" dirty="0"/>
          </a:p>
          <a:p>
            <a:pPr marL="285750" indent="-285750">
              <a:buFont typeface="Arial" panose="020B0604020202020204" pitchFamily="34" charset="0"/>
              <a:buChar char="•"/>
            </a:pPr>
            <a:r>
              <a:rPr lang="en-US" altLang="zh-CN" sz="2400" dirty="0"/>
              <a:t>Solutions:</a:t>
            </a:r>
          </a:p>
          <a:p>
            <a:pPr marL="800100" lvl="1" indent="-342900">
              <a:buFont typeface="Wingdings" panose="05000000000000000000" pitchFamily="2" charset="2"/>
              <a:buChar char="ü"/>
            </a:pPr>
            <a:r>
              <a:rPr lang="en-US" altLang="zh-CN" sz="2000" dirty="0"/>
              <a:t>Use load-balancing server</a:t>
            </a:r>
          </a:p>
          <a:p>
            <a:pPr marL="800100" lvl="1" indent="-342900">
              <a:buFont typeface="Wingdings" panose="05000000000000000000" pitchFamily="2" charset="2"/>
              <a:buChar char="ü"/>
            </a:pPr>
            <a:r>
              <a:rPr lang="en-US" altLang="zh-CN" sz="2000" dirty="0"/>
              <a:t>Use Redis service</a:t>
            </a:r>
          </a:p>
          <a:p>
            <a:pPr marL="800100" lvl="1" indent="-342900">
              <a:buFont typeface="Wingdings" panose="05000000000000000000" pitchFamily="2" charset="2"/>
              <a:buChar char="ü"/>
            </a:pPr>
            <a:r>
              <a:rPr lang="en-US" altLang="zh-CN" sz="2000" dirty="0"/>
              <a:t>Use master-slave database</a:t>
            </a:r>
          </a:p>
          <a:p>
            <a:pPr marL="800100" lvl="1" indent="-342900">
              <a:buFont typeface="Wingdings" panose="05000000000000000000" pitchFamily="2" charset="2"/>
              <a:buChar char="ü"/>
            </a:pPr>
            <a:r>
              <a:rPr lang="en-US" altLang="zh-CN" sz="2000" dirty="0"/>
              <a:t>Partition the db. tables</a:t>
            </a:r>
          </a:p>
        </p:txBody>
      </p:sp>
      <p:sp>
        <p:nvSpPr>
          <p:cNvPr id="3" name="灯片编号占位符 2">
            <a:extLst>
              <a:ext uri="{FF2B5EF4-FFF2-40B4-BE49-F238E27FC236}">
                <a16:creationId xmlns:a16="http://schemas.microsoft.com/office/drawing/2014/main" id="{1AFBCCD8-9600-7F7A-6970-879A016C58A7}"/>
              </a:ext>
            </a:extLst>
          </p:cNvPr>
          <p:cNvSpPr>
            <a:spLocks noGrp="1"/>
          </p:cNvSpPr>
          <p:nvPr>
            <p:ph type="sldNum" sz="quarter" idx="12"/>
          </p:nvPr>
        </p:nvSpPr>
        <p:spPr/>
        <p:txBody>
          <a:bodyPr/>
          <a:lstStyle/>
          <a:p>
            <a:fld id="{BB918753-BC12-439F-86D7-252CD45B128B}" type="slidenum">
              <a:rPr lang="zh-CN" altLang="en-US" smtClean="0">
                <a:solidFill>
                  <a:schemeClr val="tx1"/>
                </a:solidFill>
              </a:rPr>
              <a:t>7</a:t>
            </a:fld>
            <a:r>
              <a:rPr lang="en-US" altLang="zh-CN" dirty="0">
                <a:solidFill>
                  <a:schemeClr val="tx1"/>
                </a:solidFill>
              </a:rPr>
              <a:t>/11</a:t>
            </a:r>
            <a:endParaRPr lang="zh-CN" altLang="en-US" dirty="0">
              <a:solidFill>
                <a:schemeClr val="tx1"/>
              </a:solidFill>
            </a:endParaRPr>
          </a:p>
        </p:txBody>
      </p:sp>
    </p:spTree>
    <p:extLst>
      <p:ext uri="{BB962C8B-B14F-4D97-AF65-F5344CB8AC3E}">
        <p14:creationId xmlns:p14="http://schemas.microsoft.com/office/powerpoint/2010/main" val="18270950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C4B4DC-4C71-9282-8D2B-A3D7D6B61D9D}"/>
              </a:ext>
            </a:extLst>
          </p:cNvPr>
          <p:cNvSpPr>
            <a:spLocks noGrp="1"/>
          </p:cNvSpPr>
          <p:nvPr>
            <p:ph type="title"/>
          </p:nvPr>
        </p:nvSpPr>
        <p:spPr/>
        <p:txBody>
          <a:bodyPr/>
          <a:lstStyle/>
          <a:p>
            <a:r>
              <a:rPr lang="en-US" altLang="zh-CN" dirty="0"/>
              <a:t>Further Design – pipeline mode</a:t>
            </a:r>
            <a:endParaRPr lang="zh-CN" altLang="en-US" dirty="0"/>
          </a:p>
        </p:txBody>
      </p:sp>
      <p:pic>
        <p:nvPicPr>
          <p:cNvPr id="5" name="内容占位符 4">
            <a:extLst>
              <a:ext uri="{FF2B5EF4-FFF2-40B4-BE49-F238E27FC236}">
                <a16:creationId xmlns:a16="http://schemas.microsoft.com/office/drawing/2014/main" id="{432C93C9-FBDD-AC72-3866-91223F2E76A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690688"/>
            <a:ext cx="10515600" cy="3223955"/>
          </a:xfrm>
        </p:spPr>
      </p:pic>
      <p:sp>
        <p:nvSpPr>
          <p:cNvPr id="6" name="文本框 5">
            <a:extLst>
              <a:ext uri="{FF2B5EF4-FFF2-40B4-BE49-F238E27FC236}">
                <a16:creationId xmlns:a16="http://schemas.microsoft.com/office/drawing/2014/main" id="{30A5B666-AE5B-C7B4-599D-5F988027F436}"/>
              </a:ext>
            </a:extLst>
          </p:cNvPr>
          <p:cNvSpPr txBox="1"/>
          <p:nvPr/>
        </p:nvSpPr>
        <p:spPr>
          <a:xfrm>
            <a:off x="838200" y="5033818"/>
            <a:ext cx="10515600" cy="1200329"/>
          </a:xfrm>
          <a:prstGeom prst="rect">
            <a:avLst/>
          </a:prstGeom>
          <a:noFill/>
        </p:spPr>
        <p:txBody>
          <a:bodyPr wrap="square" rtlCol="0">
            <a:spAutoFit/>
          </a:bodyPr>
          <a:lstStyle/>
          <a:p>
            <a:pPr marL="285750" indent="-285750">
              <a:buFont typeface="Arial" panose="020B0604020202020204" pitchFamily="34" charset="0"/>
              <a:buChar char="•"/>
            </a:pPr>
            <a:r>
              <a:rPr lang="en-US" altLang="zh-CN" dirty="0"/>
              <a:t>A function would be separate into many process node, each node should cost almost the same amount of time.</a:t>
            </a:r>
          </a:p>
          <a:p>
            <a:pPr marL="285750" indent="-285750">
              <a:buFont typeface="Arial" panose="020B0604020202020204" pitchFamily="34" charset="0"/>
              <a:buChar char="•"/>
            </a:pPr>
            <a:r>
              <a:rPr lang="en-US" altLang="zh-CN" dirty="0"/>
              <a:t>After a process node is finished, re-query a free node resource to execute next process.</a:t>
            </a:r>
          </a:p>
          <a:p>
            <a:pPr marL="285750" indent="-285750">
              <a:buFont typeface="Arial" panose="020B0604020202020204" pitchFamily="34" charset="0"/>
              <a:buChar char="•"/>
            </a:pPr>
            <a:r>
              <a:rPr lang="en-US" altLang="zh-CN" dirty="0"/>
              <a:t>The API behavior could be totally described by a config file.</a:t>
            </a:r>
          </a:p>
        </p:txBody>
      </p:sp>
      <p:sp>
        <p:nvSpPr>
          <p:cNvPr id="3" name="灯片编号占位符 2">
            <a:extLst>
              <a:ext uri="{FF2B5EF4-FFF2-40B4-BE49-F238E27FC236}">
                <a16:creationId xmlns:a16="http://schemas.microsoft.com/office/drawing/2014/main" id="{A5659194-5036-EA0E-FC10-2A029D10C8DE}"/>
              </a:ext>
            </a:extLst>
          </p:cNvPr>
          <p:cNvSpPr>
            <a:spLocks noGrp="1"/>
          </p:cNvSpPr>
          <p:nvPr>
            <p:ph type="sldNum" sz="quarter" idx="12"/>
          </p:nvPr>
        </p:nvSpPr>
        <p:spPr/>
        <p:txBody>
          <a:bodyPr/>
          <a:lstStyle/>
          <a:p>
            <a:fld id="{BB918753-BC12-439F-86D7-252CD45B128B}" type="slidenum">
              <a:rPr lang="zh-CN" altLang="en-US" smtClean="0">
                <a:solidFill>
                  <a:schemeClr val="tx1"/>
                </a:solidFill>
              </a:rPr>
              <a:t>8</a:t>
            </a:fld>
            <a:r>
              <a:rPr lang="en-US" altLang="zh-CN" dirty="0">
                <a:solidFill>
                  <a:schemeClr val="tx1"/>
                </a:solidFill>
              </a:rPr>
              <a:t>/11</a:t>
            </a:r>
            <a:endParaRPr lang="zh-CN" altLang="en-US" dirty="0">
              <a:solidFill>
                <a:schemeClr val="tx1"/>
              </a:solidFill>
            </a:endParaRPr>
          </a:p>
        </p:txBody>
      </p:sp>
    </p:spTree>
    <p:extLst>
      <p:ext uri="{BB962C8B-B14F-4D97-AF65-F5344CB8AC3E}">
        <p14:creationId xmlns:p14="http://schemas.microsoft.com/office/powerpoint/2010/main" val="3491210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C6DD547-7FF0-D6F6-7237-7CF7B4B1103F}"/>
              </a:ext>
            </a:extLst>
          </p:cNvPr>
          <p:cNvSpPr>
            <a:spLocks noGrp="1"/>
          </p:cNvSpPr>
          <p:nvPr>
            <p:ph type="title"/>
          </p:nvPr>
        </p:nvSpPr>
        <p:spPr/>
        <p:txBody>
          <a:bodyPr/>
          <a:lstStyle/>
          <a:p>
            <a:r>
              <a:rPr lang="en-US" altLang="zh-CN" dirty="0"/>
              <a:t>Detail Info of Demo</a:t>
            </a:r>
            <a:endParaRPr lang="zh-CN" altLang="en-US" dirty="0"/>
          </a:p>
        </p:txBody>
      </p:sp>
      <p:pic>
        <p:nvPicPr>
          <p:cNvPr id="5" name="内容占位符 4">
            <a:extLst>
              <a:ext uri="{FF2B5EF4-FFF2-40B4-BE49-F238E27FC236}">
                <a16:creationId xmlns:a16="http://schemas.microsoft.com/office/drawing/2014/main" id="{31461AC8-8FF4-6D25-E7EE-72ED0BE76E5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95206" y="1690688"/>
            <a:ext cx="6399744" cy="3637202"/>
          </a:xfrm>
        </p:spPr>
      </p:pic>
      <p:sp>
        <p:nvSpPr>
          <p:cNvPr id="6" name="文本框 5">
            <a:extLst>
              <a:ext uri="{FF2B5EF4-FFF2-40B4-BE49-F238E27FC236}">
                <a16:creationId xmlns:a16="http://schemas.microsoft.com/office/drawing/2014/main" id="{BFB4F43E-09CF-5B41-92D2-4E047A5D7AD8}"/>
              </a:ext>
            </a:extLst>
          </p:cNvPr>
          <p:cNvSpPr txBox="1"/>
          <p:nvPr/>
        </p:nvSpPr>
        <p:spPr>
          <a:xfrm>
            <a:off x="683491" y="1850015"/>
            <a:ext cx="4511715" cy="3477875"/>
          </a:xfrm>
          <a:prstGeom prst="rect">
            <a:avLst/>
          </a:prstGeom>
          <a:noFill/>
        </p:spPr>
        <p:txBody>
          <a:bodyPr wrap="square" rtlCol="0">
            <a:spAutoFit/>
          </a:bodyPr>
          <a:lstStyle/>
          <a:p>
            <a:pPr marL="342900" indent="-342900">
              <a:buFont typeface="Arial" panose="020B0604020202020204" pitchFamily="34" charset="0"/>
              <a:buChar char="•"/>
            </a:pPr>
            <a:r>
              <a:rPr lang="en-US" altLang="zh-CN" sz="2000" dirty="0"/>
              <a:t>WorkItemManager: Manage the workitem resource of the system</a:t>
            </a:r>
          </a:p>
          <a:p>
            <a:pPr marL="342900" indent="-342900">
              <a:buFont typeface="Arial" panose="020B0604020202020204" pitchFamily="34" charset="0"/>
              <a:buChar char="•"/>
            </a:pPr>
            <a:endParaRPr lang="en-US" altLang="zh-CN" sz="2000" dirty="0"/>
          </a:p>
          <a:p>
            <a:pPr marL="342900" indent="-342900">
              <a:buFont typeface="Arial" panose="020B0604020202020204" pitchFamily="34" charset="0"/>
              <a:buChar char="•"/>
            </a:pPr>
            <a:r>
              <a:rPr lang="en-US" altLang="zh-CN" sz="2000" dirty="0"/>
              <a:t>IWorkItem:</a:t>
            </a:r>
            <a:r>
              <a:rPr lang="zh-CN" altLang="en-US" sz="2000" dirty="0"/>
              <a:t> </a:t>
            </a:r>
            <a:r>
              <a:rPr lang="en-US" altLang="zh-CN" sz="2000" dirty="0"/>
              <a:t>The Interface which defines the behavior of WorkItem</a:t>
            </a:r>
          </a:p>
          <a:p>
            <a:pPr marL="342900" indent="-342900">
              <a:buFont typeface="Arial" panose="020B0604020202020204" pitchFamily="34" charset="0"/>
              <a:buChar char="•"/>
            </a:pPr>
            <a:endParaRPr lang="en-US" altLang="zh-CN" sz="2000" dirty="0"/>
          </a:p>
          <a:p>
            <a:pPr marL="342900" indent="-342900">
              <a:buFont typeface="Arial" panose="020B0604020202020204" pitchFamily="34" charset="0"/>
              <a:buChar char="•"/>
            </a:pPr>
            <a:r>
              <a:rPr lang="en-US" altLang="zh-CN" sz="2000" dirty="0"/>
              <a:t>WorkItem: The abstract implement class of IWorkItem</a:t>
            </a:r>
          </a:p>
          <a:p>
            <a:pPr marL="342900" indent="-342900">
              <a:buFont typeface="Arial" panose="020B0604020202020204" pitchFamily="34" charset="0"/>
              <a:buChar char="•"/>
            </a:pPr>
            <a:endParaRPr lang="en-US" altLang="zh-CN" sz="2000" dirty="0"/>
          </a:p>
          <a:p>
            <a:pPr marL="342900" indent="-342900">
              <a:buFont typeface="Arial" panose="020B0604020202020204" pitchFamily="34" charset="0"/>
              <a:buChar char="•"/>
            </a:pPr>
            <a:r>
              <a:rPr lang="en-US" altLang="zh-CN" sz="2000" dirty="0"/>
              <a:t>CommentWorkItem: The actual class managed by the WorkItemManager</a:t>
            </a:r>
          </a:p>
        </p:txBody>
      </p:sp>
      <p:sp>
        <p:nvSpPr>
          <p:cNvPr id="3" name="灯片编号占位符 2">
            <a:extLst>
              <a:ext uri="{FF2B5EF4-FFF2-40B4-BE49-F238E27FC236}">
                <a16:creationId xmlns:a16="http://schemas.microsoft.com/office/drawing/2014/main" id="{C79EF254-E281-8837-942F-9E1919520134}"/>
              </a:ext>
            </a:extLst>
          </p:cNvPr>
          <p:cNvSpPr>
            <a:spLocks noGrp="1"/>
          </p:cNvSpPr>
          <p:nvPr>
            <p:ph type="sldNum" sz="quarter" idx="12"/>
          </p:nvPr>
        </p:nvSpPr>
        <p:spPr/>
        <p:txBody>
          <a:bodyPr/>
          <a:lstStyle/>
          <a:p>
            <a:fld id="{BB918753-BC12-439F-86D7-252CD45B128B}" type="slidenum">
              <a:rPr lang="zh-CN" altLang="en-US" smtClean="0">
                <a:solidFill>
                  <a:schemeClr val="tx1"/>
                </a:solidFill>
              </a:rPr>
              <a:t>9</a:t>
            </a:fld>
            <a:r>
              <a:rPr lang="en-US" altLang="zh-CN" dirty="0">
                <a:solidFill>
                  <a:schemeClr val="tx1"/>
                </a:solidFill>
              </a:rPr>
              <a:t>/11</a:t>
            </a:r>
            <a:endParaRPr lang="zh-CN" altLang="en-US" dirty="0">
              <a:solidFill>
                <a:schemeClr val="tx1"/>
              </a:solidFill>
            </a:endParaRPr>
          </a:p>
        </p:txBody>
      </p:sp>
    </p:spTree>
    <p:extLst>
      <p:ext uri="{BB962C8B-B14F-4D97-AF65-F5344CB8AC3E}">
        <p14:creationId xmlns:p14="http://schemas.microsoft.com/office/powerpoint/2010/main" val="3118752440"/>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313</TotalTime>
  <Words>390</Words>
  <Application>Microsoft Office PowerPoint</Application>
  <PresentationFormat>宽屏</PresentationFormat>
  <Paragraphs>88</Paragraphs>
  <Slides>11</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11</vt:i4>
      </vt:variant>
    </vt:vector>
  </HeadingPairs>
  <TitlesOfParts>
    <vt:vector size="17" baseType="lpstr">
      <vt:lpstr>等线</vt:lpstr>
      <vt:lpstr>等线 Light</vt:lpstr>
      <vt:lpstr>Arial</vt:lpstr>
      <vt:lpstr>Edwardian Script ITC</vt:lpstr>
      <vt:lpstr>Wingdings</vt:lpstr>
      <vt:lpstr>Office 主题​​</vt:lpstr>
      <vt:lpstr>Burger Specialist        - the architecture of a web social platform</vt:lpstr>
      <vt:lpstr>Content</vt:lpstr>
      <vt:lpstr>Simple Specification</vt:lpstr>
      <vt:lpstr>System Context</vt:lpstr>
      <vt:lpstr>Container</vt:lpstr>
      <vt:lpstr>Data Security &amp; User Privacy</vt:lpstr>
      <vt:lpstr>Increased workloads</vt:lpstr>
      <vt:lpstr>Further Design – pipeline mode</vt:lpstr>
      <vt:lpstr>Detail Info of Demo</vt:lpstr>
      <vt:lpstr>Thank you for your watching!</vt:lpstr>
      <vt:lpstr>Q&amp;A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Jiahui TANG</dc:creator>
  <cp:lastModifiedBy>Jiahui TANG</cp:lastModifiedBy>
  <cp:revision>2</cp:revision>
  <dcterms:created xsi:type="dcterms:W3CDTF">2023-03-12T12:08:57Z</dcterms:created>
  <dcterms:modified xsi:type="dcterms:W3CDTF">2023-03-14T14:22:22Z</dcterms:modified>
</cp:coreProperties>
</file>