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0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278E3-A8C2-CC4D-BA93-3CDB384DD75E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4EDE-B2BE-8844-B4FC-1C780A456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3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24EDE-B2BE-8844-B4FC-1C780A45674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96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2C900-4FD4-5F40-AFC8-C92CBFEED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56B46B-5532-A045-895C-1A92073D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2F93D-3CEC-F943-B0E4-97E029DE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A08DE-B167-1541-A6E6-FC42F1D8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8C7358-3DAA-E54A-B235-35EA72AF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3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86F7B-A507-D040-85E3-E4FE9688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E84BA9-C73B-6843-865E-91559F70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0B8586-CCE6-F340-9900-EB43265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E76B2-EF1A-4B4A-BD98-D88ABE0C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ADB64-6F91-6242-80AA-19A70BF2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485FA3-D4D6-1744-87A8-5B8400D46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9DD36-C605-8848-BDA7-BECB8F00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7B4AA-766B-1E4A-B794-F415F27E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E2935-0739-4F4F-AF87-3A8FECE7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3233C-7B62-C64B-985D-85C6861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3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B8135-B23D-C94D-8626-A900ECE6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72819-3E89-A444-97DD-0BB9441D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D6811-BD9C-AE48-9083-907812D8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2BF4D-81C4-774C-AF62-3315298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3E5EA-F1DC-C64D-A848-3C5BB695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9A454-AA54-BD48-851D-C0C8DA86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EFB8C-F141-0745-ACA4-7B825F2E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3741A-CA66-7D43-8CA2-650A04D7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9D562-4166-554D-99B9-A3BDADC3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A6DB7-E72C-5A40-8BC0-8BAC64CE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02831-7292-BF46-A241-B2B0070A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57F9B-FFD0-9844-9A60-14CA3322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5BB4FF-83A8-0C4C-AB70-7B936E9E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3E077C-5AB4-494B-BFD3-03D9F518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EFFBF9-D058-1845-BC05-EBC4FB3E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16A118-56A3-EA4A-A8DC-E6FC11D6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A54FA-EDFA-6F42-AAAD-C9E2F4A9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6D84A-6F9A-6642-AEB6-B2F552DC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196BE-20CE-8941-9CC1-7DEFFE830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DFE1F0-F9BF-134E-BCEF-E1300FCED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60E424-23DD-AC4E-9885-B299C49E8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D8DF7F-C2B1-2B41-A0C8-796684CC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99A96D-1B53-4545-AF6B-F195CDD3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0DC23B-84F2-D64C-8FFB-81C5EF2F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0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767F8-C4BE-E84B-871E-C0C45E35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60EE3A-4633-DE4A-A1E9-89B14235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E6E0FB-0A36-6444-8533-E688163B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C16499-AADC-4548-8D38-95394F3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8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E317F5-7A0F-2642-ACD6-34622A98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8B3127-AC83-3746-898B-31524CE9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34303-17F1-6B41-810D-7AC0064A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743A1-4863-674E-9B1D-06BF4442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2A860-92B3-1747-909F-9B1846DD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54C451-691E-CC40-8A59-C2A094977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6F947-2CF6-5548-B012-025DB55F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8AF6FD-FBF7-2D4C-B031-FA676A6C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0ADAA-98E4-5249-A6E5-D7FDED50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FEFAC-FE78-614D-9157-5A745C74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5D90C7-37A1-C748-A3EC-ED306EE34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58B9BE-9B3A-6941-97CC-DA02D9AAA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EF874D-520C-D048-940F-48DAD50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F92F27-207F-3B40-A3C9-75C70C89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2CF096-98A9-5E4B-BCA0-1D04107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DC77DB-AA6F-0047-9F7E-A503459A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5B97A-DE9A-5F4F-AF84-D1DC9815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8B66B3-4E92-4043-AFD6-1F3AB9B64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8A650-4452-B540-A317-142948396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38CFE-118A-B54A-A9EF-D75F0E5B4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décoré, plante&#10;&#10;Description générée automatiquement">
            <a:extLst>
              <a:ext uri="{FF2B5EF4-FFF2-40B4-BE49-F238E27FC236}">
                <a16:creationId xmlns:a16="http://schemas.microsoft.com/office/drawing/2014/main" id="{40B61A9A-CA55-2447-B224-7F426981E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6" r="23158"/>
          <a:stretch/>
        </p:blipFill>
        <p:spPr>
          <a:xfrm rot="5400000">
            <a:off x="472622" y="-472622"/>
            <a:ext cx="6857999" cy="78032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AB26E1-FE57-BE47-A9F3-F135FE949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659086" cy="1838227"/>
          </a:xfr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 Base de </a:t>
            </a:r>
            <a:r>
              <a:rPr lang="fr-FR" dirty="0" err="1">
                <a:solidFill>
                  <a:srgbClr val="FFFFFF"/>
                </a:solidFill>
              </a:rPr>
              <a:t>Donnees</a:t>
            </a:r>
            <a:r>
              <a:rPr lang="fr-FR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AFA528-AB97-6942-9655-353742FF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589685" cy="812923"/>
          </a:xfrm>
          <a:solidFill>
            <a:schemeClr val="tx1">
              <a:lumMod val="65000"/>
              <a:lumOff val="35000"/>
              <a:alpha val="69000"/>
            </a:schemeClr>
          </a:solidFill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Quivron LOIC, </a:t>
            </a:r>
            <a:r>
              <a:rPr lang="fr-FR" dirty="0" err="1">
                <a:solidFill>
                  <a:srgbClr val="FFFFFF"/>
                </a:solidFill>
              </a:rPr>
              <a:t>ALOnso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alonso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david</a:t>
            </a:r>
            <a:r>
              <a:rPr lang="fr-FR" dirty="0">
                <a:solidFill>
                  <a:srgbClr val="FFFFFF"/>
                </a:solidFill>
              </a:rPr>
              <a:t>, </a:t>
            </a:r>
            <a:r>
              <a:rPr lang="fr-FR" dirty="0" err="1">
                <a:solidFill>
                  <a:srgbClr val="FFFFFF"/>
                </a:solidFill>
              </a:rPr>
              <a:t>leng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mathieu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7316B-E04A-48E9-8301-F4E617FF9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5"/>
          <a:stretch/>
        </p:blipFill>
        <p:spPr>
          <a:xfrm>
            <a:off x="7803244" y="-1"/>
            <a:ext cx="43887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9E79A17-FFF3-F943-AE76-85374AC696E3}"/>
              </a:ext>
            </a:extLst>
          </p:cNvPr>
          <p:cNvSpPr/>
          <p:nvPr/>
        </p:nvSpPr>
        <p:spPr>
          <a:xfrm>
            <a:off x="1031358" y="2083987"/>
            <a:ext cx="9473609" cy="4603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6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1545CE-7869-BA4F-845F-386309B6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60" y="2245905"/>
            <a:ext cx="4546600" cy="927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4B7423-CBCD-E843-BB74-5E74AC52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960" y="3403659"/>
            <a:ext cx="8915400" cy="85090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469F50-5CAF-2847-991E-08538742E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60" y="4559659"/>
            <a:ext cx="2628900" cy="18923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E9AFEBE-01AB-5940-AE04-9DE83C02A861}"/>
              </a:ext>
            </a:extLst>
          </p:cNvPr>
          <p:cNvSpPr txBox="1"/>
          <p:nvPr/>
        </p:nvSpPr>
        <p:spPr>
          <a:xfrm>
            <a:off x="1127051" y="1594221"/>
            <a:ext cx="742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nom des vaccins disponibles à la fois en Belgique et en France</a:t>
            </a:r>
          </a:p>
        </p:txBody>
      </p:sp>
    </p:spTree>
    <p:extLst>
      <p:ext uri="{BB962C8B-B14F-4D97-AF65-F5344CB8AC3E}">
        <p14:creationId xmlns:p14="http://schemas.microsoft.com/office/powerpoint/2010/main" val="186811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9C80C-CFCB-9247-95D5-7097D439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C1146-46D3-9047-AAE1-1286AA54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665DD-ADA5-2A40-953B-3B8FEE18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Modèle entité-association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75AB5626-7A6A-214D-8F9D-3BAEFC50D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7814" y="503002"/>
            <a:ext cx="5634186" cy="614758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663BFA-AE79-9B4B-83C8-AEA16E58F4A9}"/>
              </a:ext>
            </a:extLst>
          </p:cNvPr>
          <p:cNvSpPr txBox="1"/>
          <p:nvPr/>
        </p:nvSpPr>
        <p:spPr>
          <a:xfrm>
            <a:off x="914400" y="2853369"/>
            <a:ext cx="3943762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 dirty="0"/>
              <a:t>Les </a:t>
            </a:r>
            <a:r>
              <a:rPr lang="en-US" dirty="0" err="1"/>
              <a:t>hypothèses</a:t>
            </a:r>
            <a:endParaRPr lang="en-US" dirty="0"/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r>
              <a:rPr lang="en-US" dirty="0"/>
              <a:t>Les </a:t>
            </a:r>
            <a:r>
              <a:rPr lang="en-US" dirty="0" err="1"/>
              <a:t>contraintes</a:t>
            </a:r>
            <a:r>
              <a:rPr lang="en-US" dirty="0"/>
              <a:t> </a:t>
            </a:r>
            <a:r>
              <a:rPr lang="en-US" dirty="0" err="1"/>
              <a:t>d’intégrité</a:t>
            </a:r>
            <a:endParaRPr lang="en-US" dirty="0"/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SzPct val="87000"/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9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917AE-DFB8-7F46-8C4E-846B04B3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relationnel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7EE4C-EEC6-C74B-866F-D5BA489E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 contraintes d’intégrité</a:t>
            </a:r>
          </a:p>
        </p:txBody>
      </p:sp>
    </p:spTree>
    <p:extLst>
      <p:ext uri="{BB962C8B-B14F-4D97-AF65-F5344CB8AC3E}">
        <p14:creationId xmlns:p14="http://schemas.microsoft.com/office/powerpoint/2010/main" val="10378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CE7B-EC7D-3243-9FA9-C8A3CB3C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fr-FR" dirty="0"/>
              <a:t>Requêtes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07AAA-FD61-AA48-BCBD-F45357F9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fr-FR"/>
              <a:t>6 Requêtes 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Hospitalisations &gt;= 5000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Plus gros vaccinateur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Qui utitilise quel vaccin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% hospitalisé, le 01/01/2021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Evolution hospitalisations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Vaccin commun France-Belgique</a:t>
            </a:r>
          </a:p>
        </p:txBody>
      </p:sp>
      <p:pic>
        <p:nvPicPr>
          <p:cNvPr id="15" name="Picture 4" descr="Plusieurs points d’interrogation sur fond noir">
            <a:extLst>
              <a:ext uri="{FF2B5EF4-FFF2-40B4-BE49-F238E27FC236}">
                <a16:creationId xmlns:a16="http://schemas.microsoft.com/office/drawing/2014/main" id="{55A379AD-9F15-4649-95F4-8CC80615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71" r="3" b="2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425949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1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838339E-E41E-4B40-AEE8-0984087B7F5D}"/>
              </a:ext>
            </a:extLst>
          </p:cNvPr>
          <p:cNvSpPr/>
          <p:nvPr/>
        </p:nvSpPr>
        <p:spPr>
          <a:xfrm>
            <a:off x="1456661" y="2445045"/>
            <a:ext cx="9820938" cy="36370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487E7B-83A6-5A44-8400-0EDF28CF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7" y="2545404"/>
            <a:ext cx="6879551" cy="11867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E4C4DD-5E18-3F4C-A56E-23915D45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27" y="4120934"/>
            <a:ext cx="6801321" cy="56110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C26DA6-969C-EA4F-B3E4-BC076FD73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27" y="5250015"/>
            <a:ext cx="9361631" cy="66057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24B9698-7D51-6949-9F62-8DCD4990A1C4}"/>
              </a:ext>
            </a:extLst>
          </p:cNvPr>
          <p:cNvSpPr txBox="1"/>
          <p:nvPr/>
        </p:nvSpPr>
        <p:spPr>
          <a:xfrm>
            <a:off x="1081233" y="1654266"/>
            <a:ext cx="876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Sélectionnez les pays qui, au même moment, ont eu au moins 5000 personnes hospitalisées(</a:t>
            </a:r>
            <a:r>
              <a:rPr lang="fr-FR" b="1" dirty="0" err="1"/>
              <a:t>hosp_patients</a:t>
            </a:r>
            <a:r>
              <a:rPr lang="fr-FR" dirty="0"/>
              <a:t>).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2DD1149-7F97-E14C-9780-7FD7AC6EE7E6}"/>
              </a:ext>
            </a:extLst>
          </p:cNvPr>
          <p:cNvSpPr txBox="1"/>
          <p:nvPr/>
        </p:nvSpPr>
        <p:spPr>
          <a:xfrm>
            <a:off x="85060" y="2764484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Algèbre relationnel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176067-875E-494C-9BAB-F6588984848B}"/>
              </a:ext>
            </a:extLst>
          </p:cNvPr>
          <p:cNvSpPr/>
          <p:nvPr/>
        </p:nvSpPr>
        <p:spPr>
          <a:xfrm>
            <a:off x="127429" y="4202574"/>
            <a:ext cx="137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Calcul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1B7A56-30AF-C34B-9A0F-311F5FB3F374}"/>
              </a:ext>
            </a:extLst>
          </p:cNvPr>
          <p:cNvSpPr txBox="1"/>
          <p:nvPr/>
        </p:nvSpPr>
        <p:spPr>
          <a:xfrm>
            <a:off x="130638" y="5395638"/>
            <a:ext cx="79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30432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A336FC6-F7BA-EB49-BC78-156B9C549ECC}"/>
              </a:ext>
            </a:extLst>
          </p:cNvPr>
          <p:cNvSpPr/>
          <p:nvPr/>
        </p:nvSpPr>
        <p:spPr>
          <a:xfrm>
            <a:off x="2647507" y="2434856"/>
            <a:ext cx="6741042" cy="3678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2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C12947-99A2-B246-B9C7-341691E8C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34"/>
          <a:stretch/>
        </p:blipFill>
        <p:spPr>
          <a:xfrm>
            <a:off x="2931928" y="2765284"/>
            <a:ext cx="6225926" cy="29966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95ED1DE-2582-0448-80BF-8B97A34CAF45}"/>
              </a:ext>
            </a:extLst>
          </p:cNvPr>
          <p:cNvSpPr txBox="1"/>
          <p:nvPr/>
        </p:nvSpPr>
        <p:spPr>
          <a:xfrm>
            <a:off x="1222746" y="1713701"/>
            <a:ext cx="979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pays qui a administré le plus grand nombre total de vaccins (toutes les dates cumulées)</a:t>
            </a:r>
          </a:p>
        </p:txBody>
      </p:sp>
    </p:spTree>
    <p:extLst>
      <p:ext uri="{BB962C8B-B14F-4D97-AF65-F5344CB8AC3E}">
        <p14:creationId xmlns:p14="http://schemas.microsoft.com/office/powerpoint/2010/main" val="120271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1C3C5AC-0C3B-1B4A-B730-BAB4E91FE8ED}"/>
              </a:ext>
            </a:extLst>
          </p:cNvPr>
          <p:cNvSpPr/>
          <p:nvPr/>
        </p:nvSpPr>
        <p:spPr>
          <a:xfrm>
            <a:off x="2670885" y="2870791"/>
            <a:ext cx="6685765" cy="1743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806F89-F368-5647-BF8E-D272FFFEA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77"/>
          <a:stretch/>
        </p:blipFill>
        <p:spPr>
          <a:xfrm>
            <a:off x="2969142" y="3154365"/>
            <a:ext cx="6218959" cy="11176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4C196D-7F98-2D4E-9A26-02F2D6992943}"/>
              </a:ext>
            </a:extLst>
          </p:cNvPr>
          <p:cNvSpPr txBox="1"/>
          <p:nvPr/>
        </p:nvSpPr>
        <p:spPr>
          <a:xfrm>
            <a:off x="1087848" y="1701210"/>
            <a:ext cx="61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chaque vaccin, sélectionnez le nom des pays qui l'utilisent </a:t>
            </a:r>
          </a:p>
        </p:txBody>
      </p:sp>
    </p:spTree>
    <p:extLst>
      <p:ext uri="{BB962C8B-B14F-4D97-AF65-F5344CB8AC3E}">
        <p14:creationId xmlns:p14="http://schemas.microsoft.com/office/powerpoint/2010/main" val="90491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F92106-DED9-D34B-AE66-88C6472A8163}"/>
              </a:ext>
            </a:extLst>
          </p:cNvPr>
          <p:cNvSpPr/>
          <p:nvPr/>
        </p:nvSpPr>
        <p:spPr>
          <a:xfrm>
            <a:off x="820820" y="2833259"/>
            <a:ext cx="10864361" cy="1664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854CEB-0158-A84F-B428-3D0431F8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5086"/>
            <a:ext cx="10575636" cy="100008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3A1A6C-215D-BF4F-B351-75E63EA446C9}"/>
              </a:ext>
            </a:extLst>
          </p:cNvPr>
          <p:cNvSpPr txBox="1"/>
          <p:nvPr/>
        </p:nvSpPr>
        <p:spPr>
          <a:xfrm>
            <a:off x="1057044" y="1834109"/>
            <a:ext cx="778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proportion de la population hospitalisée pour chaque pays, le 1er janvier 2021</a:t>
            </a:r>
          </a:p>
        </p:txBody>
      </p:sp>
    </p:spTree>
    <p:extLst>
      <p:ext uri="{BB962C8B-B14F-4D97-AF65-F5344CB8AC3E}">
        <p14:creationId xmlns:p14="http://schemas.microsoft.com/office/powerpoint/2010/main" val="266823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8930596-5410-134D-A2A9-C597310EB175}"/>
              </a:ext>
            </a:extLst>
          </p:cNvPr>
          <p:cNvSpPr/>
          <p:nvPr/>
        </p:nvSpPr>
        <p:spPr>
          <a:xfrm>
            <a:off x="0" y="2711303"/>
            <a:ext cx="12192000" cy="1456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6980274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C88044-5207-6F45-ABFA-371C48C7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" y="2918658"/>
            <a:ext cx="11961628" cy="104194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BBB3430-F7B2-1844-8D08-43366D7F46F6}"/>
              </a:ext>
            </a:extLst>
          </p:cNvPr>
          <p:cNvSpPr txBox="1"/>
          <p:nvPr/>
        </p:nvSpPr>
        <p:spPr>
          <a:xfrm>
            <a:off x="1212112" y="1637415"/>
            <a:ext cx="1030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Calculez l’évolution, pour chaque jour et chaque pays, du nombre de patients hospitalisés (</a:t>
            </a:r>
            <a:r>
              <a:rPr lang="fr-FR" b="1" dirty="0" err="1"/>
              <a:t>hosp_patients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193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168</Words>
  <Application>Microsoft Office PowerPoint</Application>
  <PresentationFormat>Grand écran</PresentationFormat>
  <Paragraphs>34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Projet Base de Donnees </vt:lpstr>
      <vt:lpstr>Modèle entité-association</vt:lpstr>
      <vt:lpstr>Modèle relationnel </vt:lpstr>
      <vt:lpstr>Requêtes</vt:lpstr>
      <vt:lpstr>Requête 1 </vt:lpstr>
      <vt:lpstr>Requête 2</vt:lpstr>
      <vt:lpstr>Requête 3</vt:lpstr>
      <vt:lpstr>Requête 4</vt:lpstr>
      <vt:lpstr>Requête 5</vt:lpstr>
      <vt:lpstr>Requête 6</vt:lpstr>
      <vt:lpstr>Adaptations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 de Donnees</dc:title>
  <dc:creator>LENG  Mathieu</dc:creator>
  <cp:lastModifiedBy>Loic Quivron</cp:lastModifiedBy>
  <cp:revision>14</cp:revision>
  <dcterms:created xsi:type="dcterms:W3CDTF">2021-05-09T14:34:07Z</dcterms:created>
  <dcterms:modified xsi:type="dcterms:W3CDTF">2021-05-11T20:12:44Z</dcterms:modified>
</cp:coreProperties>
</file>