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CAEA3-618E-4166-AB45-ADEAA71EA598}" type="datetimeFigureOut">
              <a:rPr lang="fr-FR" smtClean="0"/>
              <a:t>19/06/2019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418E-3FA9-46DF-B0B3-2DDD2B32DF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1893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CAEA3-618E-4166-AB45-ADEAA71EA598}" type="datetimeFigureOut">
              <a:rPr lang="fr-FR" smtClean="0"/>
              <a:t>19/06/2019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418E-3FA9-46DF-B0B3-2DDD2B32DF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4445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CAEA3-618E-4166-AB45-ADEAA71EA598}" type="datetimeFigureOut">
              <a:rPr lang="fr-FR" smtClean="0"/>
              <a:t>19/06/2019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418E-3FA9-46DF-B0B3-2DDD2B32DF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364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CAEA3-618E-4166-AB45-ADEAA71EA598}" type="datetimeFigureOut">
              <a:rPr lang="fr-FR" smtClean="0"/>
              <a:t>19/06/2019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418E-3FA9-46DF-B0B3-2DDD2B32DF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8976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CAEA3-618E-4166-AB45-ADEAA71EA598}" type="datetimeFigureOut">
              <a:rPr lang="fr-FR" smtClean="0"/>
              <a:t>19/06/2019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418E-3FA9-46DF-B0B3-2DDD2B32DF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166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CAEA3-618E-4166-AB45-ADEAA71EA598}" type="datetimeFigureOut">
              <a:rPr lang="fr-FR" smtClean="0"/>
              <a:t>19/06/2019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418E-3FA9-46DF-B0B3-2DDD2B32DF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9064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CAEA3-618E-4166-AB45-ADEAA71EA598}" type="datetimeFigureOut">
              <a:rPr lang="fr-FR" smtClean="0"/>
              <a:t>19/06/2019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418E-3FA9-46DF-B0B3-2DDD2B32DF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8151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CAEA3-618E-4166-AB45-ADEAA71EA598}" type="datetimeFigureOut">
              <a:rPr lang="fr-FR" smtClean="0"/>
              <a:t>19/06/2019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418E-3FA9-46DF-B0B3-2DDD2B32DF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1900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CAEA3-618E-4166-AB45-ADEAA71EA598}" type="datetimeFigureOut">
              <a:rPr lang="fr-FR" smtClean="0"/>
              <a:t>19/06/2019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418E-3FA9-46DF-B0B3-2DDD2B32DF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5372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CAEA3-618E-4166-AB45-ADEAA71EA598}" type="datetimeFigureOut">
              <a:rPr lang="fr-FR" smtClean="0"/>
              <a:t>19/06/2019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418E-3FA9-46DF-B0B3-2DDD2B32DF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9178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CAEA3-618E-4166-AB45-ADEAA71EA598}" type="datetimeFigureOut">
              <a:rPr lang="fr-FR" smtClean="0"/>
              <a:t>19/06/2019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418E-3FA9-46DF-B0B3-2DDD2B32DF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7501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CAEA3-618E-4166-AB45-ADEAA71EA598}" type="datetimeFigureOut">
              <a:rPr lang="fr-FR" smtClean="0"/>
              <a:t>19/06/2019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F418E-3FA9-46DF-B0B3-2DDD2B32DF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7593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ylindre 3"/>
          <p:cNvSpPr/>
          <p:nvPr/>
        </p:nvSpPr>
        <p:spPr>
          <a:xfrm>
            <a:off x="512064" y="2532888"/>
            <a:ext cx="1591056" cy="225856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Base de données</a:t>
            </a:r>
            <a:endParaRPr lang="fr-FR" dirty="0"/>
          </a:p>
        </p:txBody>
      </p:sp>
      <p:sp>
        <p:nvSpPr>
          <p:cNvPr id="5" name="Cube 4"/>
          <p:cNvSpPr/>
          <p:nvPr/>
        </p:nvSpPr>
        <p:spPr>
          <a:xfrm>
            <a:off x="2734056" y="2139696"/>
            <a:ext cx="4690872" cy="3621024"/>
          </a:xfrm>
          <a:prstGeom prst="cube">
            <a:avLst>
              <a:gd name="adj" fmla="val 96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Cube 5"/>
          <p:cNvSpPr/>
          <p:nvPr/>
        </p:nvSpPr>
        <p:spPr>
          <a:xfrm>
            <a:off x="8174736" y="2139696"/>
            <a:ext cx="3471672" cy="2578608"/>
          </a:xfrm>
          <a:prstGeom prst="cube">
            <a:avLst>
              <a:gd name="adj" fmla="val 96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4416552" y="2072640"/>
            <a:ext cx="907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Serveur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9354391" y="2072640"/>
            <a:ext cx="1020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PC Client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3172968" y="2532888"/>
            <a:ext cx="1389888" cy="1010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smtClean="0"/>
              <a:t>Model</a:t>
            </a:r>
          </a:p>
          <a:p>
            <a:pPr algn="ctr"/>
            <a:endParaRPr lang="fr-FR" sz="1100" dirty="0" smtClean="0"/>
          </a:p>
          <a:p>
            <a:pPr algn="ctr"/>
            <a:r>
              <a:rPr lang="fr-FR" dirty="0" smtClean="0"/>
              <a:t>Manager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3172968" y="4163949"/>
            <a:ext cx="1389888" cy="12550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smtClean="0"/>
              <a:t>Controller</a:t>
            </a:r>
          </a:p>
          <a:p>
            <a:pPr algn="ctr"/>
            <a:endParaRPr lang="fr-FR" sz="1100" dirty="0"/>
          </a:p>
          <a:p>
            <a:pPr algn="ctr"/>
            <a:r>
              <a:rPr lang="fr-FR" dirty="0" smtClean="0"/>
              <a:t>Routes</a:t>
            </a:r>
          </a:p>
          <a:p>
            <a:pPr algn="ctr"/>
            <a:r>
              <a:rPr lang="fr-FR" dirty="0" smtClean="0"/>
              <a:t>Classes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5391912" y="4163949"/>
            <a:ext cx="1389888" cy="96240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err="1" smtClean="0"/>
              <a:t>View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8985424" y="2844165"/>
            <a:ext cx="1389888" cy="13197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smtClean="0"/>
              <a:t>Page HTML</a:t>
            </a:r>
            <a:endParaRPr lang="fr-FR" dirty="0"/>
          </a:p>
        </p:txBody>
      </p:sp>
      <p:cxnSp>
        <p:nvCxnSpPr>
          <p:cNvPr id="15" name="Connecteur en angle 14"/>
          <p:cNvCxnSpPr>
            <a:stCxn id="9" idx="1"/>
          </p:cNvCxnSpPr>
          <p:nvPr/>
        </p:nvCxnSpPr>
        <p:spPr>
          <a:xfrm rot="10800000" flipV="1">
            <a:off x="2103120" y="3038094"/>
            <a:ext cx="1069848" cy="287274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en angle 16"/>
          <p:cNvCxnSpPr>
            <a:stCxn id="10" idx="0"/>
          </p:cNvCxnSpPr>
          <p:nvPr/>
        </p:nvCxnSpPr>
        <p:spPr>
          <a:xfrm rot="5400000" flipH="1" flipV="1">
            <a:off x="3557589" y="3853624"/>
            <a:ext cx="620649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en angle 20"/>
          <p:cNvCxnSpPr>
            <a:endCxn id="11" idx="1"/>
          </p:cNvCxnSpPr>
          <p:nvPr/>
        </p:nvCxnSpPr>
        <p:spPr>
          <a:xfrm>
            <a:off x="4562856" y="4466225"/>
            <a:ext cx="829056" cy="17892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 flipH="1">
            <a:off x="7095744" y="3181731"/>
            <a:ext cx="1889680" cy="4804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 rot="20733381">
            <a:off x="7324344" y="3099435"/>
            <a:ext cx="968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Requête</a:t>
            </a:r>
            <a:endParaRPr lang="fr-FR" dirty="0"/>
          </a:p>
        </p:txBody>
      </p:sp>
      <p:cxnSp>
        <p:nvCxnSpPr>
          <p:cNvPr id="29" name="Connecteur droit avec flèche 28"/>
          <p:cNvCxnSpPr/>
          <p:nvPr/>
        </p:nvCxnSpPr>
        <p:spPr>
          <a:xfrm flipV="1">
            <a:off x="7095744" y="3729228"/>
            <a:ext cx="1889680" cy="533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 rot="20733381">
            <a:off x="7302286" y="3736653"/>
            <a:ext cx="991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34" name="Rectangle 33"/>
          <p:cNvSpPr/>
          <p:nvPr/>
        </p:nvSpPr>
        <p:spPr>
          <a:xfrm>
            <a:off x="9091833" y="3465576"/>
            <a:ext cx="1192039" cy="4473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Javascript</a:t>
            </a:r>
            <a:endParaRPr lang="fr-FR" dirty="0"/>
          </a:p>
        </p:txBody>
      </p:sp>
      <p:sp>
        <p:nvSpPr>
          <p:cNvPr id="35" name="Titr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Architecture classique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182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ylindre 3"/>
          <p:cNvSpPr/>
          <p:nvPr/>
        </p:nvSpPr>
        <p:spPr>
          <a:xfrm>
            <a:off x="512064" y="3372472"/>
            <a:ext cx="1026544" cy="145722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Base de données</a:t>
            </a:r>
            <a:endParaRPr lang="fr-FR" dirty="0"/>
          </a:p>
        </p:txBody>
      </p:sp>
      <p:sp>
        <p:nvSpPr>
          <p:cNvPr id="5" name="Cube 4"/>
          <p:cNvSpPr/>
          <p:nvPr/>
        </p:nvSpPr>
        <p:spPr>
          <a:xfrm>
            <a:off x="2734056" y="2979280"/>
            <a:ext cx="1655243" cy="1850413"/>
          </a:xfrm>
          <a:prstGeom prst="cube">
            <a:avLst>
              <a:gd name="adj" fmla="val 162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3107930" y="2906461"/>
            <a:ext cx="907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Serveur</a:t>
            </a:r>
            <a:endParaRPr lang="fr-FR" dirty="0"/>
          </a:p>
        </p:txBody>
      </p:sp>
      <p:cxnSp>
        <p:nvCxnSpPr>
          <p:cNvPr id="15" name="Connecteur en angle 14"/>
          <p:cNvCxnSpPr>
            <a:endCxn id="4" idx="4"/>
          </p:cNvCxnSpPr>
          <p:nvPr/>
        </p:nvCxnSpPr>
        <p:spPr>
          <a:xfrm rot="10800000" flipV="1">
            <a:off x="1538608" y="3683749"/>
            <a:ext cx="1219068" cy="417334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 flipH="1">
            <a:off x="4095840" y="3644126"/>
            <a:ext cx="1889680" cy="4804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 rot="20733381">
            <a:off x="4317044" y="3652749"/>
            <a:ext cx="795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Requête</a:t>
            </a:r>
            <a:endParaRPr lang="fr-FR" sz="1400" dirty="0"/>
          </a:p>
        </p:txBody>
      </p:sp>
      <p:cxnSp>
        <p:nvCxnSpPr>
          <p:cNvPr id="29" name="Connecteur droit avec flèche 28"/>
          <p:cNvCxnSpPr/>
          <p:nvPr/>
        </p:nvCxnSpPr>
        <p:spPr>
          <a:xfrm flipV="1">
            <a:off x="4095840" y="4307946"/>
            <a:ext cx="1008338" cy="2797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 rot="20733381">
            <a:off x="4265535" y="4105102"/>
            <a:ext cx="8131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Réponse</a:t>
            </a:r>
            <a:endParaRPr lang="fr-FR" dirty="0"/>
          </a:p>
        </p:txBody>
      </p:sp>
      <p:sp>
        <p:nvSpPr>
          <p:cNvPr id="35" name="Titr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Architecture </a:t>
            </a:r>
            <a:r>
              <a:rPr lang="fr-FR" dirty="0" smtClean="0"/>
              <a:t>API</a:t>
            </a:r>
            <a:endParaRPr lang="fr-FR" dirty="0"/>
          </a:p>
        </p:txBody>
      </p:sp>
      <p:sp>
        <p:nvSpPr>
          <p:cNvPr id="23" name="Cube 22"/>
          <p:cNvSpPr/>
          <p:nvPr/>
        </p:nvSpPr>
        <p:spPr>
          <a:xfrm>
            <a:off x="5109732" y="2967209"/>
            <a:ext cx="1655243" cy="1850413"/>
          </a:xfrm>
          <a:prstGeom prst="cube">
            <a:avLst>
              <a:gd name="adj" fmla="val 162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5398978" y="2906461"/>
            <a:ext cx="1020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PC Client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5166360" y="3386815"/>
            <a:ext cx="1253539" cy="120089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400" dirty="0" smtClean="0"/>
              <a:t>Page HTML</a:t>
            </a:r>
            <a:endParaRPr lang="fr-FR" sz="1400" dirty="0"/>
          </a:p>
        </p:txBody>
      </p:sp>
      <p:sp>
        <p:nvSpPr>
          <p:cNvPr id="34" name="Rectangle 33"/>
          <p:cNvSpPr/>
          <p:nvPr/>
        </p:nvSpPr>
        <p:spPr>
          <a:xfrm>
            <a:off x="5230341" y="3995370"/>
            <a:ext cx="1002616" cy="4473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Javascript</a:t>
            </a:r>
            <a:endParaRPr lang="fr-FR" sz="1400" dirty="0"/>
          </a:p>
        </p:txBody>
      </p:sp>
      <p:sp>
        <p:nvSpPr>
          <p:cNvPr id="25" name="Cube 24"/>
          <p:cNvSpPr/>
          <p:nvPr/>
        </p:nvSpPr>
        <p:spPr>
          <a:xfrm>
            <a:off x="9145940" y="3010727"/>
            <a:ext cx="1655243" cy="1850413"/>
          </a:xfrm>
          <a:prstGeom prst="cube">
            <a:avLst>
              <a:gd name="adj" fmla="val 162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9338675" y="2967209"/>
            <a:ext cx="1269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Serveur API</a:t>
            </a:r>
            <a:endParaRPr lang="fr-FR" dirty="0"/>
          </a:p>
        </p:txBody>
      </p:sp>
      <p:cxnSp>
        <p:nvCxnSpPr>
          <p:cNvPr id="18" name="Connecteur droit avec flèche 17"/>
          <p:cNvCxnSpPr>
            <a:stCxn id="34" idx="3"/>
          </p:cNvCxnSpPr>
          <p:nvPr/>
        </p:nvCxnSpPr>
        <p:spPr>
          <a:xfrm flipV="1">
            <a:off x="6232957" y="3806637"/>
            <a:ext cx="3105718" cy="4124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V="1">
            <a:off x="6232957" y="3987260"/>
            <a:ext cx="3105718" cy="412414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 rot="21153068">
            <a:off x="7179150" y="3730457"/>
            <a:ext cx="1193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Requête AJAX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 rot="21153068">
            <a:off x="7233299" y="4169408"/>
            <a:ext cx="108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Fichier JSON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639994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ylindre 3"/>
          <p:cNvSpPr/>
          <p:nvPr/>
        </p:nvSpPr>
        <p:spPr>
          <a:xfrm>
            <a:off x="512064" y="2532888"/>
            <a:ext cx="1591056" cy="225856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Base de données</a:t>
            </a:r>
            <a:endParaRPr lang="fr-FR" dirty="0"/>
          </a:p>
        </p:txBody>
      </p:sp>
      <p:sp>
        <p:nvSpPr>
          <p:cNvPr id="5" name="Cube 4"/>
          <p:cNvSpPr/>
          <p:nvPr/>
        </p:nvSpPr>
        <p:spPr>
          <a:xfrm>
            <a:off x="2734056" y="2139696"/>
            <a:ext cx="4690872" cy="3621024"/>
          </a:xfrm>
          <a:prstGeom prst="cube">
            <a:avLst>
              <a:gd name="adj" fmla="val 96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Cube 5"/>
          <p:cNvSpPr/>
          <p:nvPr/>
        </p:nvSpPr>
        <p:spPr>
          <a:xfrm>
            <a:off x="8174736" y="2139696"/>
            <a:ext cx="3471672" cy="2578608"/>
          </a:xfrm>
          <a:prstGeom prst="cube">
            <a:avLst>
              <a:gd name="adj" fmla="val 96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4416552" y="2072640"/>
            <a:ext cx="907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Serveur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9354391" y="2072640"/>
            <a:ext cx="1020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PC Client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3172968" y="2532888"/>
            <a:ext cx="1389888" cy="1010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smtClean="0"/>
              <a:t>Model</a:t>
            </a:r>
          </a:p>
          <a:p>
            <a:pPr algn="ctr"/>
            <a:endParaRPr lang="fr-FR" sz="1100" dirty="0" smtClean="0"/>
          </a:p>
          <a:p>
            <a:pPr algn="ctr"/>
            <a:r>
              <a:rPr lang="fr-FR" dirty="0" smtClean="0"/>
              <a:t>Manager</a:t>
            </a:r>
          </a:p>
          <a:p>
            <a:pPr algn="ctr"/>
            <a:r>
              <a:rPr lang="fr-FR" dirty="0" smtClean="0"/>
              <a:t>API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3172968" y="4163949"/>
            <a:ext cx="1389888" cy="12550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smtClean="0"/>
              <a:t>Controller</a:t>
            </a:r>
          </a:p>
          <a:p>
            <a:pPr algn="ctr"/>
            <a:endParaRPr lang="fr-FR" sz="1100" dirty="0"/>
          </a:p>
          <a:p>
            <a:pPr algn="ctr"/>
            <a:r>
              <a:rPr lang="fr-FR" dirty="0" smtClean="0"/>
              <a:t>Routes</a:t>
            </a:r>
          </a:p>
          <a:p>
            <a:pPr algn="ctr"/>
            <a:r>
              <a:rPr lang="fr-FR" dirty="0" smtClean="0"/>
              <a:t>Classes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5391912" y="4163949"/>
            <a:ext cx="1389888" cy="96240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err="1" smtClean="0"/>
              <a:t>View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8985424" y="2844164"/>
            <a:ext cx="1389888" cy="15495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smtClean="0"/>
              <a:t>Page HTML</a:t>
            </a:r>
            <a:endParaRPr lang="fr-FR" dirty="0"/>
          </a:p>
        </p:txBody>
      </p:sp>
      <p:cxnSp>
        <p:nvCxnSpPr>
          <p:cNvPr id="15" name="Connecteur en angle 14"/>
          <p:cNvCxnSpPr>
            <a:stCxn id="9" idx="1"/>
          </p:cNvCxnSpPr>
          <p:nvPr/>
        </p:nvCxnSpPr>
        <p:spPr>
          <a:xfrm rot="10800000" flipV="1">
            <a:off x="2103120" y="3038094"/>
            <a:ext cx="1069848" cy="287274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en angle 16"/>
          <p:cNvCxnSpPr>
            <a:stCxn id="10" idx="0"/>
          </p:cNvCxnSpPr>
          <p:nvPr/>
        </p:nvCxnSpPr>
        <p:spPr>
          <a:xfrm rot="5400000" flipH="1" flipV="1">
            <a:off x="3557589" y="3853624"/>
            <a:ext cx="620649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en angle 20"/>
          <p:cNvCxnSpPr>
            <a:endCxn id="11" idx="1"/>
          </p:cNvCxnSpPr>
          <p:nvPr/>
        </p:nvCxnSpPr>
        <p:spPr>
          <a:xfrm>
            <a:off x="4562856" y="4466225"/>
            <a:ext cx="829056" cy="17892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/>
          <p:cNvCxnSpPr/>
          <p:nvPr/>
        </p:nvCxnSpPr>
        <p:spPr>
          <a:xfrm flipH="1" flipV="1">
            <a:off x="4224529" y="3429000"/>
            <a:ext cx="4867304" cy="21176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 rot="168736">
            <a:off x="4763504" y="3165009"/>
            <a:ext cx="1480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Requête AJAX</a:t>
            </a:r>
            <a:endParaRPr lang="fr-FR" dirty="0"/>
          </a:p>
        </p:txBody>
      </p:sp>
      <p:cxnSp>
        <p:nvCxnSpPr>
          <p:cNvPr id="22" name="Connecteur droit avec flèche 21"/>
          <p:cNvCxnSpPr/>
          <p:nvPr/>
        </p:nvCxnSpPr>
        <p:spPr>
          <a:xfrm flipH="1" flipV="1">
            <a:off x="4224528" y="3517325"/>
            <a:ext cx="4867305" cy="218569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 rot="195119">
            <a:off x="5780287" y="3564765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Fichier </a:t>
            </a:r>
            <a:r>
              <a:rPr lang="fr-FR" dirty="0" err="1" smtClean="0"/>
              <a:t>Json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9091833" y="3465576"/>
            <a:ext cx="1192039" cy="4473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Javascript</a:t>
            </a:r>
            <a:endParaRPr lang="fr-FR" dirty="0"/>
          </a:p>
        </p:txBody>
      </p:sp>
      <p:sp>
        <p:nvSpPr>
          <p:cNvPr id="30" name="Titr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Architecture avec AJAX</a:t>
            </a:r>
            <a:endParaRPr lang="fr-FR" dirty="0"/>
          </a:p>
        </p:txBody>
      </p:sp>
      <p:cxnSp>
        <p:nvCxnSpPr>
          <p:cNvPr id="31" name="Connecteur droit avec flèche 30"/>
          <p:cNvCxnSpPr/>
          <p:nvPr/>
        </p:nvCxnSpPr>
        <p:spPr>
          <a:xfrm flipH="1">
            <a:off x="7095744" y="3913251"/>
            <a:ext cx="1889680" cy="4804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 rot="20733381">
            <a:off x="7324344" y="3830955"/>
            <a:ext cx="968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Requête</a:t>
            </a:r>
            <a:endParaRPr lang="fr-FR" dirty="0"/>
          </a:p>
        </p:txBody>
      </p:sp>
      <p:cxnSp>
        <p:nvCxnSpPr>
          <p:cNvPr id="34" name="Connecteur droit avec flèche 33"/>
          <p:cNvCxnSpPr/>
          <p:nvPr/>
        </p:nvCxnSpPr>
        <p:spPr>
          <a:xfrm flipV="1">
            <a:off x="7095744" y="4241292"/>
            <a:ext cx="1889680" cy="533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 rot="20733381">
            <a:off x="7302286" y="4248717"/>
            <a:ext cx="991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Réponse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62165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63</Words>
  <Application>Microsoft Office PowerPoint</Application>
  <PresentationFormat>Grand écran</PresentationFormat>
  <Paragraphs>46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>AFPA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Poix Martine</dc:creator>
  <cp:lastModifiedBy>Poix Martine</cp:lastModifiedBy>
  <cp:revision>4</cp:revision>
  <dcterms:created xsi:type="dcterms:W3CDTF">2019-06-12T06:22:33Z</dcterms:created>
  <dcterms:modified xsi:type="dcterms:W3CDTF">2019-06-19T11:32:16Z</dcterms:modified>
</cp:coreProperties>
</file>