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588764-FAA5-485D-9E51-B7989CDA42C1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C687A5-C6A3-4FAA-ACB0-B47C978F303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57422" y="1857364"/>
            <a:ext cx="6172200" cy="2786082"/>
          </a:xfrm>
        </p:spPr>
        <p:txBody>
          <a:bodyPr>
            <a:noAutofit/>
          </a:bodyPr>
          <a:lstStyle/>
          <a:p>
            <a:r>
              <a:rPr lang="fr-FR" sz="7200" dirty="0" smtClean="0"/>
              <a:t>Comment réussir un entretien ?</a:t>
            </a:r>
            <a:endParaRPr lang="fr-FR" sz="7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ATTENTES DE L’INTERLOCUTEUR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ALLER A L’ESSENTIEL POUR LE RECRUTEUR (ET NON POUR SOI)</a:t>
            </a:r>
          </a:p>
          <a:p>
            <a:endParaRPr lang="fr-FR" dirty="0" smtClean="0"/>
          </a:p>
          <a:p>
            <a:pPr>
              <a:buNone/>
            </a:pPr>
            <a:r>
              <a:rPr lang="fr-FR" sz="3200" b="1" dirty="0" smtClean="0">
                <a:solidFill>
                  <a:srgbClr val="92D050"/>
                </a:solidFill>
              </a:rPr>
              <a:t>→</a:t>
            </a:r>
            <a:r>
              <a:rPr lang="fr-FR" dirty="0" smtClean="0"/>
              <a:t> Etre simple et synthétique </a:t>
            </a:r>
          </a:p>
          <a:p>
            <a:pPr>
              <a:buNone/>
            </a:pPr>
            <a:r>
              <a:rPr lang="fr-FR" sz="3200" b="1" dirty="0" smtClean="0">
                <a:solidFill>
                  <a:srgbClr val="92D050"/>
                </a:solidFill>
              </a:rPr>
              <a:t>→</a:t>
            </a:r>
            <a:r>
              <a:rPr lang="fr-FR" dirty="0" smtClean="0"/>
              <a:t> Donner du relief à mon discours </a:t>
            </a:r>
          </a:p>
          <a:p>
            <a:pPr>
              <a:buNone/>
            </a:pPr>
            <a:r>
              <a:rPr lang="fr-FR" sz="3200" b="1" dirty="0" smtClean="0">
                <a:solidFill>
                  <a:srgbClr val="92D050"/>
                </a:solidFill>
              </a:rPr>
              <a:t>→</a:t>
            </a:r>
            <a:r>
              <a:rPr lang="fr-FR" dirty="0" smtClean="0"/>
              <a:t> Etre positif(</a:t>
            </a:r>
            <a:r>
              <a:rPr lang="fr-FR" dirty="0" err="1" smtClean="0"/>
              <a:t>ve</a:t>
            </a:r>
            <a:r>
              <a:rPr lang="fr-FR" dirty="0" smtClean="0"/>
              <a:t>), souriant(e) </a:t>
            </a:r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72386" cy="77472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Se présenter avec efficacité :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001056" cy="494519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LA PRÉPARATION : </a:t>
            </a:r>
          </a:p>
          <a:p>
            <a:r>
              <a:rPr lang="fr-FR" sz="2000" dirty="0" smtClean="0"/>
              <a:t>Il faut savoir parler de soi ce qui n’est pas évident pour tout le monde, c’est peut être aussi une source de stress 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fr-FR" sz="2000" dirty="0" smtClean="0"/>
              <a:t> cela </a:t>
            </a:r>
            <a:r>
              <a:rPr lang="fr-FR" sz="2000" dirty="0" smtClean="0"/>
              <a:t>se travaille </a:t>
            </a:r>
            <a:r>
              <a:rPr lang="fr-FR" sz="2000" dirty="0" smtClean="0"/>
              <a:t>! </a:t>
            </a:r>
          </a:p>
          <a:p>
            <a:endParaRPr lang="fr-FR" sz="2000" dirty="0" smtClean="0"/>
          </a:p>
          <a:p>
            <a:r>
              <a:rPr lang="fr-FR" sz="2000" dirty="0" smtClean="0"/>
              <a:t>Attention à :</a:t>
            </a:r>
          </a:p>
          <a:p>
            <a:pPr lvl="1"/>
            <a:r>
              <a:rPr lang="fr-FR" sz="1700" dirty="0" smtClean="0"/>
              <a:t> Ne pas « réciter » le texte, </a:t>
            </a:r>
          </a:p>
          <a:p>
            <a:pPr lvl="1"/>
            <a:r>
              <a:rPr lang="fr-FR" sz="2000" dirty="0" smtClean="0"/>
              <a:t> Au débit, au ton, à l’intonation </a:t>
            </a:r>
          </a:p>
          <a:p>
            <a:pPr lvl="1"/>
            <a:r>
              <a:rPr lang="fr-FR" sz="2000" dirty="0" smtClean="0"/>
              <a:t> Rester le plus naturel(le) possible</a:t>
            </a:r>
          </a:p>
          <a:p>
            <a:pPr lvl="1"/>
            <a:r>
              <a:rPr lang="fr-FR" sz="2000" dirty="0" smtClean="0"/>
              <a:t>Utiliser des phrases courtes</a:t>
            </a:r>
          </a:p>
          <a:p>
            <a:pPr lvl="1"/>
            <a:r>
              <a:rPr lang="fr-FR" sz="2000" dirty="0" smtClean="0"/>
              <a:t> Etre précis(e)</a:t>
            </a:r>
          </a:p>
          <a:p>
            <a:pPr algn="ctr">
              <a:buNone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sz="3900" dirty="0" smtClean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OBJECTIF = ETRE CONVAINCANT(E) </a:t>
            </a:r>
          </a:p>
          <a:p>
            <a:pPr>
              <a:buNone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631844"/>
          </a:xfrm>
        </p:spPr>
        <p:txBody>
          <a:bodyPr/>
          <a:lstStyle/>
          <a:p>
            <a:pPr algn="ctr"/>
            <a:r>
              <a:rPr lang="fr-FR" dirty="0" smtClean="0"/>
              <a:t>Quoi dire ? Dans quel ordre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043890" cy="540240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Vous présenter : qui vous êtes, votre métier</a:t>
            </a:r>
          </a:p>
          <a:p>
            <a:r>
              <a:rPr lang="fr-FR" sz="2000" dirty="0" smtClean="0"/>
              <a:t>Présenter votre parcours en 2 ou 3 étapes maximum avec 1 phrase/étape.</a:t>
            </a:r>
          </a:p>
          <a:p>
            <a:r>
              <a:rPr lang="fr-FR" sz="2000" dirty="0" smtClean="0"/>
              <a:t>Ce qui vous différencie des autres, vos spécialités, vos domaines de compétences </a:t>
            </a:r>
          </a:p>
          <a:p>
            <a:r>
              <a:rPr lang="fr-FR" sz="2000" dirty="0" smtClean="0"/>
              <a:t>Illustrer vos propos avec des exemples concrets (dans d’anciens postes par exemple)</a:t>
            </a:r>
          </a:p>
          <a:p>
            <a:r>
              <a:rPr lang="fr-FR" sz="2000" dirty="0" smtClean="0"/>
              <a:t>Evoquer votre situation actuelle. </a:t>
            </a:r>
          </a:p>
          <a:p>
            <a:r>
              <a:rPr lang="fr-FR" sz="2000" dirty="0" smtClean="0"/>
              <a:t>Votre projet professionnel : ce que vous recherchez, le domaine qui vous intéresse le plus, vos objectifs professionnels.</a:t>
            </a:r>
          </a:p>
          <a:p>
            <a:r>
              <a:rPr lang="fr-FR" sz="2000" dirty="0" smtClean="0"/>
              <a:t>Evoquer ce qui vous intéresse dans l’entreprise : faites des recherches avant votre entretien (son environnement, sa politique, don secteur d’activité, </a:t>
            </a:r>
            <a:r>
              <a:rPr lang="fr-FR" sz="2000" dirty="0" smtClean="0"/>
              <a:t>s</a:t>
            </a:r>
            <a:r>
              <a:rPr lang="fr-FR" sz="2000" dirty="0" smtClean="0"/>
              <a:t>es métiers.</a:t>
            </a:r>
          </a:p>
          <a:p>
            <a:r>
              <a:rPr lang="fr-FR" sz="2000" dirty="0" smtClean="0"/>
              <a:t>Donner la parole à l’interlocuteur afin de voir et d’entendre ses attentes et besoins. 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67600" cy="703282"/>
          </a:xfrm>
        </p:spPr>
        <p:txBody>
          <a:bodyPr/>
          <a:lstStyle/>
          <a:p>
            <a:pPr algn="ctr"/>
            <a:r>
              <a:rPr lang="fr-FR" dirty="0" smtClean="0"/>
              <a:t>☺ ASTUCE ☺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972452" cy="533096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Les mots-clés : </a:t>
            </a:r>
            <a:endParaRPr lang="fr-FR" b="1" dirty="0" smtClean="0"/>
          </a:p>
          <a:p>
            <a:pPr>
              <a:buNone/>
            </a:pPr>
            <a:r>
              <a:rPr lang="fr-FR" dirty="0" smtClean="0"/>
              <a:t>Cherchez et trouvez 3 mots-clés qui vous caractérisent.</a:t>
            </a:r>
          </a:p>
          <a:p>
            <a:pPr>
              <a:buNone/>
            </a:pPr>
            <a:endParaRPr lang="fr-FR" dirty="0" smtClean="0"/>
          </a:p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Pour quoi faire ?  Quel but ?</a:t>
            </a:r>
          </a:p>
          <a:p>
            <a:pPr>
              <a:buNone/>
            </a:pPr>
            <a:r>
              <a:rPr lang="fr-FR" dirty="0" smtClean="0"/>
              <a:t>Faire en sorte que le recruteur se souvienne de vous, marquer son esprit.</a:t>
            </a:r>
          </a:p>
          <a:p>
            <a:pPr>
              <a:buNone/>
            </a:pPr>
            <a:endParaRPr lang="fr-FR" dirty="0" smtClean="0"/>
          </a:p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Comment ? </a:t>
            </a:r>
          </a:p>
          <a:p>
            <a:pPr>
              <a:buNone/>
            </a:pPr>
            <a:r>
              <a:rPr lang="fr-FR" dirty="0" smtClean="0"/>
              <a:t>Répéter à plusieurs reprises ces mots-clés pendant votre présentation .</a:t>
            </a:r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043890" cy="703282"/>
          </a:xfrm>
        </p:spPr>
        <p:txBody>
          <a:bodyPr/>
          <a:lstStyle/>
          <a:p>
            <a:pPr algn="ctr"/>
            <a:r>
              <a:rPr lang="fr-FR" dirty="0" smtClean="0"/>
              <a:t>REGLES DE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115328" cy="52595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 smtClean="0"/>
              <a:t>Etre à l’écoute + regarder son (ses) interlocuteur(s).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Montrer sa capacité d’adaptation :  adapter le ton, le vocabulaire, l’attitude…)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Adopter un langage positif , non-agressif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Etre clair(e), concis, concret que ce soit dans les questions ou dans les réponses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Etre rassurant(e) et crédible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Se valoriser : par rapport aux besoins  et attentes de l’entreprise mais aussi par rapport à ce que l’on peut apporter à l’entreprise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115328" cy="774720"/>
          </a:xfrm>
        </p:spPr>
        <p:txBody>
          <a:bodyPr/>
          <a:lstStyle/>
          <a:p>
            <a:pPr algn="ctr"/>
            <a:r>
              <a:rPr lang="fr-FR" dirty="0" smtClean="0"/>
              <a:t>REGLES DE COMMUNICATION </a:t>
            </a:r>
            <a:r>
              <a:rPr lang="fr-FR" sz="16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857364"/>
            <a:ext cx="8115328" cy="46165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smtClean="0"/>
              <a:t>Reformuler si besoin 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Ne pas avoir peur des silences 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Etre courtois, poli, souriant(e)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Ne pas négliger la communication non-verbale : tenue portée, croisement des jambes, des bras, ton, intonations…</a:t>
            </a:r>
          </a:p>
          <a:p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58138" cy="582594"/>
          </a:xfrm>
        </p:spPr>
        <p:txBody>
          <a:bodyPr/>
          <a:lstStyle/>
          <a:p>
            <a:pPr algn="ctr"/>
            <a:r>
              <a:rPr lang="fr-FR" dirty="0" smtClean="0"/>
              <a:t>PENDANT L’ENTRETIEN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043890" cy="540240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Susciter l’intérêt autour de ma candidature</a:t>
            </a:r>
          </a:p>
          <a:p>
            <a:pPr lvl="1"/>
            <a:r>
              <a:rPr lang="fr-FR" dirty="0" smtClean="0"/>
              <a:t>Pourquoi moi et pas un(e) autre ? </a:t>
            </a:r>
          </a:p>
          <a:p>
            <a:pPr lvl="1"/>
            <a:r>
              <a:rPr lang="fr-FR" dirty="0" smtClean="0"/>
              <a:t>Quels intérêts pour moi ? Pour l’entreprise ?</a:t>
            </a:r>
          </a:p>
          <a:p>
            <a:pPr lvl="1"/>
            <a:r>
              <a:rPr lang="fr-FR" dirty="0" smtClean="0"/>
              <a:t>Qu’est ce qui va faire que je vais réussir dans la fonction ?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Argumenter ( à ne pas confondre avec affirmer, ce sont deux choses différentes)</a:t>
            </a:r>
          </a:p>
          <a:p>
            <a:pPr lvl="1"/>
            <a:r>
              <a:rPr lang="fr-FR" dirty="0" smtClean="0"/>
              <a:t>Quels sont mes atouts ?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796908"/>
          </a:xfrm>
        </p:spPr>
        <p:txBody>
          <a:bodyPr/>
          <a:lstStyle/>
          <a:p>
            <a:pPr algn="ctr"/>
            <a:r>
              <a:rPr lang="fr-FR" dirty="0" smtClean="0"/>
              <a:t>IL FAUT S’ENTRAINER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043890" cy="5259530"/>
          </a:xfrm>
        </p:spPr>
        <p:txBody>
          <a:bodyPr/>
          <a:lstStyle/>
          <a:p>
            <a:r>
              <a:rPr lang="fr-FR" dirty="0" smtClean="0"/>
              <a:t>A voix haute</a:t>
            </a:r>
          </a:p>
          <a:p>
            <a:r>
              <a:rPr lang="fr-FR" dirty="0" smtClean="0"/>
              <a:t>Chronométré (afin de respecter le timing de l’employeur)</a:t>
            </a:r>
          </a:p>
          <a:p>
            <a:r>
              <a:rPr lang="fr-FR" dirty="0" smtClean="0"/>
              <a:t>Respirer, articuler </a:t>
            </a:r>
          </a:p>
          <a:p>
            <a:r>
              <a:rPr lang="fr-FR" dirty="0" smtClean="0"/>
              <a:t>Avec le ton</a:t>
            </a:r>
          </a:p>
          <a:p>
            <a:r>
              <a:rPr lang="fr-FR" dirty="0" smtClean="0"/>
              <a:t>Face au miroir </a:t>
            </a:r>
          </a:p>
          <a:p>
            <a:r>
              <a:rPr lang="fr-FR" dirty="0" smtClean="0"/>
              <a:t>Face à l’entourage</a:t>
            </a:r>
          </a:p>
          <a:p>
            <a:r>
              <a:rPr lang="fr-FR" dirty="0" smtClean="0"/>
              <a:t>Avec le sourire </a:t>
            </a:r>
          </a:p>
          <a:p>
            <a:r>
              <a:rPr lang="fr-FR" dirty="0" smtClean="0"/>
              <a:t>Se tenir droit </a:t>
            </a:r>
          </a:p>
          <a:p>
            <a:r>
              <a:rPr lang="fr-FR" dirty="0" smtClean="0"/>
              <a:t>Les pieds encrés au sol </a:t>
            </a:r>
          </a:p>
          <a:p>
            <a:r>
              <a:rPr lang="fr-FR" dirty="0" smtClean="0"/>
              <a:t>Etre le plus clair(e) possible</a:t>
            </a:r>
          </a:p>
          <a:p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</TotalTime>
  <Words>470</Words>
  <Application>Microsoft Office PowerPoint</Application>
  <PresentationFormat>Affichage à l'écran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Oriel</vt:lpstr>
      <vt:lpstr>Comment réussir un entretien ?</vt:lpstr>
      <vt:lpstr>ATTENTES DE L’INTERLOCUTEUR :</vt:lpstr>
      <vt:lpstr>Se présenter avec efficacité : </vt:lpstr>
      <vt:lpstr>Quoi dire ? Dans quel ordre ? </vt:lpstr>
      <vt:lpstr>☺ ASTUCE ☺</vt:lpstr>
      <vt:lpstr>REGLES DE COMMUNICATION</vt:lpstr>
      <vt:lpstr>REGLES DE COMMUNICATION (suite)</vt:lpstr>
      <vt:lpstr>PENDANT L’ENTRETIEN </vt:lpstr>
      <vt:lpstr>IL FAUT S’ENTRAINER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Réussir un entretien</dc:title>
  <dc:creator>Ludivine Vermeulen</dc:creator>
  <cp:lastModifiedBy>Ludivine Vermeulen</cp:lastModifiedBy>
  <cp:revision>13</cp:revision>
  <dcterms:created xsi:type="dcterms:W3CDTF">2020-03-26T14:58:59Z</dcterms:created>
  <dcterms:modified xsi:type="dcterms:W3CDTF">2020-03-26T17:04:05Z</dcterms:modified>
</cp:coreProperties>
</file>