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32"/>
    <a:srgbClr val="416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4AACA0C-DD3C-42CA-8087-F05A61EB62BC}" type="datetimeFigureOut">
              <a:rPr lang="fr-FR" smtClean="0"/>
              <a:t>23/08/2020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4F579C2-36B3-4333-991E-003A1405A6FD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CA0C-DD3C-42CA-8087-F05A61EB62BC}" type="datetimeFigureOut">
              <a:rPr lang="fr-FR" smtClean="0"/>
              <a:t>23/08/2020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CA0C-DD3C-42CA-8087-F05A61EB62BC}" type="datetimeFigureOut">
              <a:rPr lang="fr-FR" smtClean="0"/>
              <a:t>23/08/2020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4AACA0C-DD3C-42CA-8087-F05A61EB62BC}" type="datetimeFigureOut">
              <a:rPr lang="fr-FR" smtClean="0"/>
              <a:t>23/08/2020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4F579C2-36B3-4333-991E-003A1405A6FD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4AACA0C-DD3C-42CA-8087-F05A61EB62BC}" type="datetimeFigureOut">
              <a:rPr lang="fr-FR" smtClean="0"/>
              <a:t>23/08/2020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4F579C2-36B3-4333-991E-003A1405A6FD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CA0C-DD3C-42CA-8087-F05A61EB62BC}" type="datetimeFigureOut">
              <a:rPr lang="fr-FR" smtClean="0"/>
              <a:t>23/08/2020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CA0C-DD3C-42CA-8087-F05A61EB62BC}" type="datetimeFigureOut">
              <a:rPr lang="fr-FR" smtClean="0"/>
              <a:t>23/08/2020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4AACA0C-DD3C-42CA-8087-F05A61EB62BC}" type="datetimeFigureOut">
              <a:rPr lang="fr-FR" smtClean="0"/>
              <a:t>23/08/2020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4F579C2-36B3-4333-991E-003A1405A6FD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CA0C-DD3C-42CA-8087-F05A61EB62BC}" type="datetimeFigureOut">
              <a:rPr lang="fr-FR" smtClean="0"/>
              <a:t>23/08/2020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4AACA0C-DD3C-42CA-8087-F05A61EB62BC}" type="datetimeFigureOut">
              <a:rPr lang="fr-FR" smtClean="0"/>
              <a:t>23/08/2020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4F579C2-36B3-4333-991E-003A1405A6FD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4AACA0C-DD3C-42CA-8087-F05A61EB62BC}" type="datetimeFigureOut">
              <a:rPr lang="fr-FR" smtClean="0"/>
              <a:t>23/08/2020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4F579C2-36B3-4333-991E-003A1405A6FD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4AACA0C-DD3C-42CA-8087-F05A61EB62BC}" type="datetimeFigureOut">
              <a:rPr lang="fr-FR" smtClean="0"/>
              <a:t>23/08/2020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4F579C2-36B3-4333-991E-003A1405A6F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86000" y="3140968"/>
            <a:ext cx="6390456" cy="187759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latin typeface="Ink Free" pitchFamily="66" charset="0"/>
              </a:rPr>
              <a:t>Application web de comptabilité </a:t>
            </a:r>
            <a:br>
              <a:rPr lang="fr-FR" dirty="0" smtClean="0">
                <a:latin typeface="Ink Free" pitchFamily="66" charset="0"/>
              </a:rPr>
            </a:br>
            <a:r>
              <a:rPr lang="fr-FR" dirty="0" smtClean="0">
                <a:latin typeface="Ink Free" pitchFamily="66" charset="0"/>
              </a:rPr>
              <a:t>pour l’association : </a:t>
            </a:r>
            <a:br>
              <a:rPr lang="fr-FR" dirty="0" smtClean="0">
                <a:latin typeface="Ink Free" pitchFamily="66" charset="0"/>
              </a:rPr>
            </a:br>
            <a:r>
              <a:rPr lang="fr-FR" dirty="0" smtClean="0">
                <a:latin typeface="Ink Free" pitchFamily="66" charset="0"/>
              </a:rPr>
              <a:t>« Ferme d’animations éducatives </a:t>
            </a:r>
            <a:br>
              <a:rPr lang="fr-FR" dirty="0" smtClean="0">
                <a:latin typeface="Ink Free" pitchFamily="66" charset="0"/>
              </a:rPr>
            </a:br>
            <a:r>
              <a:rPr lang="fr-FR" dirty="0" smtClean="0">
                <a:latin typeface="Ink Free" pitchFamily="66" charset="0"/>
              </a:rPr>
              <a:t>des rives de </a:t>
            </a:r>
            <a:r>
              <a:rPr lang="fr-FR" dirty="0" err="1" smtClean="0">
                <a:latin typeface="Ink Free" pitchFamily="66" charset="0"/>
              </a:rPr>
              <a:t>l’aa</a:t>
            </a:r>
            <a:r>
              <a:rPr lang="fr-FR" dirty="0" smtClean="0">
                <a:latin typeface="Ink Free" pitchFamily="66" charset="0"/>
              </a:rPr>
              <a:t> »</a:t>
            </a:r>
            <a:endParaRPr lang="fr-FR" dirty="0">
              <a:latin typeface="Ink Free" pitchFamily="66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ctr"/>
            <a:r>
              <a:rPr lang="fr-FR" dirty="0" smtClean="0">
                <a:solidFill>
                  <a:srgbClr val="4163D3"/>
                </a:solidFill>
                <a:latin typeface="Segoe UI" pitchFamily="34" charset="0"/>
                <a:cs typeface="Segoe UI" pitchFamily="34" charset="0"/>
              </a:rPr>
              <a:t>DOMAIN LOIC Formation Développeur web et web mobile Session 2020</a:t>
            </a:r>
            <a:endParaRPr lang="fr-FR" dirty="0">
              <a:solidFill>
                <a:srgbClr val="4163D3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980728"/>
            <a:ext cx="2322235" cy="1800000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5940152" y="0"/>
            <a:ext cx="3203848" cy="2060848"/>
          </a:xfrm>
          <a:prstGeom prst="line">
            <a:avLst/>
          </a:prstGeom>
          <a:ln w="28575">
            <a:solidFill>
              <a:srgbClr val="FFFF3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4932040" y="0"/>
            <a:ext cx="4211960" cy="2780928"/>
          </a:xfrm>
          <a:prstGeom prst="line">
            <a:avLst/>
          </a:prstGeom>
          <a:ln w="28575">
            <a:solidFill>
              <a:srgbClr val="4163D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31112"/>
            <a:ext cx="1080000" cy="611280"/>
          </a:xfrm>
          <a:prstGeom prst="rect">
            <a:avLst/>
          </a:prstGeom>
          <a:ln w="38100" cap="sq">
            <a:solidFill>
              <a:srgbClr val="4163D3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5309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41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Personnalisé 4">
      <a:dk1>
        <a:sysClr val="windowText" lastClr="000000"/>
      </a:dk1>
      <a:lt1>
        <a:sysClr val="window" lastClr="FFFFFF"/>
      </a:lt1>
      <a:dk2>
        <a:srgbClr val="D46E4C"/>
      </a:dk2>
      <a:lt2>
        <a:srgbClr val="4163D3"/>
      </a:lt2>
      <a:accent1>
        <a:srgbClr val="AAD5F0"/>
      </a:accent1>
      <a:accent2>
        <a:srgbClr val="D46E4C"/>
      </a:accent2>
      <a:accent3>
        <a:srgbClr val="AAD5F0"/>
      </a:accent3>
      <a:accent4>
        <a:srgbClr val="FFFF32"/>
      </a:accent4>
      <a:accent5>
        <a:srgbClr val="4163D3"/>
      </a:accent5>
      <a:accent6>
        <a:srgbClr val="D46E4C"/>
      </a:accent6>
      <a:hlink>
        <a:srgbClr val="AAD5F0"/>
      </a:hlink>
      <a:folHlink>
        <a:srgbClr val="FFFF32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78</TotalTime>
  <Words>14</Words>
  <Application>Microsoft Office PowerPoint</Application>
  <PresentationFormat>Affichage à l'écran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Oriel</vt:lpstr>
      <vt:lpstr>Application web de comptabilité  pour l’association :  « Ferme d’animations éducatives  des rives de l’aa »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Loic Domain</dc:creator>
  <cp:lastModifiedBy>Loic Domain</cp:lastModifiedBy>
  <cp:revision>7</cp:revision>
  <dcterms:created xsi:type="dcterms:W3CDTF">2020-08-23T21:12:07Z</dcterms:created>
  <dcterms:modified xsi:type="dcterms:W3CDTF">2020-08-23T22:30:10Z</dcterms:modified>
</cp:coreProperties>
</file>