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5"/>
  </p:notesMasterIdLst>
  <p:sldIdLst>
    <p:sldId id="256" r:id="rId2"/>
    <p:sldId id="257" r:id="rId3"/>
    <p:sldId id="260" r:id="rId4"/>
  </p:sldIdLst>
  <p:sldSz cx="9144000" cy="5143500" type="screen16x9"/>
  <p:notesSz cx="6858000" cy="9144000"/>
  <p:embeddedFontLst>
    <p:embeddedFont>
      <p:font typeface="Actor" panose="020B0604020202020204" charset="0"/>
      <p:regular r:id="rId6"/>
    </p:embeddedFont>
    <p:embeddedFont>
      <p:font typeface="Bebas Neue" panose="020B0604020202020204" charset="0"/>
      <p:regular r:id="rId7"/>
    </p:embeddedFont>
    <p:embeddedFont>
      <p:font typeface="Helvetica" panose="020B0604020202020204" pitchFamily="34" charset="0"/>
      <p:regular r:id="rId8"/>
      <p:bold r:id="rId9"/>
      <p:italic r:id="rId10"/>
      <p:boldItalic r:id="rId11"/>
    </p:embeddedFont>
    <p:embeddedFont>
      <p:font typeface="Nunito Light" pitchFamily="2" charset="0"/>
      <p:regular r:id="rId12"/>
      <p:italic r:id="rId13"/>
    </p:embeddedFont>
    <p:embeddedFont>
      <p:font typeface="Raleway" pitchFamily="2" charset="0"/>
      <p:regular r:id="rId14"/>
      <p:bold r:id="rId15"/>
      <p:italic r:id="rId16"/>
      <p:boldItalic r:id="rId17"/>
    </p:embeddedFont>
    <p:embeddedFont>
      <p:font typeface="Unbounded"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tableStyles" Target="tableStyles.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290286fb6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3290286fb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157250" y="0"/>
            <a:ext cx="4986750" cy="3919025"/>
            <a:chOff x="4157250" y="0"/>
            <a:chExt cx="4986750" cy="3919025"/>
          </a:xfrm>
        </p:grpSpPr>
        <p:pic>
          <p:nvPicPr>
            <p:cNvPr id="11" name="Google Shape;11;p2"/>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12" name="Google Shape;12;p2"/>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13" name="Google Shape;13;p2"/>
          <p:cNvGrpSpPr/>
          <p:nvPr/>
        </p:nvGrpSpPr>
        <p:grpSpPr>
          <a:xfrm>
            <a:off x="0" y="1017726"/>
            <a:ext cx="4438149" cy="4166224"/>
            <a:chOff x="0" y="1017726"/>
            <a:chExt cx="4438149" cy="4166224"/>
          </a:xfrm>
        </p:grpSpPr>
        <p:pic>
          <p:nvPicPr>
            <p:cNvPr id="14" name="Google Shape;14;p2"/>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5" name="Google Shape;15;p2"/>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16" name="Google Shape;16;p2"/>
          <p:cNvSpPr txBox="1">
            <a:spLocks noGrp="1"/>
          </p:cNvSpPr>
          <p:nvPr>
            <p:ph type="ctrTitle"/>
          </p:nvPr>
        </p:nvSpPr>
        <p:spPr>
          <a:xfrm>
            <a:off x="828750" y="1017725"/>
            <a:ext cx="7486500" cy="2019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2307600" y="318942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340025" y="-478950"/>
            <a:ext cx="7726051" cy="5976025"/>
            <a:chOff x="340025" y="-478950"/>
            <a:chExt cx="7726051" cy="5976025"/>
          </a:xfrm>
        </p:grpSpPr>
        <p:sp>
          <p:nvSpPr>
            <p:cNvPr id="19" name="Google Shape;19;p2"/>
            <p:cNvSpPr/>
            <p:nvPr/>
          </p:nvSpPr>
          <p:spPr>
            <a:xfrm>
              <a:off x="340025" y="41908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04447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2"/>
        <p:cNvGrpSpPr/>
        <p:nvPr/>
      </p:nvGrpSpPr>
      <p:grpSpPr>
        <a:xfrm>
          <a:off x="0" y="0"/>
          <a:ext cx="0" cy="0"/>
          <a:chOff x="0" y="0"/>
          <a:chExt cx="0" cy="0"/>
        </a:xfrm>
      </p:grpSpPr>
      <p:sp>
        <p:nvSpPr>
          <p:cNvPr id="143" name="Google Shape;143;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4"/>
        <p:cNvGrpSpPr/>
        <p:nvPr/>
      </p:nvGrpSpPr>
      <p:grpSpPr>
        <a:xfrm>
          <a:off x="0" y="0"/>
          <a:ext cx="0" cy="0"/>
          <a:chOff x="0" y="0"/>
          <a:chExt cx="0" cy="0"/>
        </a:xfrm>
      </p:grpSpPr>
      <p:grpSp>
        <p:nvGrpSpPr>
          <p:cNvPr id="145" name="Google Shape;145;p13"/>
          <p:cNvGrpSpPr/>
          <p:nvPr/>
        </p:nvGrpSpPr>
        <p:grpSpPr>
          <a:xfrm>
            <a:off x="2311325" y="2939300"/>
            <a:ext cx="6506251" cy="2204200"/>
            <a:chOff x="2311325" y="2939300"/>
            <a:chExt cx="6506251" cy="2204200"/>
          </a:xfrm>
        </p:grpSpPr>
        <p:pic>
          <p:nvPicPr>
            <p:cNvPr id="146" name="Google Shape;146;p13"/>
            <p:cNvPicPr preferRelativeResize="0"/>
            <p:nvPr/>
          </p:nvPicPr>
          <p:blipFill rotWithShape="1">
            <a:blip r:embed="rId2">
              <a:alphaModFix/>
            </a:blip>
            <a:srcRect l="11668" t="2625" r="57873" b="63676"/>
            <a:stretch/>
          </p:blipFill>
          <p:spPr>
            <a:xfrm>
              <a:off x="5010600" y="2939300"/>
              <a:ext cx="3806976" cy="2204200"/>
            </a:xfrm>
            <a:prstGeom prst="rect">
              <a:avLst/>
            </a:prstGeom>
            <a:noFill/>
            <a:ln>
              <a:noFill/>
            </a:ln>
          </p:spPr>
        </p:pic>
        <p:pic>
          <p:nvPicPr>
            <p:cNvPr id="147" name="Google Shape;147;p13"/>
            <p:cNvPicPr preferRelativeResize="0"/>
            <p:nvPr/>
          </p:nvPicPr>
          <p:blipFill rotWithShape="1">
            <a:blip r:embed="rId3">
              <a:alphaModFix/>
            </a:blip>
            <a:srcRect l="26893" t="6006" r="26889" b="64358"/>
            <a:stretch/>
          </p:blipFill>
          <p:spPr>
            <a:xfrm>
              <a:off x="2311325" y="3470025"/>
              <a:ext cx="4986750" cy="1673476"/>
            </a:xfrm>
            <a:prstGeom prst="rect">
              <a:avLst/>
            </a:prstGeom>
            <a:noFill/>
            <a:ln>
              <a:noFill/>
            </a:ln>
          </p:spPr>
        </p:pic>
      </p:grpSp>
      <p:grpSp>
        <p:nvGrpSpPr>
          <p:cNvPr id="148" name="Google Shape;148;p13"/>
          <p:cNvGrpSpPr/>
          <p:nvPr/>
        </p:nvGrpSpPr>
        <p:grpSpPr>
          <a:xfrm>
            <a:off x="0" y="-13449"/>
            <a:ext cx="4251175" cy="2400300"/>
            <a:chOff x="0" y="-13449"/>
            <a:chExt cx="4251175" cy="2400300"/>
          </a:xfrm>
        </p:grpSpPr>
        <p:pic>
          <p:nvPicPr>
            <p:cNvPr id="149" name="Google Shape;149;p13"/>
            <p:cNvPicPr preferRelativeResize="0"/>
            <p:nvPr/>
          </p:nvPicPr>
          <p:blipFill rotWithShape="1">
            <a:blip r:embed="rId3">
              <a:alphaModFix/>
            </a:blip>
            <a:srcRect l="48616" t="43141" r="25722" b="12392"/>
            <a:stretch/>
          </p:blipFill>
          <p:spPr>
            <a:xfrm>
              <a:off x="0" y="0"/>
              <a:ext cx="2631924" cy="2386851"/>
            </a:xfrm>
            <a:prstGeom prst="rect">
              <a:avLst/>
            </a:prstGeom>
            <a:noFill/>
            <a:ln>
              <a:noFill/>
            </a:ln>
          </p:spPr>
        </p:pic>
        <p:pic>
          <p:nvPicPr>
            <p:cNvPr id="150" name="Google Shape;150;p13"/>
            <p:cNvPicPr preferRelativeResize="0"/>
            <p:nvPr/>
          </p:nvPicPr>
          <p:blipFill rotWithShape="1">
            <a:blip r:embed="rId2">
              <a:alphaModFix/>
            </a:blip>
            <a:srcRect l="5590" t="19466" r="59880" b="55401"/>
            <a:stretch/>
          </p:blipFill>
          <p:spPr>
            <a:xfrm rot="10800000">
              <a:off x="1" y="-13449"/>
              <a:ext cx="4251174" cy="1619249"/>
            </a:xfrm>
            <a:prstGeom prst="rect">
              <a:avLst/>
            </a:prstGeom>
            <a:noFill/>
            <a:ln>
              <a:noFill/>
            </a:ln>
          </p:spPr>
        </p:pic>
      </p:grpSp>
      <p:sp>
        <p:nvSpPr>
          <p:cNvPr id="151" name="Google Shape;1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2" name="Google Shape;152;p13"/>
          <p:cNvSpPr txBox="1">
            <a:spLocks noGrp="1"/>
          </p:cNvSpPr>
          <p:nvPr>
            <p:ph type="subTitle" idx="1"/>
          </p:nvPr>
        </p:nvSpPr>
        <p:spPr>
          <a:xfrm>
            <a:off x="719975"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3" name="Google Shape;153;p13"/>
          <p:cNvSpPr txBox="1">
            <a:spLocks noGrp="1"/>
          </p:cNvSpPr>
          <p:nvPr>
            <p:ph type="subTitle" idx="2"/>
          </p:nvPr>
        </p:nvSpPr>
        <p:spPr>
          <a:xfrm>
            <a:off x="3419250"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4" name="Google Shape;154;p13"/>
          <p:cNvSpPr txBox="1">
            <a:spLocks noGrp="1"/>
          </p:cNvSpPr>
          <p:nvPr>
            <p:ph type="subTitle" idx="3"/>
          </p:nvPr>
        </p:nvSpPr>
        <p:spPr>
          <a:xfrm>
            <a:off x="6118524" y="3440725"/>
            <a:ext cx="2305500" cy="62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13"/>
          <p:cNvSpPr txBox="1">
            <a:spLocks noGrp="1"/>
          </p:cNvSpPr>
          <p:nvPr>
            <p:ph type="title" idx="4" hasCustomPrompt="1"/>
          </p:nvPr>
        </p:nvSpPr>
        <p:spPr>
          <a:xfrm>
            <a:off x="1434126"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13"/>
          <p:cNvSpPr txBox="1">
            <a:spLocks noGrp="1"/>
          </p:cNvSpPr>
          <p:nvPr>
            <p:ph type="title" idx="5" hasCustomPrompt="1"/>
          </p:nvPr>
        </p:nvSpPr>
        <p:spPr>
          <a:xfrm>
            <a:off x="4133400"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title" idx="6" hasCustomPrompt="1"/>
          </p:nvPr>
        </p:nvSpPr>
        <p:spPr>
          <a:xfrm>
            <a:off x="6832674" y="1702025"/>
            <a:ext cx="877200" cy="8493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subTitle" idx="7"/>
          </p:nvPr>
        </p:nvSpPr>
        <p:spPr>
          <a:xfrm>
            <a:off x="719976"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59" name="Google Shape;159;p13"/>
          <p:cNvSpPr txBox="1">
            <a:spLocks noGrp="1"/>
          </p:cNvSpPr>
          <p:nvPr>
            <p:ph type="subTitle" idx="8"/>
          </p:nvPr>
        </p:nvSpPr>
        <p:spPr>
          <a:xfrm>
            <a:off x="3419250"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0" name="Google Shape;160;p13"/>
          <p:cNvSpPr txBox="1">
            <a:spLocks noGrp="1"/>
          </p:cNvSpPr>
          <p:nvPr>
            <p:ph type="subTitle" idx="9"/>
          </p:nvPr>
        </p:nvSpPr>
        <p:spPr>
          <a:xfrm>
            <a:off x="6118524" y="2715825"/>
            <a:ext cx="2305500" cy="75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61" name="Google Shape;161;p13"/>
          <p:cNvGrpSpPr/>
          <p:nvPr/>
        </p:nvGrpSpPr>
        <p:grpSpPr>
          <a:xfrm>
            <a:off x="-518850" y="297625"/>
            <a:ext cx="9494975" cy="5458325"/>
            <a:chOff x="-518850" y="297625"/>
            <a:chExt cx="9494975" cy="5458325"/>
          </a:xfrm>
        </p:grpSpPr>
        <p:sp>
          <p:nvSpPr>
            <p:cNvPr id="162" name="Google Shape;162;p13"/>
            <p:cNvSpPr/>
            <p:nvPr/>
          </p:nvSpPr>
          <p:spPr>
            <a:xfrm>
              <a:off x="220275" y="465055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8229725" y="44497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518850" y="2976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12">
    <p:spTree>
      <p:nvGrpSpPr>
        <p:cNvPr id="1" name="Shape 166"/>
        <p:cNvGrpSpPr/>
        <p:nvPr/>
      </p:nvGrpSpPr>
      <p:grpSpPr>
        <a:xfrm>
          <a:off x="0" y="0"/>
          <a:ext cx="0" cy="0"/>
          <a:chOff x="0" y="0"/>
          <a:chExt cx="0" cy="0"/>
        </a:xfrm>
      </p:grpSpPr>
      <p:sp>
        <p:nvSpPr>
          <p:cNvPr id="167" name="Google Shape;167;p14"/>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8" name="Google Shape;168;p14"/>
          <p:cNvSpPr txBox="1">
            <a:spLocks noGrp="1"/>
          </p:cNvSpPr>
          <p:nvPr>
            <p:ph type="title" idx="2" hasCustomPrompt="1"/>
          </p:nvPr>
        </p:nvSpPr>
        <p:spPr>
          <a:xfrm>
            <a:off x="3745800" y="776150"/>
            <a:ext cx="16524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9" name="Google Shape;169;p14"/>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70" name="Google Shape;170;p14"/>
          <p:cNvGrpSpPr/>
          <p:nvPr/>
        </p:nvGrpSpPr>
        <p:grpSpPr>
          <a:xfrm>
            <a:off x="5048725" y="0"/>
            <a:ext cx="4095351" cy="5143500"/>
            <a:chOff x="5048725" y="0"/>
            <a:chExt cx="4095351" cy="5143500"/>
          </a:xfrm>
        </p:grpSpPr>
        <p:pic>
          <p:nvPicPr>
            <p:cNvPr id="171" name="Google Shape;171;p14"/>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172" name="Google Shape;172;p14"/>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173" name="Google Shape;173;p14"/>
          <p:cNvGrpSpPr/>
          <p:nvPr/>
        </p:nvGrpSpPr>
        <p:grpSpPr>
          <a:xfrm>
            <a:off x="0" y="767150"/>
            <a:ext cx="2939325" cy="4376350"/>
            <a:chOff x="0" y="767150"/>
            <a:chExt cx="2939325" cy="4376350"/>
          </a:xfrm>
        </p:grpSpPr>
        <p:pic>
          <p:nvPicPr>
            <p:cNvPr id="174" name="Google Shape;174;p14"/>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175" name="Google Shape;175;p14"/>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176" name="Google Shape;176;p14"/>
          <p:cNvGrpSpPr/>
          <p:nvPr/>
        </p:nvGrpSpPr>
        <p:grpSpPr>
          <a:xfrm>
            <a:off x="500750" y="257063"/>
            <a:ext cx="8324859" cy="6776088"/>
            <a:chOff x="500750" y="257063"/>
            <a:chExt cx="8324859" cy="6776088"/>
          </a:xfrm>
        </p:grpSpPr>
        <p:sp>
          <p:nvSpPr>
            <p:cNvPr id="177" name="Google Shape;177;p14"/>
            <p:cNvSpPr/>
            <p:nvPr/>
          </p:nvSpPr>
          <p:spPr>
            <a:xfrm>
              <a:off x="500750" y="4083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5133300"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1"/>
        <p:cNvGrpSpPr/>
        <p:nvPr/>
      </p:nvGrpSpPr>
      <p:grpSpPr>
        <a:xfrm>
          <a:off x="0" y="0"/>
          <a:ext cx="0" cy="0"/>
          <a:chOff x="0" y="0"/>
          <a:chExt cx="0" cy="0"/>
        </a:xfrm>
      </p:grpSpPr>
      <p:grpSp>
        <p:nvGrpSpPr>
          <p:cNvPr id="182" name="Google Shape;182;p15"/>
          <p:cNvGrpSpPr/>
          <p:nvPr/>
        </p:nvGrpSpPr>
        <p:grpSpPr>
          <a:xfrm rot="10800000" flipH="1">
            <a:off x="4157250" y="896051"/>
            <a:ext cx="4986750" cy="4287899"/>
            <a:chOff x="4157250" y="0"/>
            <a:chExt cx="4986750" cy="4287899"/>
          </a:xfrm>
        </p:grpSpPr>
        <p:pic>
          <p:nvPicPr>
            <p:cNvPr id="183" name="Google Shape;183;p15"/>
            <p:cNvPicPr preferRelativeResize="0"/>
            <p:nvPr/>
          </p:nvPicPr>
          <p:blipFill rotWithShape="1">
            <a:blip r:embed="rId2">
              <a:alphaModFix/>
            </a:blip>
            <a:srcRect t="25173" r="78569" b="15089"/>
            <a:stretch/>
          </p:blipFill>
          <p:spPr>
            <a:xfrm>
              <a:off x="6204675" y="0"/>
              <a:ext cx="2939325" cy="4287899"/>
            </a:xfrm>
            <a:prstGeom prst="rect">
              <a:avLst/>
            </a:prstGeom>
            <a:noFill/>
            <a:ln>
              <a:noFill/>
            </a:ln>
          </p:spPr>
        </p:pic>
        <p:pic>
          <p:nvPicPr>
            <p:cNvPr id="184" name="Google Shape;184;p15"/>
            <p:cNvPicPr preferRelativeResize="0"/>
            <p:nvPr/>
          </p:nvPicPr>
          <p:blipFill rotWithShape="1">
            <a:blip r:embed="rId3">
              <a:alphaModFix/>
            </a:blip>
            <a:srcRect l="15334" t="49844" r="38448" b="2224"/>
            <a:stretch/>
          </p:blipFill>
          <p:spPr>
            <a:xfrm>
              <a:off x="4157250" y="0"/>
              <a:ext cx="4986750" cy="2706751"/>
            </a:xfrm>
            <a:prstGeom prst="rect">
              <a:avLst/>
            </a:prstGeom>
            <a:noFill/>
            <a:ln>
              <a:noFill/>
            </a:ln>
          </p:spPr>
        </p:pic>
      </p:grpSp>
      <p:grpSp>
        <p:nvGrpSpPr>
          <p:cNvPr id="185" name="Google Shape;185;p15"/>
          <p:cNvGrpSpPr/>
          <p:nvPr/>
        </p:nvGrpSpPr>
        <p:grpSpPr>
          <a:xfrm rot="10800000" flipH="1">
            <a:off x="0" y="-58796"/>
            <a:ext cx="4438149" cy="4166224"/>
            <a:chOff x="0" y="1076522"/>
            <a:chExt cx="4438149" cy="4166224"/>
          </a:xfrm>
        </p:grpSpPr>
        <p:pic>
          <p:nvPicPr>
            <p:cNvPr id="186" name="Google Shape;186;p15"/>
            <p:cNvPicPr preferRelativeResize="0"/>
            <p:nvPr/>
          </p:nvPicPr>
          <p:blipFill rotWithShape="1">
            <a:blip r:embed="rId3">
              <a:alphaModFix/>
            </a:blip>
            <a:srcRect l="44292" t="1775" r="12436" b="54282"/>
            <a:stretch/>
          </p:blipFill>
          <p:spPr>
            <a:xfrm>
              <a:off x="0" y="2809500"/>
              <a:ext cx="4438149" cy="2358751"/>
            </a:xfrm>
            <a:prstGeom prst="rect">
              <a:avLst/>
            </a:prstGeom>
            <a:noFill/>
            <a:ln>
              <a:noFill/>
            </a:ln>
          </p:spPr>
        </p:pic>
        <p:pic>
          <p:nvPicPr>
            <p:cNvPr id="187" name="Google Shape;187;p15"/>
            <p:cNvPicPr preferRelativeResize="0"/>
            <p:nvPr/>
          </p:nvPicPr>
          <p:blipFill rotWithShape="1">
            <a:blip r:embed="rId2">
              <a:alphaModFix/>
            </a:blip>
            <a:srcRect l="-5665" t="7604" r="81791" b="27733"/>
            <a:stretch/>
          </p:blipFill>
          <p:spPr>
            <a:xfrm rot="10800000">
              <a:off x="0" y="1076522"/>
              <a:ext cx="2939325" cy="4166224"/>
            </a:xfrm>
            <a:prstGeom prst="rect">
              <a:avLst/>
            </a:prstGeom>
            <a:noFill/>
            <a:ln>
              <a:noFill/>
            </a:ln>
          </p:spPr>
        </p:pic>
      </p:grpSp>
      <p:grpSp>
        <p:nvGrpSpPr>
          <p:cNvPr id="188" name="Google Shape;188;p15"/>
          <p:cNvGrpSpPr/>
          <p:nvPr/>
        </p:nvGrpSpPr>
        <p:grpSpPr>
          <a:xfrm>
            <a:off x="0" y="133225"/>
            <a:ext cx="8837450" cy="6678300"/>
            <a:chOff x="0" y="133225"/>
            <a:chExt cx="8837450" cy="6678300"/>
          </a:xfrm>
        </p:grpSpPr>
        <p:sp>
          <p:nvSpPr>
            <p:cNvPr id="189" name="Google Shape;189;p15"/>
            <p:cNvSpPr/>
            <p:nvPr/>
          </p:nvSpPr>
          <p:spPr>
            <a:xfrm>
              <a:off x="0" y="43823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7292150"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340025" y="1332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15"/>
          <p:cNvSpPr txBox="1">
            <a:spLocks noGrp="1"/>
          </p:cNvSpPr>
          <p:nvPr>
            <p:ph type="title"/>
          </p:nvPr>
        </p:nvSpPr>
        <p:spPr>
          <a:xfrm>
            <a:off x="1145775" y="3216525"/>
            <a:ext cx="68523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3" name="Google Shape;193;p15"/>
          <p:cNvSpPr txBox="1">
            <a:spLocks noGrp="1"/>
          </p:cNvSpPr>
          <p:nvPr>
            <p:ph type="subTitle" idx="1"/>
          </p:nvPr>
        </p:nvSpPr>
        <p:spPr>
          <a:xfrm>
            <a:off x="1145925" y="1242650"/>
            <a:ext cx="6852300" cy="186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94" name="Google Shape;194;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95"/>
        <p:cNvGrpSpPr/>
        <p:nvPr/>
      </p:nvGrpSpPr>
      <p:grpSpPr>
        <a:xfrm>
          <a:off x="0" y="0"/>
          <a:ext cx="0" cy="0"/>
          <a:chOff x="0" y="0"/>
          <a:chExt cx="0" cy="0"/>
        </a:xfrm>
      </p:grpSpPr>
      <p:grpSp>
        <p:nvGrpSpPr>
          <p:cNvPr id="196" name="Google Shape;196;p16"/>
          <p:cNvGrpSpPr/>
          <p:nvPr/>
        </p:nvGrpSpPr>
        <p:grpSpPr>
          <a:xfrm>
            <a:off x="5399875" y="0"/>
            <a:ext cx="3744126" cy="5183950"/>
            <a:chOff x="5399875" y="0"/>
            <a:chExt cx="3744126" cy="5183950"/>
          </a:xfrm>
        </p:grpSpPr>
        <p:pic>
          <p:nvPicPr>
            <p:cNvPr id="197" name="Google Shape;197;p16"/>
            <p:cNvPicPr preferRelativeResize="0"/>
            <p:nvPr/>
          </p:nvPicPr>
          <p:blipFill rotWithShape="1">
            <a:blip r:embed="rId2">
              <a:alphaModFix/>
            </a:blip>
            <a:srcRect t="28158" r="83019" b="11928"/>
            <a:stretch/>
          </p:blipFill>
          <p:spPr>
            <a:xfrm>
              <a:off x="7021525" y="0"/>
              <a:ext cx="2122476" cy="3919025"/>
            </a:xfrm>
            <a:prstGeom prst="rect">
              <a:avLst/>
            </a:prstGeom>
            <a:noFill/>
            <a:ln>
              <a:noFill/>
            </a:ln>
          </p:spPr>
        </p:pic>
        <p:pic>
          <p:nvPicPr>
            <p:cNvPr id="198" name="Google Shape;198;p16"/>
            <p:cNvPicPr preferRelativeResize="0"/>
            <p:nvPr/>
          </p:nvPicPr>
          <p:blipFill rotWithShape="1">
            <a:blip r:embed="rId3">
              <a:alphaModFix/>
            </a:blip>
            <a:srcRect l="13259" t="4639" r="52040" b="54908"/>
            <a:stretch/>
          </p:blipFill>
          <p:spPr>
            <a:xfrm>
              <a:off x="5399875" y="2899650"/>
              <a:ext cx="3744126" cy="2284300"/>
            </a:xfrm>
            <a:prstGeom prst="rect">
              <a:avLst/>
            </a:prstGeom>
            <a:noFill/>
            <a:ln>
              <a:noFill/>
            </a:ln>
          </p:spPr>
        </p:pic>
      </p:grpSp>
      <p:grpSp>
        <p:nvGrpSpPr>
          <p:cNvPr id="199" name="Google Shape;199;p16"/>
          <p:cNvGrpSpPr/>
          <p:nvPr/>
        </p:nvGrpSpPr>
        <p:grpSpPr>
          <a:xfrm>
            <a:off x="0" y="-101799"/>
            <a:ext cx="4438149" cy="4762499"/>
            <a:chOff x="0" y="-101799"/>
            <a:chExt cx="4438149" cy="4762499"/>
          </a:xfrm>
        </p:grpSpPr>
        <p:pic>
          <p:nvPicPr>
            <p:cNvPr id="200" name="Google Shape;200;p16"/>
            <p:cNvPicPr preferRelativeResize="0"/>
            <p:nvPr/>
          </p:nvPicPr>
          <p:blipFill rotWithShape="1">
            <a:blip r:embed="rId3">
              <a:alphaModFix/>
            </a:blip>
            <a:srcRect l="31151" t="56453" r="25577" b="4985"/>
            <a:stretch/>
          </p:blipFill>
          <p:spPr>
            <a:xfrm>
              <a:off x="0" y="0"/>
              <a:ext cx="4438149" cy="2069901"/>
            </a:xfrm>
            <a:prstGeom prst="rect">
              <a:avLst/>
            </a:prstGeom>
            <a:noFill/>
            <a:ln>
              <a:noFill/>
            </a:ln>
          </p:spPr>
        </p:pic>
        <p:pic>
          <p:nvPicPr>
            <p:cNvPr id="201" name="Google Shape;201;p16"/>
            <p:cNvPicPr preferRelativeResize="0"/>
            <p:nvPr/>
          </p:nvPicPr>
          <p:blipFill rotWithShape="1">
            <a:blip r:embed="rId2">
              <a:alphaModFix/>
            </a:blip>
            <a:srcRect l="4616" t="2365" r="79221" b="23719"/>
            <a:stretch/>
          </p:blipFill>
          <p:spPr>
            <a:xfrm rot="10800000">
              <a:off x="1" y="-101799"/>
              <a:ext cx="1989924" cy="4762499"/>
            </a:xfrm>
            <a:prstGeom prst="rect">
              <a:avLst/>
            </a:prstGeom>
            <a:noFill/>
            <a:ln>
              <a:noFill/>
            </a:ln>
          </p:spPr>
        </p:pic>
      </p:grpSp>
      <p:sp>
        <p:nvSpPr>
          <p:cNvPr id="202" name="Google Shape;20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203" name="Google Shape;203;p16"/>
          <p:cNvGrpSpPr/>
          <p:nvPr/>
        </p:nvGrpSpPr>
        <p:grpSpPr>
          <a:xfrm>
            <a:off x="-1946600" y="-570275"/>
            <a:ext cx="10978975" cy="5713775"/>
            <a:chOff x="-1946600" y="-570275"/>
            <a:chExt cx="10978975" cy="5713775"/>
          </a:xfrm>
        </p:grpSpPr>
        <p:grpSp>
          <p:nvGrpSpPr>
            <p:cNvPr id="204" name="Google Shape;204;p16"/>
            <p:cNvGrpSpPr/>
            <p:nvPr/>
          </p:nvGrpSpPr>
          <p:grpSpPr>
            <a:xfrm>
              <a:off x="-1946600" y="-570275"/>
              <a:ext cx="10978975" cy="5713775"/>
              <a:chOff x="-1946600" y="-570275"/>
              <a:chExt cx="10978975" cy="5713775"/>
            </a:xfrm>
          </p:grpSpPr>
          <p:sp>
            <p:nvSpPr>
              <p:cNvPr id="205" name="Google Shape;205;p16"/>
              <p:cNvSpPr/>
              <p:nvPr/>
            </p:nvSpPr>
            <p:spPr>
              <a:xfrm rot="5400000">
                <a:off x="-1946925" y="2714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8285975" y="-5702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16"/>
            <p:cNvSpPr/>
            <p:nvPr/>
          </p:nvSpPr>
          <p:spPr>
            <a:xfrm>
              <a:off x="7245563"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9"/>
        <p:cNvGrpSpPr/>
        <p:nvPr/>
      </p:nvGrpSpPr>
      <p:grpSpPr>
        <a:xfrm>
          <a:off x="0" y="0"/>
          <a:ext cx="0" cy="0"/>
          <a:chOff x="0" y="0"/>
          <a:chExt cx="0" cy="0"/>
        </a:xfrm>
      </p:grpSpPr>
      <p:grpSp>
        <p:nvGrpSpPr>
          <p:cNvPr id="210" name="Google Shape;210;p17"/>
          <p:cNvGrpSpPr/>
          <p:nvPr/>
        </p:nvGrpSpPr>
        <p:grpSpPr>
          <a:xfrm>
            <a:off x="4157250" y="0"/>
            <a:ext cx="4986750" cy="3919025"/>
            <a:chOff x="4157250" y="0"/>
            <a:chExt cx="4986750" cy="3919025"/>
          </a:xfrm>
        </p:grpSpPr>
        <p:pic>
          <p:nvPicPr>
            <p:cNvPr id="211" name="Google Shape;211;p17"/>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12" name="Google Shape;212;p17"/>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13" name="Google Shape;213;p17"/>
          <p:cNvGrpSpPr/>
          <p:nvPr/>
        </p:nvGrpSpPr>
        <p:grpSpPr>
          <a:xfrm>
            <a:off x="0" y="1017726"/>
            <a:ext cx="4438149" cy="4166224"/>
            <a:chOff x="0" y="1017726"/>
            <a:chExt cx="4438149" cy="4166224"/>
          </a:xfrm>
        </p:grpSpPr>
        <p:pic>
          <p:nvPicPr>
            <p:cNvPr id="214" name="Google Shape;214;p17"/>
            <p:cNvPicPr preferRelativeResize="0"/>
            <p:nvPr/>
          </p:nvPicPr>
          <p:blipFill rotWithShape="1">
            <a:blip r:embed="rId3">
              <a:alphaModFix/>
            </a:blip>
            <a:srcRect l="36936" t="-9161" r="19792" b="65679"/>
            <a:stretch/>
          </p:blipFill>
          <p:spPr>
            <a:xfrm>
              <a:off x="0" y="2809500"/>
              <a:ext cx="4438149" cy="2334000"/>
            </a:xfrm>
            <a:prstGeom prst="rect">
              <a:avLst/>
            </a:prstGeom>
            <a:noFill/>
            <a:ln>
              <a:noFill/>
            </a:ln>
          </p:spPr>
        </p:pic>
        <p:pic>
          <p:nvPicPr>
            <p:cNvPr id="215" name="Google Shape;215;p17"/>
            <p:cNvPicPr preferRelativeResize="0"/>
            <p:nvPr/>
          </p:nvPicPr>
          <p:blipFill rotWithShape="1">
            <a:blip r:embed="rId2">
              <a:alphaModFix/>
            </a:blip>
            <a:srcRect l="-4383" t="29608" r="80509" b="5729"/>
            <a:stretch/>
          </p:blipFill>
          <p:spPr>
            <a:xfrm rot="10800000">
              <a:off x="0" y="1017726"/>
              <a:ext cx="2939325" cy="4166224"/>
            </a:xfrm>
            <a:prstGeom prst="rect">
              <a:avLst/>
            </a:prstGeom>
            <a:noFill/>
            <a:ln>
              <a:noFill/>
            </a:ln>
          </p:spPr>
        </p:pic>
      </p:grpSp>
      <p:sp>
        <p:nvSpPr>
          <p:cNvPr id="216" name="Google Shape;216;p17"/>
          <p:cNvSpPr/>
          <p:nvPr/>
        </p:nvSpPr>
        <p:spPr>
          <a:xfrm>
            <a:off x="8106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8360550"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txBox="1">
            <a:spLocks noGrp="1"/>
          </p:cNvSpPr>
          <p:nvPr>
            <p:ph type="title"/>
          </p:nvPr>
        </p:nvSpPr>
        <p:spPr>
          <a:xfrm>
            <a:off x="713225" y="1038975"/>
            <a:ext cx="3036900" cy="1936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19" name="Google Shape;219;p17"/>
          <p:cNvSpPr txBox="1">
            <a:spLocks noGrp="1"/>
          </p:cNvSpPr>
          <p:nvPr>
            <p:ph type="subTitle" idx="1"/>
          </p:nvPr>
        </p:nvSpPr>
        <p:spPr>
          <a:xfrm>
            <a:off x="713225" y="2975325"/>
            <a:ext cx="3036900" cy="112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0" name="Google Shape;220;p17"/>
          <p:cNvSpPr>
            <a:spLocks noGrp="1"/>
          </p:cNvSpPr>
          <p:nvPr>
            <p:ph type="pic" idx="2"/>
          </p:nvPr>
        </p:nvSpPr>
        <p:spPr>
          <a:xfrm>
            <a:off x="4944350" y="974550"/>
            <a:ext cx="3248100" cy="3194400"/>
          </a:xfrm>
          <a:prstGeom prst="rect">
            <a:avLst/>
          </a:prstGeom>
          <a:noFill/>
          <a:ln w="19050" cap="flat" cmpd="sng">
            <a:solidFill>
              <a:schemeClr val="lt1"/>
            </a:solidFill>
            <a:prstDash val="solid"/>
            <a:round/>
            <a:headEnd type="none" w="sm" len="sm"/>
            <a:tailEnd type="none" w="sm" len="sm"/>
          </a:ln>
        </p:spPr>
      </p:sp>
      <p:sp>
        <p:nvSpPr>
          <p:cNvPr id="221" name="Google Shape;221;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885450" y="1466975"/>
            <a:ext cx="2749800" cy="1041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24" name="Google Shape;224;p18"/>
          <p:cNvSpPr txBox="1">
            <a:spLocks noGrp="1"/>
          </p:cNvSpPr>
          <p:nvPr>
            <p:ph type="subTitle" idx="1"/>
          </p:nvPr>
        </p:nvSpPr>
        <p:spPr>
          <a:xfrm>
            <a:off x="885450" y="2508575"/>
            <a:ext cx="2749800" cy="104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225" name="Google Shape;225;p18"/>
          <p:cNvGrpSpPr/>
          <p:nvPr/>
        </p:nvGrpSpPr>
        <p:grpSpPr>
          <a:xfrm>
            <a:off x="5048725" y="0"/>
            <a:ext cx="4095351" cy="5143500"/>
            <a:chOff x="5048725" y="0"/>
            <a:chExt cx="4095351" cy="5143500"/>
          </a:xfrm>
        </p:grpSpPr>
        <p:pic>
          <p:nvPicPr>
            <p:cNvPr id="226" name="Google Shape;226;p18"/>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227" name="Google Shape;227;p18"/>
            <p:cNvPicPr preferRelativeResize="0"/>
            <p:nvPr/>
          </p:nvPicPr>
          <p:blipFill rotWithShape="1">
            <a:blip r:embed="rId3">
              <a:alphaModFix/>
            </a:blip>
            <a:srcRect l="27263" t="65601" r="34781" b="2259"/>
            <a:stretch/>
          </p:blipFill>
          <p:spPr>
            <a:xfrm>
              <a:off x="5048725" y="0"/>
              <a:ext cx="4095276" cy="1814900"/>
            </a:xfrm>
            <a:prstGeom prst="rect">
              <a:avLst/>
            </a:prstGeom>
            <a:noFill/>
            <a:ln>
              <a:noFill/>
            </a:ln>
          </p:spPr>
        </p:pic>
      </p:grpSp>
      <p:grpSp>
        <p:nvGrpSpPr>
          <p:cNvPr id="228" name="Google Shape;228;p18"/>
          <p:cNvGrpSpPr/>
          <p:nvPr/>
        </p:nvGrpSpPr>
        <p:grpSpPr>
          <a:xfrm>
            <a:off x="0" y="767150"/>
            <a:ext cx="2939325" cy="4376350"/>
            <a:chOff x="0" y="767150"/>
            <a:chExt cx="2939325" cy="4376350"/>
          </a:xfrm>
        </p:grpSpPr>
        <p:pic>
          <p:nvPicPr>
            <p:cNvPr id="229" name="Google Shape;229;p18"/>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230" name="Google Shape;230;p18"/>
            <p:cNvPicPr preferRelativeResize="0"/>
            <p:nvPr/>
          </p:nvPicPr>
          <p:blipFill rotWithShape="1">
            <a:blip r:embed="rId2">
              <a:alphaModFix/>
            </a:blip>
            <a:srcRect l="5068" t="54360" r="71057" b="-2804"/>
            <a:stretch/>
          </p:blipFill>
          <p:spPr>
            <a:xfrm rot="10800000">
              <a:off x="0" y="2022100"/>
              <a:ext cx="2939325" cy="3121400"/>
            </a:xfrm>
            <a:prstGeom prst="rect">
              <a:avLst/>
            </a:prstGeom>
            <a:noFill/>
            <a:ln>
              <a:noFill/>
            </a:ln>
          </p:spPr>
        </p:pic>
      </p:grpSp>
      <p:grpSp>
        <p:nvGrpSpPr>
          <p:cNvPr id="231" name="Google Shape;231;p18"/>
          <p:cNvGrpSpPr/>
          <p:nvPr/>
        </p:nvGrpSpPr>
        <p:grpSpPr>
          <a:xfrm>
            <a:off x="340025" y="-539050"/>
            <a:ext cx="8485584" cy="7572200"/>
            <a:chOff x="340025" y="-539050"/>
            <a:chExt cx="8485584" cy="7572200"/>
          </a:xfrm>
        </p:grpSpPr>
        <p:sp>
          <p:nvSpPr>
            <p:cNvPr id="232" name="Google Shape;232;p18"/>
            <p:cNvSpPr/>
            <p:nvPr/>
          </p:nvSpPr>
          <p:spPr>
            <a:xfrm>
              <a:off x="340025" y="-5390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274775"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3296325" y="460400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36"/>
        <p:cNvGrpSpPr/>
        <p:nvPr/>
      </p:nvGrpSpPr>
      <p:grpSpPr>
        <a:xfrm>
          <a:off x="0" y="0"/>
          <a:ext cx="0" cy="0"/>
          <a:chOff x="0" y="0"/>
          <a:chExt cx="0" cy="0"/>
        </a:xfrm>
      </p:grpSpPr>
      <p:grpSp>
        <p:nvGrpSpPr>
          <p:cNvPr id="237" name="Google Shape;237;p19"/>
          <p:cNvGrpSpPr/>
          <p:nvPr/>
        </p:nvGrpSpPr>
        <p:grpSpPr>
          <a:xfrm>
            <a:off x="4157250" y="0"/>
            <a:ext cx="4986750" cy="3919025"/>
            <a:chOff x="4157250" y="0"/>
            <a:chExt cx="4986750" cy="3919025"/>
          </a:xfrm>
        </p:grpSpPr>
        <p:pic>
          <p:nvPicPr>
            <p:cNvPr id="238" name="Google Shape;238;p19"/>
            <p:cNvPicPr preferRelativeResize="0"/>
            <p:nvPr/>
          </p:nvPicPr>
          <p:blipFill rotWithShape="1">
            <a:blip r:embed="rId2">
              <a:alphaModFix/>
            </a:blip>
            <a:srcRect l="-6509" t="19166" r="82993" b="20921"/>
            <a:stretch/>
          </p:blipFill>
          <p:spPr>
            <a:xfrm>
              <a:off x="6204675" y="0"/>
              <a:ext cx="2939325" cy="3919025"/>
            </a:xfrm>
            <a:prstGeom prst="rect">
              <a:avLst/>
            </a:prstGeom>
            <a:noFill/>
            <a:ln>
              <a:noFill/>
            </a:ln>
          </p:spPr>
        </p:pic>
        <p:pic>
          <p:nvPicPr>
            <p:cNvPr id="239" name="Google Shape;239;p19"/>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40" name="Google Shape;240;p19"/>
          <p:cNvGrpSpPr/>
          <p:nvPr/>
        </p:nvGrpSpPr>
        <p:grpSpPr>
          <a:xfrm>
            <a:off x="0" y="1017726"/>
            <a:ext cx="4438149" cy="4166224"/>
            <a:chOff x="0" y="1017726"/>
            <a:chExt cx="4438149" cy="4166224"/>
          </a:xfrm>
        </p:grpSpPr>
        <p:pic>
          <p:nvPicPr>
            <p:cNvPr id="241" name="Google Shape;241;p19"/>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42" name="Google Shape;242;p19"/>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43" name="Google Shape;243;p19"/>
          <p:cNvGrpSpPr/>
          <p:nvPr/>
        </p:nvGrpSpPr>
        <p:grpSpPr>
          <a:xfrm>
            <a:off x="-490675" y="364175"/>
            <a:ext cx="9231425" cy="5093375"/>
            <a:chOff x="-490675" y="364175"/>
            <a:chExt cx="9231425" cy="5093375"/>
          </a:xfrm>
        </p:grpSpPr>
        <p:sp>
          <p:nvSpPr>
            <p:cNvPr id="244" name="Google Shape;244;p19"/>
            <p:cNvSpPr/>
            <p:nvPr/>
          </p:nvSpPr>
          <p:spPr>
            <a:xfrm>
              <a:off x="530925" y="3641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994350" y="41513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490675" y="43774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19"/>
          <p:cNvSpPr txBox="1">
            <a:spLocks noGrp="1"/>
          </p:cNvSpPr>
          <p:nvPr>
            <p:ph type="title"/>
          </p:nvPr>
        </p:nvSpPr>
        <p:spPr>
          <a:xfrm>
            <a:off x="5801325" y="1435500"/>
            <a:ext cx="2512500" cy="108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8" name="Google Shape;248;p19"/>
          <p:cNvSpPr txBox="1">
            <a:spLocks noGrp="1"/>
          </p:cNvSpPr>
          <p:nvPr>
            <p:ph type="subTitle" idx="1"/>
          </p:nvPr>
        </p:nvSpPr>
        <p:spPr>
          <a:xfrm>
            <a:off x="5801444" y="2439600"/>
            <a:ext cx="25125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9" name="Google Shape;249;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4"/>
        <p:cNvGrpSpPr/>
        <p:nvPr/>
      </p:nvGrpSpPr>
      <p:grpSpPr>
        <a:xfrm>
          <a:off x="0" y="0"/>
          <a:ext cx="0" cy="0"/>
          <a:chOff x="0" y="0"/>
          <a:chExt cx="0" cy="0"/>
        </a:xfrm>
      </p:grpSpPr>
      <p:sp>
        <p:nvSpPr>
          <p:cNvPr id="265" name="Google Shape;26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66" name="Google Shape;266;p21"/>
          <p:cNvSpPr txBox="1">
            <a:spLocks noGrp="1"/>
          </p:cNvSpPr>
          <p:nvPr>
            <p:ph type="subTitle" idx="1"/>
          </p:nvPr>
        </p:nvSpPr>
        <p:spPr>
          <a:xfrm>
            <a:off x="4923151"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7" name="Google Shape;267;p21"/>
          <p:cNvSpPr txBox="1">
            <a:spLocks noGrp="1"/>
          </p:cNvSpPr>
          <p:nvPr>
            <p:ph type="subTitle" idx="2"/>
          </p:nvPr>
        </p:nvSpPr>
        <p:spPr>
          <a:xfrm>
            <a:off x="1368750" y="2645775"/>
            <a:ext cx="2852100" cy="168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1"/>
          <p:cNvSpPr txBox="1">
            <a:spLocks noGrp="1"/>
          </p:cNvSpPr>
          <p:nvPr>
            <p:ph type="subTitle" idx="3"/>
          </p:nvPr>
        </p:nvSpPr>
        <p:spPr>
          <a:xfrm>
            <a:off x="1368750"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1"/>
          <p:cNvSpPr txBox="1">
            <a:spLocks noGrp="1"/>
          </p:cNvSpPr>
          <p:nvPr>
            <p:ph type="subTitle" idx="4"/>
          </p:nvPr>
        </p:nvSpPr>
        <p:spPr>
          <a:xfrm>
            <a:off x="4923151" y="2158150"/>
            <a:ext cx="285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270" name="Google Shape;270;p21"/>
          <p:cNvGrpSpPr/>
          <p:nvPr/>
        </p:nvGrpSpPr>
        <p:grpSpPr>
          <a:xfrm>
            <a:off x="4157250" y="0"/>
            <a:ext cx="4986750" cy="3919025"/>
            <a:chOff x="4157250" y="0"/>
            <a:chExt cx="4986750" cy="3919025"/>
          </a:xfrm>
        </p:grpSpPr>
        <p:pic>
          <p:nvPicPr>
            <p:cNvPr id="271" name="Google Shape;271;p21"/>
            <p:cNvPicPr preferRelativeResize="0"/>
            <p:nvPr/>
          </p:nvPicPr>
          <p:blipFill rotWithShape="1">
            <a:blip r:embed="rId2">
              <a:alphaModFix/>
            </a:blip>
            <a:srcRect l="-4856" t="19166" r="81339" b="20921"/>
            <a:stretch/>
          </p:blipFill>
          <p:spPr>
            <a:xfrm>
              <a:off x="6204675" y="0"/>
              <a:ext cx="2939325" cy="3919025"/>
            </a:xfrm>
            <a:prstGeom prst="rect">
              <a:avLst/>
            </a:prstGeom>
            <a:noFill/>
            <a:ln>
              <a:noFill/>
            </a:ln>
          </p:spPr>
        </p:pic>
        <p:pic>
          <p:nvPicPr>
            <p:cNvPr id="272" name="Google Shape;272;p21"/>
            <p:cNvPicPr preferRelativeResize="0"/>
            <p:nvPr/>
          </p:nvPicPr>
          <p:blipFill rotWithShape="1">
            <a:blip r:embed="rId3">
              <a:alphaModFix/>
            </a:blip>
            <a:srcRect l="21162" t="59548" r="32620"/>
            <a:stretch/>
          </p:blipFill>
          <p:spPr>
            <a:xfrm>
              <a:off x="4157250" y="0"/>
              <a:ext cx="4986750" cy="2284300"/>
            </a:xfrm>
            <a:prstGeom prst="rect">
              <a:avLst/>
            </a:prstGeom>
            <a:noFill/>
            <a:ln>
              <a:noFill/>
            </a:ln>
          </p:spPr>
        </p:pic>
      </p:grpSp>
      <p:grpSp>
        <p:nvGrpSpPr>
          <p:cNvPr id="273" name="Google Shape;273;p21"/>
          <p:cNvGrpSpPr/>
          <p:nvPr/>
        </p:nvGrpSpPr>
        <p:grpSpPr>
          <a:xfrm>
            <a:off x="0" y="1017726"/>
            <a:ext cx="4438149" cy="4166224"/>
            <a:chOff x="0" y="1017726"/>
            <a:chExt cx="4438149" cy="4166224"/>
          </a:xfrm>
        </p:grpSpPr>
        <p:pic>
          <p:nvPicPr>
            <p:cNvPr id="274" name="Google Shape;274;p21"/>
            <p:cNvPicPr preferRelativeResize="0"/>
            <p:nvPr/>
          </p:nvPicPr>
          <p:blipFill rotWithShape="1">
            <a:blip r:embed="rId3">
              <a:alphaModFix/>
            </a:blip>
            <a:srcRect l="40973" t="-3604" r="15755" b="60122"/>
            <a:stretch/>
          </p:blipFill>
          <p:spPr>
            <a:xfrm>
              <a:off x="0" y="2809500"/>
              <a:ext cx="4438149" cy="2334000"/>
            </a:xfrm>
            <a:prstGeom prst="rect">
              <a:avLst/>
            </a:prstGeom>
            <a:noFill/>
            <a:ln>
              <a:noFill/>
            </a:ln>
          </p:spPr>
        </p:pic>
        <p:pic>
          <p:nvPicPr>
            <p:cNvPr id="275" name="Google Shape;275;p21"/>
            <p:cNvPicPr preferRelativeResize="0"/>
            <p:nvPr/>
          </p:nvPicPr>
          <p:blipFill rotWithShape="1">
            <a:blip r:embed="rId2">
              <a:alphaModFix/>
            </a:blip>
            <a:srcRect l="-6061" t="19631" r="82187" b="15706"/>
            <a:stretch/>
          </p:blipFill>
          <p:spPr>
            <a:xfrm rot="10800000">
              <a:off x="0" y="1017726"/>
              <a:ext cx="2939325" cy="4166224"/>
            </a:xfrm>
            <a:prstGeom prst="rect">
              <a:avLst/>
            </a:prstGeom>
            <a:noFill/>
            <a:ln>
              <a:noFill/>
            </a:ln>
          </p:spPr>
        </p:pic>
      </p:grpSp>
      <p:grpSp>
        <p:nvGrpSpPr>
          <p:cNvPr id="276" name="Google Shape;276;p21"/>
          <p:cNvGrpSpPr/>
          <p:nvPr/>
        </p:nvGrpSpPr>
        <p:grpSpPr>
          <a:xfrm>
            <a:off x="186500" y="-619700"/>
            <a:ext cx="10798725" cy="5574350"/>
            <a:chOff x="186500" y="-619700"/>
            <a:chExt cx="10798725" cy="5574350"/>
          </a:xfrm>
        </p:grpSpPr>
        <p:sp>
          <p:nvSpPr>
            <p:cNvPr id="277" name="Google Shape;277;p21"/>
            <p:cNvSpPr/>
            <p:nvPr/>
          </p:nvSpPr>
          <p:spPr>
            <a:xfrm>
              <a:off x="8555425" y="11161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186500" y="46040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86500" y="-6197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81"/>
        <p:cNvGrpSpPr/>
        <p:nvPr/>
      </p:nvGrpSpPr>
      <p:grpSpPr>
        <a:xfrm>
          <a:off x="0" y="0"/>
          <a:ext cx="0" cy="0"/>
          <a:chOff x="0" y="0"/>
          <a:chExt cx="0" cy="0"/>
        </a:xfrm>
      </p:grpSpPr>
      <p:grpSp>
        <p:nvGrpSpPr>
          <p:cNvPr id="282" name="Google Shape;282;p22"/>
          <p:cNvGrpSpPr/>
          <p:nvPr/>
        </p:nvGrpSpPr>
        <p:grpSpPr>
          <a:xfrm>
            <a:off x="1" y="2809500"/>
            <a:ext cx="6656573" cy="2374450"/>
            <a:chOff x="1" y="2809500"/>
            <a:chExt cx="6656573" cy="2374450"/>
          </a:xfrm>
        </p:grpSpPr>
        <p:pic>
          <p:nvPicPr>
            <p:cNvPr id="283" name="Google Shape;283;p22"/>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284" name="Google Shape;284;p22"/>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285" name="Google Shape;285;p22"/>
          <p:cNvGrpSpPr/>
          <p:nvPr/>
        </p:nvGrpSpPr>
        <p:grpSpPr>
          <a:xfrm>
            <a:off x="4985201" y="0"/>
            <a:ext cx="4171674" cy="3490101"/>
            <a:chOff x="4985201" y="0"/>
            <a:chExt cx="4171674" cy="3490101"/>
          </a:xfrm>
        </p:grpSpPr>
        <p:pic>
          <p:nvPicPr>
            <p:cNvPr id="286" name="Google Shape;286;p22"/>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287" name="Google Shape;287;p22"/>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sp>
        <p:nvSpPr>
          <p:cNvPr id="288" name="Google Shape;28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89" name="Google Shape;289;p22"/>
          <p:cNvSpPr txBox="1">
            <a:spLocks noGrp="1"/>
          </p:cNvSpPr>
          <p:nvPr>
            <p:ph type="subTitle" idx="1"/>
          </p:nvPr>
        </p:nvSpPr>
        <p:spPr>
          <a:xfrm>
            <a:off x="4985195"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2"/>
          <p:cNvSpPr txBox="1">
            <a:spLocks noGrp="1"/>
          </p:cNvSpPr>
          <p:nvPr>
            <p:ph type="subTitle" idx="2"/>
          </p:nvPr>
        </p:nvSpPr>
        <p:spPr>
          <a:xfrm>
            <a:off x="1211000" y="1431250"/>
            <a:ext cx="2947800" cy="28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1" name="Google Shape;291;p22"/>
          <p:cNvGrpSpPr/>
          <p:nvPr/>
        </p:nvGrpSpPr>
        <p:grpSpPr>
          <a:xfrm>
            <a:off x="171200" y="-716250"/>
            <a:ext cx="10779400" cy="5727175"/>
            <a:chOff x="171200" y="-716250"/>
            <a:chExt cx="10779400" cy="5727175"/>
          </a:xfrm>
        </p:grpSpPr>
        <p:sp>
          <p:nvSpPr>
            <p:cNvPr id="292" name="Google Shape;292;p22"/>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2"/>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grpSp>
        <p:nvGrpSpPr>
          <p:cNvPr id="23" name="Google Shape;23;p3"/>
          <p:cNvGrpSpPr/>
          <p:nvPr/>
        </p:nvGrpSpPr>
        <p:grpSpPr>
          <a:xfrm>
            <a:off x="0" y="0"/>
            <a:ext cx="9144000" cy="5183950"/>
            <a:chOff x="0" y="0"/>
            <a:chExt cx="9144000" cy="5183950"/>
          </a:xfrm>
        </p:grpSpPr>
        <p:grpSp>
          <p:nvGrpSpPr>
            <p:cNvPr id="24" name="Google Shape;24;p3"/>
            <p:cNvGrpSpPr/>
            <p:nvPr/>
          </p:nvGrpSpPr>
          <p:grpSpPr>
            <a:xfrm flipH="1">
              <a:off x="0" y="0"/>
              <a:ext cx="4986750" cy="3919025"/>
              <a:chOff x="4157250" y="0"/>
              <a:chExt cx="4986750" cy="3919025"/>
            </a:xfrm>
          </p:grpSpPr>
          <p:pic>
            <p:nvPicPr>
              <p:cNvPr id="25" name="Google Shape;25;p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6" name="Google Shape;26;p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27" name="Google Shape;27;p3"/>
            <p:cNvGrpSpPr/>
            <p:nvPr/>
          </p:nvGrpSpPr>
          <p:grpSpPr>
            <a:xfrm flipH="1">
              <a:off x="4705851" y="1017726"/>
              <a:ext cx="4438149" cy="4166224"/>
              <a:chOff x="0" y="1017726"/>
              <a:chExt cx="4438149" cy="4166224"/>
            </a:xfrm>
          </p:grpSpPr>
          <p:pic>
            <p:nvPicPr>
              <p:cNvPr id="28" name="Google Shape;28;p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29" name="Google Shape;29;p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sp>
        <p:nvSpPr>
          <p:cNvPr id="30" name="Google Shape;30;p3"/>
          <p:cNvSpPr txBox="1">
            <a:spLocks noGrp="1"/>
          </p:cNvSpPr>
          <p:nvPr>
            <p:ph type="title"/>
          </p:nvPr>
        </p:nvSpPr>
        <p:spPr>
          <a:xfrm>
            <a:off x="2567250" y="2357700"/>
            <a:ext cx="4009500" cy="1382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1" name="Google Shape;31;p3"/>
          <p:cNvSpPr txBox="1">
            <a:spLocks noGrp="1"/>
          </p:cNvSpPr>
          <p:nvPr>
            <p:ph type="title" idx="2" hasCustomPrompt="1"/>
          </p:nvPr>
        </p:nvSpPr>
        <p:spPr>
          <a:xfrm>
            <a:off x="3734400" y="776150"/>
            <a:ext cx="1675200" cy="13827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2" name="Google Shape;32;p3"/>
          <p:cNvSpPr txBox="1">
            <a:spLocks noGrp="1"/>
          </p:cNvSpPr>
          <p:nvPr>
            <p:ph type="subTitle" idx="1"/>
          </p:nvPr>
        </p:nvSpPr>
        <p:spPr>
          <a:xfrm>
            <a:off x="2567250" y="3857300"/>
            <a:ext cx="40095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3" name="Google Shape;33;p3"/>
          <p:cNvGrpSpPr/>
          <p:nvPr/>
        </p:nvGrpSpPr>
        <p:grpSpPr>
          <a:xfrm>
            <a:off x="961015" y="-478950"/>
            <a:ext cx="7745176" cy="5234706"/>
            <a:chOff x="961015" y="-478950"/>
            <a:chExt cx="7745176" cy="5234706"/>
          </a:xfrm>
        </p:grpSpPr>
        <p:sp>
          <p:nvSpPr>
            <p:cNvPr id="34" name="Google Shape;34;p3"/>
            <p:cNvSpPr/>
            <p:nvPr/>
          </p:nvSpPr>
          <p:spPr>
            <a:xfrm flipH="1">
              <a:off x="7906891" y="-3209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961015" y="-4789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8155357" y="419087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96"/>
        <p:cNvGrpSpPr/>
        <p:nvPr/>
      </p:nvGrpSpPr>
      <p:grpSpPr>
        <a:xfrm>
          <a:off x="0" y="0"/>
          <a:ext cx="0" cy="0"/>
          <a:chOff x="0" y="0"/>
          <a:chExt cx="0" cy="0"/>
        </a:xfrm>
      </p:grpSpPr>
      <p:grpSp>
        <p:nvGrpSpPr>
          <p:cNvPr id="297" name="Google Shape;297;p23"/>
          <p:cNvGrpSpPr/>
          <p:nvPr/>
        </p:nvGrpSpPr>
        <p:grpSpPr>
          <a:xfrm flipH="1">
            <a:off x="0" y="0"/>
            <a:ext cx="4986750" cy="3919025"/>
            <a:chOff x="4157250" y="0"/>
            <a:chExt cx="4986750" cy="3919025"/>
          </a:xfrm>
        </p:grpSpPr>
        <p:pic>
          <p:nvPicPr>
            <p:cNvPr id="298" name="Google Shape;298;p23"/>
            <p:cNvPicPr preferRelativeResize="0"/>
            <p:nvPr/>
          </p:nvPicPr>
          <p:blipFill rotWithShape="1">
            <a:blip r:embed="rId2">
              <a:alphaModFix/>
            </a:blip>
            <a:srcRect l="1389" t="26409" r="75094" b="13678"/>
            <a:stretch/>
          </p:blipFill>
          <p:spPr>
            <a:xfrm>
              <a:off x="6204675" y="0"/>
              <a:ext cx="2939325" cy="3919025"/>
            </a:xfrm>
            <a:prstGeom prst="rect">
              <a:avLst/>
            </a:prstGeom>
            <a:noFill/>
            <a:ln>
              <a:noFill/>
            </a:ln>
          </p:spPr>
        </p:pic>
        <p:pic>
          <p:nvPicPr>
            <p:cNvPr id="299" name="Google Shape;299;p23"/>
            <p:cNvPicPr preferRelativeResize="0"/>
            <p:nvPr/>
          </p:nvPicPr>
          <p:blipFill rotWithShape="1">
            <a:blip r:embed="rId3">
              <a:alphaModFix/>
            </a:blip>
            <a:srcRect l="21162" t="55240" r="32620" b="4308"/>
            <a:stretch/>
          </p:blipFill>
          <p:spPr>
            <a:xfrm>
              <a:off x="4157250" y="0"/>
              <a:ext cx="4986750" cy="2284300"/>
            </a:xfrm>
            <a:prstGeom prst="rect">
              <a:avLst/>
            </a:prstGeom>
            <a:noFill/>
            <a:ln>
              <a:noFill/>
            </a:ln>
          </p:spPr>
        </p:pic>
      </p:grpSp>
      <p:grpSp>
        <p:nvGrpSpPr>
          <p:cNvPr id="300" name="Google Shape;300;p23"/>
          <p:cNvGrpSpPr/>
          <p:nvPr/>
        </p:nvGrpSpPr>
        <p:grpSpPr>
          <a:xfrm flipH="1">
            <a:off x="4705851" y="1017726"/>
            <a:ext cx="4438149" cy="4166224"/>
            <a:chOff x="0" y="1017726"/>
            <a:chExt cx="4438149" cy="4166224"/>
          </a:xfrm>
        </p:grpSpPr>
        <p:pic>
          <p:nvPicPr>
            <p:cNvPr id="301" name="Google Shape;301;p23"/>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302" name="Google Shape;302;p23"/>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sp>
        <p:nvSpPr>
          <p:cNvPr id="303" name="Google Shape;30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04" name="Google Shape;304;p23"/>
          <p:cNvSpPr txBox="1">
            <a:spLocks noGrp="1"/>
          </p:cNvSpPr>
          <p:nvPr>
            <p:ph type="subTitle" idx="1"/>
          </p:nvPr>
        </p:nvSpPr>
        <p:spPr>
          <a:xfrm>
            <a:off x="720068"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5" name="Google Shape;305;p23"/>
          <p:cNvSpPr txBox="1">
            <a:spLocks noGrp="1"/>
          </p:cNvSpPr>
          <p:nvPr>
            <p:ph type="subTitle" idx="2"/>
          </p:nvPr>
        </p:nvSpPr>
        <p:spPr>
          <a:xfrm>
            <a:off x="3437250" y="2726000"/>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23"/>
          <p:cNvSpPr txBox="1">
            <a:spLocks noGrp="1"/>
          </p:cNvSpPr>
          <p:nvPr>
            <p:ph type="subTitle" idx="3"/>
          </p:nvPr>
        </p:nvSpPr>
        <p:spPr>
          <a:xfrm>
            <a:off x="6154393" y="2726001"/>
            <a:ext cx="2269500" cy="16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23"/>
          <p:cNvSpPr txBox="1">
            <a:spLocks noGrp="1"/>
          </p:cNvSpPr>
          <p:nvPr>
            <p:ph type="subTitle" idx="4"/>
          </p:nvPr>
        </p:nvSpPr>
        <p:spPr>
          <a:xfrm>
            <a:off x="720106"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8" name="Google Shape;308;p23"/>
          <p:cNvSpPr txBox="1">
            <a:spLocks noGrp="1"/>
          </p:cNvSpPr>
          <p:nvPr>
            <p:ph type="subTitle" idx="5"/>
          </p:nvPr>
        </p:nvSpPr>
        <p:spPr>
          <a:xfrm>
            <a:off x="3437250"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9" name="Google Shape;309;p23"/>
          <p:cNvSpPr txBox="1">
            <a:spLocks noGrp="1"/>
          </p:cNvSpPr>
          <p:nvPr>
            <p:ph type="subTitle" idx="6"/>
          </p:nvPr>
        </p:nvSpPr>
        <p:spPr>
          <a:xfrm>
            <a:off x="6154432" y="2271425"/>
            <a:ext cx="2269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10" name="Google Shape;310;p23"/>
          <p:cNvGrpSpPr/>
          <p:nvPr/>
        </p:nvGrpSpPr>
        <p:grpSpPr>
          <a:xfrm>
            <a:off x="-510025" y="121750"/>
            <a:ext cx="9491634" cy="4314495"/>
            <a:chOff x="-510025" y="121750"/>
            <a:chExt cx="9491634" cy="4314495"/>
          </a:xfrm>
        </p:grpSpPr>
        <p:sp>
          <p:nvSpPr>
            <p:cNvPr id="311" name="Google Shape;311;p23"/>
            <p:cNvSpPr/>
            <p:nvPr/>
          </p:nvSpPr>
          <p:spPr>
            <a:xfrm>
              <a:off x="-510025" y="341770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3"/>
            <p:cNvSpPr/>
            <p:nvPr/>
          </p:nvSpPr>
          <p:spPr>
            <a:xfrm>
              <a:off x="8430775" y="121750"/>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314"/>
        <p:cNvGrpSpPr/>
        <p:nvPr/>
      </p:nvGrpSpPr>
      <p:grpSpPr>
        <a:xfrm>
          <a:off x="0" y="0"/>
          <a:ext cx="0" cy="0"/>
          <a:chOff x="0" y="0"/>
          <a:chExt cx="0" cy="0"/>
        </a:xfrm>
      </p:grpSpPr>
      <p:grpSp>
        <p:nvGrpSpPr>
          <p:cNvPr id="315" name="Google Shape;315;p24"/>
          <p:cNvGrpSpPr/>
          <p:nvPr/>
        </p:nvGrpSpPr>
        <p:grpSpPr>
          <a:xfrm>
            <a:off x="1" y="2809500"/>
            <a:ext cx="6656573" cy="2374450"/>
            <a:chOff x="1" y="2809500"/>
            <a:chExt cx="6656573" cy="2374450"/>
          </a:xfrm>
        </p:grpSpPr>
        <p:pic>
          <p:nvPicPr>
            <p:cNvPr id="316" name="Google Shape;316;p24"/>
            <p:cNvPicPr preferRelativeResize="0"/>
            <p:nvPr/>
          </p:nvPicPr>
          <p:blipFill rotWithShape="1">
            <a:blip r:embed="rId2">
              <a:alphaModFix/>
            </a:blip>
            <a:srcRect l="32453" t="-4417" r="24275" b="60935"/>
            <a:stretch/>
          </p:blipFill>
          <p:spPr>
            <a:xfrm>
              <a:off x="2218425" y="2809500"/>
              <a:ext cx="4438149" cy="2334000"/>
            </a:xfrm>
            <a:prstGeom prst="rect">
              <a:avLst/>
            </a:prstGeom>
            <a:noFill/>
            <a:ln>
              <a:noFill/>
            </a:ln>
          </p:spPr>
        </p:pic>
        <p:pic>
          <p:nvPicPr>
            <p:cNvPr id="317" name="Google Shape;317;p24"/>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318" name="Google Shape;318;p24"/>
          <p:cNvGrpSpPr/>
          <p:nvPr/>
        </p:nvGrpSpPr>
        <p:grpSpPr>
          <a:xfrm>
            <a:off x="4985201" y="0"/>
            <a:ext cx="4171674" cy="3490101"/>
            <a:chOff x="4985201" y="0"/>
            <a:chExt cx="4171674" cy="3490101"/>
          </a:xfrm>
        </p:grpSpPr>
        <p:pic>
          <p:nvPicPr>
            <p:cNvPr id="319" name="Google Shape;319;p24"/>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320" name="Google Shape;320;p24"/>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321" name="Google Shape;321;p24"/>
          <p:cNvGrpSpPr/>
          <p:nvPr/>
        </p:nvGrpSpPr>
        <p:grpSpPr>
          <a:xfrm>
            <a:off x="171200" y="-716250"/>
            <a:ext cx="10779400" cy="5727175"/>
            <a:chOff x="171200" y="-716250"/>
            <a:chExt cx="10779400" cy="5727175"/>
          </a:xfrm>
        </p:grpSpPr>
        <p:sp>
          <p:nvSpPr>
            <p:cNvPr id="322" name="Google Shape;322;p24"/>
            <p:cNvSpPr/>
            <p:nvPr/>
          </p:nvSpPr>
          <p:spPr>
            <a:xfrm>
              <a:off x="8520800" y="-7802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71200" y="-7162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900"/>
              <a:buNone/>
              <a:defRPr/>
            </a:lvl1pPr>
            <a:lvl2pPr lvl="1" rtl="0">
              <a:lnSpc>
                <a:spcPct val="115000"/>
              </a:lnSpc>
              <a:spcBef>
                <a:spcPts val="0"/>
              </a:spcBef>
              <a:spcAft>
                <a:spcPts val="0"/>
              </a:spcAft>
              <a:buSzPts val="2900"/>
              <a:buNone/>
              <a:defRPr/>
            </a:lvl2pPr>
            <a:lvl3pPr lvl="2" rtl="0">
              <a:lnSpc>
                <a:spcPct val="115000"/>
              </a:lnSpc>
              <a:spcBef>
                <a:spcPts val="0"/>
              </a:spcBef>
              <a:spcAft>
                <a:spcPts val="0"/>
              </a:spcAft>
              <a:buSzPts val="2900"/>
              <a:buNone/>
              <a:defRPr/>
            </a:lvl3pPr>
            <a:lvl4pPr lvl="3" rtl="0">
              <a:lnSpc>
                <a:spcPct val="115000"/>
              </a:lnSpc>
              <a:spcBef>
                <a:spcPts val="0"/>
              </a:spcBef>
              <a:spcAft>
                <a:spcPts val="0"/>
              </a:spcAft>
              <a:buSzPts val="2900"/>
              <a:buNone/>
              <a:defRPr/>
            </a:lvl4pPr>
            <a:lvl5pPr lvl="4" rtl="0">
              <a:lnSpc>
                <a:spcPct val="115000"/>
              </a:lnSpc>
              <a:spcBef>
                <a:spcPts val="0"/>
              </a:spcBef>
              <a:spcAft>
                <a:spcPts val="0"/>
              </a:spcAft>
              <a:buSzPts val="2900"/>
              <a:buNone/>
              <a:defRPr/>
            </a:lvl5pPr>
            <a:lvl6pPr lvl="5" rtl="0">
              <a:lnSpc>
                <a:spcPct val="115000"/>
              </a:lnSpc>
              <a:spcBef>
                <a:spcPts val="0"/>
              </a:spcBef>
              <a:spcAft>
                <a:spcPts val="0"/>
              </a:spcAft>
              <a:buSzPts val="2900"/>
              <a:buNone/>
              <a:defRPr/>
            </a:lvl6pPr>
            <a:lvl7pPr lvl="6" rtl="0">
              <a:lnSpc>
                <a:spcPct val="115000"/>
              </a:lnSpc>
              <a:spcBef>
                <a:spcPts val="0"/>
              </a:spcBef>
              <a:spcAft>
                <a:spcPts val="0"/>
              </a:spcAft>
              <a:buSzPts val="2900"/>
              <a:buNone/>
              <a:defRPr/>
            </a:lvl7pPr>
            <a:lvl8pPr lvl="7" rtl="0">
              <a:lnSpc>
                <a:spcPct val="115000"/>
              </a:lnSpc>
              <a:spcBef>
                <a:spcPts val="0"/>
              </a:spcBef>
              <a:spcAft>
                <a:spcPts val="0"/>
              </a:spcAft>
              <a:buSzPts val="2900"/>
              <a:buNone/>
              <a:defRPr/>
            </a:lvl8pPr>
            <a:lvl9pPr lvl="8" rtl="0">
              <a:lnSpc>
                <a:spcPct val="115000"/>
              </a:lnSpc>
              <a:spcBef>
                <a:spcPts val="0"/>
              </a:spcBef>
              <a:spcAft>
                <a:spcPts val="0"/>
              </a:spcAft>
              <a:buSzPts val="2900"/>
              <a:buNone/>
              <a:defRPr/>
            </a:lvl9pPr>
          </a:lstStyle>
          <a:p>
            <a:endParaRPr/>
          </a:p>
        </p:txBody>
      </p:sp>
      <p:sp>
        <p:nvSpPr>
          <p:cNvPr id="326" name="Google Shape;326;p24"/>
          <p:cNvSpPr txBox="1">
            <a:spLocks noGrp="1"/>
          </p:cNvSpPr>
          <p:nvPr>
            <p:ph type="subTitle" idx="1"/>
          </p:nvPr>
        </p:nvSpPr>
        <p:spPr>
          <a:xfrm>
            <a:off x="340665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27" name="Google Shape;327;p24"/>
          <p:cNvSpPr txBox="1">
            <a:spLocks noGrp="1"/>
          </p:cNvSpPr>
          <p:nvPr>
            <p:ph type="subTitle" idx="2"/>
          </p:nvPr>
        </p:nvSpPr>
        <p:spPr>
          <a:xfrm>
            <a:off x="58586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1"/>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28" name="Google Shape;328;p24"/>
          <p:cNvSpPr txBox="1">
            <a:spLocks noGrp="1"/>
          </p:cNvSpPr>
          <p:nvPr>
            <p:ph type="subTitle" idx="3"/>
          </p:nvPr>
        </p:nvSpPr>
        <p:spPr>
          <a:xfrm>
            <a:off x="58586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29" name="Google Shape;329;p24"/>
          <p:cNvSpPr txBox="1">
            <a:spLocks noGrp="1"/>
          </p:cNvSpPr>
          <p:nvPr>
            <p:ph type="subTitle" idx="4"/>
          </p:nvPr>
        </p:nvSpPr>
        <p:spPr>
          <a:xfrm>
            <a:off x="954700" y="1611650"/>
            <a:ext cx="2330700" cy="2695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2"/>
              </a:buClr>
              <a:buSzPts val="1400"/>
              <a:buChar char="●"/>
              <a:defRPr sz="1400"/>
            </a:lvl1pPr>
            <a:lvl2pPr lvl="1" rtl="0">
              <a:lnSpc>
                <a:spcPct val="115000"/>
              </a:lnSpc>
              <a:spcBef>
                <a:spcPts val="0"/>
              </a:spcBef>
              <a:spcAft>
                <a:spcPts val="0"/>
              </a:spcAft>
              <a:buClr>
                <a:srgbClr val="000000"/>
              </a:buClr>
              <a:buSzPts val="1400"/>
              <a:buChar char="○"/>
              <a:defRPr sz="1400"/>
            </a:lvl2pPr>
            <a:lvl3pPr lvl="2" rtl="0">
              <a:lnSpc>
                <a:spcPct val="115000"/>
              </a:lnSpc>
              <a:spcBef>
                <a:spcPts val="1600"/>
              </a:spcBef>
              <a:spcAft>
                <a:spcPts val="0"/>
              </a:spcAft>
              <a:buClr>
                <a:srgbClr val="000000"/>
              </a:buClr>
              <a:buSzPts val="1400"/>
              <a:buChar char="■"/>
              <a:defRPr sz="1400"/>
            </a:lvl3pPr>
            <a:lvl4pPr lvl="3" rtl="0">
              <a:lnSpc>
                <a:spcPct val="115000"/>
              </a:lnSpc>
              <a:spcBef>
                <a:spcPts val="1600"/>
              </a:spcBef>
              <a:spcAft>
                <a:spcPts val="0"/>
              </a:spcAft>
              <a:buClr>
                <a:srgbClr val="000000"/>
              </a:buClr>
              <a:buSzPts val="1400"/>
              <a:buChar char="●"/>
              <a:defRPr sz="1400"/>
            </a:lvl4pPr>
            <a:lvl5pPr lvl="4" rtl="0">
              <a:lnSpc>
                <a:spcPct val="115000"/>
              </a:lnSpc>
              <a:spcBef>
                <a:spcPts val="1600"/>
              </a:spcBef>
              <a:spcAft>
                <a:spcPts val="0"/>
              </a:spcAft>
              <a:buClr>
                <a:srgbClr val="000000"/>
              </a:buClr>
              <a:buSzPts val="1400"/>
              <a:buChar char="○"/>
              <a:defRPr sz="1400"/>
            </a:lvl5pPr>
            <a:lvl6pPr lvl="5" rtl="0">
              <a:lnSpc>
                <a:spcPct val="115000"/>
              </a:lnSpc>
              <a:spcBef>
                <a:spcPts val="1600"/>
              </a:spcBef>
              <a:spcAft>
                <a:spcPts val="0"/>
              </a:spcAft>
              <a:buClr>
                <a:srgbClr val="000000"/>
              </a:buClr>
              <a:buSzPts val="1400"/>
              <a:buChar char="■"/>
              <a:defRPr sz="1400"/>
            </a:lvl6pPr>
            <a:lvl7pPr lvl="6" rtl="0">
              <a:lnSpc>
                <a:spcPct val="115000"/>
              </a:lnSpc>
              <a:spcBef>
                <a:spcPts val="1600"/>
              </a:spcBef>
              <a:spcAft>
                <a:spcPts val="0"/>
              </a:spcAft>
              <a:buClr>
                <a:srgbClr val="000000"/>
              </a:buClr>
              <a:buSzPts val="1400"/>
              <a:buChar char="●"/>
              <a:defRPr sz="1400"/>
            </a:lvl7pPr>
            <a:lvl8pPr lvl="7" rtl="0">
              <a:lnSpc>
                <a:spcPct val="115000"/>
              </a:lnSpc>
              <a:spcBef>
                <a:spcPts val="1600"/>
              </a:spcBef>
              <a:spcAft>
                <a:spcPts val="0"/>
              </a:spcAft>
              <a:buClr>
                <a:srgbClr val="000000"/>
              </a:buClr>
              <a:buSzPts val="1400"/>
              <a:buChar char="○"/>
              <a:defRPr sz="1400"/>
            </a:lvl8pPr>
            <a:lvl9pPr lvl="8" rtl="0">
              <a:lnSpc>
                <a:spcPct val="115000"/>
              </a:lnSpc>
              <a:spcBef>
                <a:spcPts val="1600"/>
              </a:spcBef>
              <a:spcAft>
                <a:spcPts val="1600"/>
              </a:spcAft>
              <a:buClr>
                <a:srgbClr val="000000"/>
              </a:buClr>
              <a:buSzPts val="1400"/>
              <a:buChar char="■"/>
              <a:defRPr sz="1400"/>
            </a:lvl9pPr>
          </a:lstStyle>
          <a:p>
            <a:endParaRPr/>
          </a:p>
        </p:txBody>
      </p:sp>
      <p:sp>
        <p:nvSpPr>
          <p:cNvPr id="330" name="Google Shape;330;p24"/>
          <p:cNvSpPr txBox="1">
            <a:spLocks noGrp="1"/>
          </p:cNvSpPr>
          <p:nvPr>
            <p:ph type="subTitle" idx="5"/>
          </p:nvPr>
        </p:nvSpPr>
        <p:spPr>
          <a:xfrm>
            <a:off x="95470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31" name="Google Shape;331;p24"/>
          <p:cNvSpPr txBox="1">
            <a:spLocks noGrp="1"/>
          </p:cNvSpPr>
          <p:nvPr>
            <p:ph type="subTitle" idx="6"/>
          </p:nvPr>
        </p:nvSpPr>
        <p:spPr>
          <a:xfrm>
            <a:off x="3406650" y="1239200"/>
            <a:ext cx="2330700" cy="4932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500"/>
              <a:buNone/>
              <a:defRPr sz="2000" b="1">
                <a:latin typeface="Unbounded"/>
                <a:ea typeface="Unbounded"/>
                <a:cs typeface="Unbounded"/>
                <a:sym typeface="Unbounded"/>
              </a:defRPr>
            </a:lvl1pPr>
            <a:lvl2pPr lvl="1" rtl="0">
              <a:lnSpc>
                <a:spcPct val="115000"/>
              </a:lnSpc>
              <a:spcBef>
                <a:spcPts val="0"/>
              </a:spcBef>
              <a:spcAft>
                <a:spcPts val="0"/>
              </a:spcAft>
              <a:buSzPts val="2500"/>
              <a:buNone/>
              <a:defRPr sz="2500"/>
            </a:lvl2pPr>
            <a:lvl3pPr lvl="2" rtl="0">
              <a:lnSpc>
                <a:spcPct val="115000"/>
              </a:lnSpc>
              <a:spcBef>
                <a:spcPts val="1600"/>
              </a:spcBef>
              <a:spcAft>
                <a:spcPts val="0"/>
              </a:spcAft>
              <a:buSzPts val="2500"/>
              <a:buNone/>
              <a:defRPr sz="2500"/>
            </a:lvl3pPr>
            <a:lvl4pPr lvl="3" rtl="0">
              <a:lnSpc>
                <a:spcPct val="115000"/>
              </a:lnSpc>
              <a:spcBef>
                <a:spcPts val="1600"/>
              </a:spcBef>
              <a:spcAft>
                <a:spcPts val="0"/>
              </a:spcAft>
              <a:buSzPts val="2500"/>
              <a:buNone/>
              <a:defRPr sz="2500"/>
            </a:lvl4pPr>
            <a:lvl5pPr lvl="4" rtl="0">
              <a:lnSpc>
                <a:spcPct val="115000"/>
              </a:lnSpc>
              <a:spcBef>
                <a:spcPts val="1600"/>
              </a:spcBef>
              <a:spcAft>
                <a:spcPts val="0"/>
              </a:spcAft>
              <a:buSzPts val="2500"/>
              <a:buNone/>
              <a:defRPr sz="2500"/>
            </a:lvl5pPr>
            <a:lvl6pPr lvl="5" rtl="0">
              <a:lnSpc>
                <a:spcPct val="115000"/>
              </a:lnSpc>
              <a:spcBef>
                <a:spcPts val="1600"/>
              </a:spcBef>
              <a:spcAft>
                <a:spcPts val="0"/>
              </a:spcAft>
              <a:buSzPts val="2500"/>
              <a:buNone/>
              <a:defRPr sz="2500"/>
            </a:lvl6pPr>
            <a:lvl7pPr lvl="6" rtl="0">
              <a:lnSpc>
                <a:spcPct val="115000"/>
              </a:lnSpc>
              <a:spcBef>
                <a:spcPts val="1600"/>
              </a:spcBef>
              <a:spcAft>
                <a:spcPts val="0"/>
              </a:spcAft>
              <a:buSzPts val="2500"/>
              <a:buNone/>
              <a:defRPr sz="2500"/>
            </a:lvl7pPr>
            <a:lvl8pPr lvl="7" rtl="0">
              <a:lnSpc>
                <a:spcPct val="115000"/>
              </a:lnSpc>
              <a:spcBef>
                <a:spcPts val="1600"/>
              </a:spcBef>
              <a:spcAft>
                <a:spcPts val="0"/>
              </a:spcAft>
              <a:buSzPts val="2500"/>
              <a:buNone/>
              <a:defRPr sz="2500"/>
            </a:lvl8pPr>
            <a:lvl9pPr lvl="8" rtl="0">
              <a:lnSpc>
                <a:spcPct val="115000"/>
              </a:lnSpc>
              <a:spcBef>
                <a:spcPts val="1600"/>
              </a:spcBef>
              <a:spcAft>
                <a:spcPts val="1600"/>
              </a:spcAft>
              <a:buSzPts val="2500"/>
              <a:buNone/>
              <a:defRPr sz="2500"/>
            </a:lvl9pPr>
          </a:lstStyle>
          <a:p>
            <a:endParaRPr/>
          </a:p>
        </p:txBody>
      </p:sp>
      <p:sp>
        <p:nvSpPr>
          <p:cNvPr id="332" name="Google Shape;332;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33"/>
        <p:cNvGrpSpPr/>
        <p:nvPr/>
      </p:nvGrpSpPr>
      <p:grpSpPr>
        <a:xfrm>
          <a:off x="0" y="0"/>
          <a:ext cx="0" cy="0"/>
          <a:chOff x="0" y="0"/>
          <a:chExt cx="0" cy="0"/>
        </a:xfrm>
      </p:grpSpPr>
      <p:grpSp>
        <p:nvGrpSpPr>
          <p:cNvPr id="334" name="Google Shape;334;p25"/>
          <p:cNvGrpSpPr/>
          <p:nvPr/>
        </p:nvGrpSpPr>
        <p:grpSpPr>
          <a:xfrm rot="10800000" flipH="1">
            <a:off x="6412875" y="0"/>
            <a:ext cx="2731125" cy="5143500"/>
            <a:chOff x="6412875" y="0"/>
            <a:chExt cx="2731125" cy="5143500"/>
          </a:xfrm>
        </p:grpSpPr>
        <p:pic>
          <p:nvPicPr>
            <p:cNvPr id="335" name="Google Shape;335;p2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36" name="Google Shape;336;p2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337" name="Google Shape;337;p25"/>
          <p:cNvGrpSpPr/>
          <p:nvPr/>
        </p:nvGrpSpPr>
        <p:grpSpPr>
          <a:xfrm>
            <a:off x="0" y="1017726"/>
            <a:ext cx="6412874" cy="4166224"/>
            <a:chOff x="0" y="1017726"/>
            <a:chExt cx="6412874" cy="4166224"/>
          </a:xfrm>
        </p:grpSpPr>
        <p:pic>
          <p:nvPicPr>
            <p:cNvPr id="338" name="Google Shape;338;p2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339" name="Google Shape;339;p2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sp>
        <p:nvSpPr>
          <p:cNvPr id="340" name="Google Shape;3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41" name="Google Shape;341;p25"/>
          <p:cNvSpPr txBox="1">
            <a:spLocks noGrp="1"/>
          </p:cNvSpPr>
          <p:nvPr>
            <p:ph type="subTitle" idx="1"/>
          </p:nvPr>
        </p:nvSpPr>
        <p:spPr>
          <a:xfrm>
            <a:off x="875200"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25"/>
          <p:cNvSpPr txBox="1">
            <a:spLocks noGrp="1"/>
          </p:cNvSpPr>
          <p:nvPr>
            <p:ph type="subTitle" idx="2"/>
          </p:nvPr>
        </p:nvSpPr>
        <p:spPr>
          <a:xfrm>
            <a:off x="5079806" y="1663400"/>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3" name="Google Shape;343;p25"/>
          <p:cNvSpPr txBox="1">
            <a:spLocks noGrp="1"/>
          </p:cNvSpPr>
          <p:nvPr>
            <p:ph type="subTitle" idx="3"/>
          </p:nvPr>
        </p:nvSpPr>
        <p:spPr>
          <a:xfrm>
            <a:off x="875200"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4" name="Google Shape;344;p25"/>
          <p:cNvSpPr txBox="1">
            <a:spLocks noGrp="1"/>
          </p:cNvSpPr>
          <p:nvPr>
            <p:ph type="subTitle" idx="4"/>
          </p:nvPr>
        </p:nvSpPr>
        <p:spPr>
          <a:xfrm>
            <a:off x="5079806" y="3323975"/>
            <a:ext cx="3189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5" name="Google Shape;345;p25"/>
          <p:cNvSpPr txBox="1">
            <a:spLocks noGrp="1"/>
          </p:cNvSpPr>
          <p:nvPr>
            <p:ph type="subTitle" idx="5"/>
          </p:nvPr>
        </p:nvSpPr>
        <p:spPr>
          <a:xfrm>
            <a:off x="875250"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6" name="Google Shape;346;p25"/>
          <p:cNvSpPr txBox="1">
            <a:spLocks noGrp="1"/>
          </p:cNvSpPr>
          <p:nvPr>
            <p:ph type="subTitle" idx="6"/>
          </p:nvPr>
        </p:nvSpPr>
        <p:spPr>
          <a:xfrm>
            <a:off x="875200"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7" name="Google Shape;347;p25"/>
          <p:cNvSpPr txBox="1">
            <a:spLocks noGrp="1"/>
          </p:cNvSpPr>
          <p:nvPr>
            <p:ph type="subTitle" idx="7"/>
          </p:nvPr>
        </p:nvSpPr>
        <p:spPr>
          <a:xfrm>
            <a:off x="5079775" y="137005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48" name="Google Shape;348;p25"/>
          <p:cNvSpPr txBox="1">
            <a:spLocks noGrp="1"/>
          </p:cNvSpPr>
          <p:nvPr>
            <p:ph type="subTitle" idx="8"/>
          </p:nvPr>
        </p:nvSpPr>
        <p:spPr>
          <a:xfrm>
            <a:off x="5079775" y="3030700"/>
            <a:ext cx="3189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349" name="Google Shape;349;p25"/>
          <p:cNvGrpSpPr/>
          <p:nvPr/>
        </p:nvGrpSpPr>
        <p:grpSpPr>
          <a:xfrm>
            <a:off x="-1811603" y="113994"/>
            <a:ext cx="7156253" cy="4944056"/>
            <a:chOff x="-1811603" y="113994"/>
            <a:chExt cx="7156253" cy="4944056"/>
          </a:xfrm>
        </p:grpSpPr>
        <p:sp>
          <p:nvSpPr>
            <p:cNvPr id="350" name="Google Shape;350;p2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53"/>
        <p:cNvGrpSpPr/>
        <p:nvPr/>
      </p:nvGrpSpPr>
      <p:grpSpPr>
        <a:xfrm>
          <a:off x="0" y="0"/>
          <a:ext cx="0" cy="0"/>
          <a:chOff x="0" y="0"/>
          <a:chExt cx="0" cy="0"/>
        </a:xfrm>
      </p:grpSpPr>
      <p:grpSp>
        <p:nvGrpSpPr>
          <p:cNvPr id="354" name="Google Shape;354;p26"/>
          <p:cNvGrpSpPr/>
          <p:nvPr/>
        </p:nvGrpSpPr>
        <p:grpSpPr>
          <a:xfrm>
            <a:off x="4157250" y="0"/>
            <a:ext cx="4986750" cy="3919025"/>
            <a:chOff x="4157250" y="0"/>
            <a:chExt cx="4986750" cy="3919025"/>
          </a:xfrm>
        </p:grpSpPr>
        <p:pic>
          <p:nvPicPr>
            <p:cNvPr id="355" name="Google Shape;355;p26"/>
            <p:cNvPicPr preferRelativeResize="0"/>
            <p:nvPr/>
          </p:nvPicPr>
          <p:blipFill rotWithShape="1">
            <a:blip r:embed="rId2">
              <a:alphaModFix/>
            </a:blip>
            <a:srcRect l="-2927" t="36768" r="79411" b="3319"/>
            <a:stretch/>
          </p:blipFill>
          <p:spPr>
            <a:xfrm>
              <a:off x="6204675" y="0"/>
              <a:ext cx="2939325" cy="3919025"/>
            </a:xfrm>
            <a:prstGeom prst="rect">
              <a:avLst/>
            </a:prstGeom>
            <a:noFill/>
            <a:ln>
              <a:noFill/>
            </a:ln>
          </p:spPr>
        </p:pic>
        <p:pic>
          <p:nvPicPr>
            <p:cNvPr id="356" name="Google Shape;356;p26"/>
            <p:cNvPicPr preferRelativeResize="0"/>
            <p:nvPr/>
          </p:nvPicPr>
          <p:blipFill rotWithShape="1">
            <a:blip r:embed="rId3">
              <a:alphaModFix/>
            </a:blip>
            <a:srcRect l="21269" t="61542" r="32513" b="-1994"/>
            <a:stretch/>
          </p:blipFill>
          <p:spPr>
            <a:xfrm>
              <a:off x="4157250" y="0"/>
              <a:ext cx="4986750" cy="2284300"/>
            </a:xfrm>
            <a:prstGeom prst="rect">
              <a:avLst/>
            </a:prstGeom>
            <a:noFill/>
            <a:ln>
              <a:noFill/>
            </a:ln>
          </p:spPr>
        </p:pic>
      </p:grpSp>
      <p:grpSp>
        <p:nvGrpSpPr>
          <p:cNvPr id="357" name="Google Shape;357;p26"/>
          <p:cNvGrpSpPr/>
          <p:nvPr/>
        </p:nvGrpSpPr>
        <p:grpSpPr>
          <a:xfrm>
            <a:off x="0" y="1017726"/>
            <a:ext cx="4438149" cy="4166224"/>
            <a:chOff x="0" y="1017726"/>
            <a:chExt cx="4438149" cy="4166224"/>
          </a:xfrm>
        </p:grpSpPr>
        <p:pic>
          <p:nvPicPr>
            <p:cNvPr id="358" name="Google Shape;358;p26"/>
            <p:cNvPicPr preferRelativeResize="0"/>
            <p:nvPr/>
          </p:nvPicPr>
          <p:blipFill rotWithShape="1">
            <a:blip r:embed="rId3">
              <a:alphaModFix/>
            </a:blip>
            <a:srcRect l="33028" t="-4461" r="23699" b="60979"/>
            <a:stretch/>
          </p:blipFill>
          <p:spPr>
            <a:xfrm>
              <a:off x="0" y="2809500"/>
              <a:ext cx="4438149" cy="2334000"/>
            </a:xfrm>
            <a:prstGeom prst="rect">
              <a:avLst/>
            </a:prstGeom>
            <a:noFill/>
            <a:ln>
              <a:noFill/>
            </a:ln>
          </p:spPr>
        </p:pic>
        <p:pic>
          <p:nvPicPr>
            <p:cNvPr id="359" name="Google Shape;359;p26"/>
            <p:cNvPicPr preferRelativeResize="0"/>
            <p:nvPr/>
          </p:nvPicPr>
          <p:blipFill rotWithShape="1">
            <a:blip r:embed="rId2">
              <a:alphaModFix/>
            </a:blip>
            <a:srcRect l="-5875" t="27914" r="82001" b="7423"/>
            <a:stretch/>
          </p:blipFill>
          <p:spPr>
            <a:xfrm rot="10800000">
              <a:off x="0" y="1017726"/>
              <a:ext cx="2939325" cy="4166224"/>
            </a:xfrm>
            <a:prstGeom prst="rect">
              <a:avLst/>
            </a:prstGeom>
            <a:noFill/>
            <a:ln>
              <a:noFill/>
            </a:ln>
          </p:spPr>
        </p:pic>
      </p:grpSp>
      <p:grpSp>
        <p:nvGrpSpPr>
          <p:cNvPr id="360" name="Google Shape;360;p26"/>
          <p:cNvGrpSpPr/>
          <p:nvPr/>
        </p:nvGrpSpPr>
        <p:grpSpPr>
          <a:xfrm>
            <a:off x="-279950" y="257063"/>
            <a:ext cx="9815576" cy="4780763"/>
            <a:chOff x="-279950" y="257063"/>
            <a:chExt cx="9815576" cy="4780763"/>
          </a:xfrm>
        </p:grpSpPr>
        <p:sp>
          <p:nvSpPr>
            <p:cNvPr id="361" name="Google Shape;361;p2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65" name="Google Shape;365;p26"/>
          <p:cNvSpPr txBox="1">
            <a:spLocks noGrp="1"/>
          </p:cNvSpPr>
          <p:nvPr>
            <p:ph type="subTitle" idx="1"/>
          </p:nvPr>
        </p:nvSpPr>
        <p:spPr>
          <a:xfrm>
            <a:off x="720000" y="1576888"/>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6" name="Google Shape;366;p26"/>
          <p:cNvSpPr txBox="1">
            <a:spLocks noGrp="1"/>
          </p:cNvSpPr>
          <p:nvPr>
            <p:ph type="subTitle" idx="2"/>
          </p:nvPr>
        </p:nvSpPr>
        <p:spPr>
          <a:xfrm>
            <a:off x="3511200" y="1576888"/>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7" name="Google Shape;367;p26"/>
          <p:cNvSpPr txBox="1">
            <a:spLocks noGrp="1"/>
          </p:cNvSpPr>
          <p:nvPr>
            <p:ph type="subTitle" idx="3"/>
          </p:nvPr>
        </p:nvSpPr>
        <p:spPr>
          <a:xfrm>
            <a:off x="720000" y="3371550"/>
            <a:ext cx="21300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8" name="Google Shape;368;p26"/>
          <p:cNvSpPr txBox="1">
            <a:spLocks noGrp="1"/>
          </p:cNvSpPr>
          <p:nvPr>
            <p:ph type="subTitle" idx="4"/>
          </p:nvPr>
        </p:nvSpPr>
        <p:spPr>
          <a:xfrm>
            <a:off x="3511200" y="3371550"/>
            <a:ext cx="21216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69" name="Google Shape;369;p26"/>
          <p:cNvSpPr txBox="1">
            <a:spLocks noGrp="1"/>
          </p:cNvSpPr>
          <p:nvPr>
            <p:ph type="subTitle" idx="5"/>
          </p:nvPr>
        </p:nvSpPr>
        <p:spPr>
          <a:xfrm>
            <a:off x="6310800" y="1576888"/>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0" name="Google Shape;370;p26"/>
          <p:cNvSpPr txBox="1">
            <a:spLocks noGrp="1"/>
          </p:cNvSpPr>
          <p:nvPr>
            <p:ph type="subTitle" idx="6"/>
          </p:nvPr>
        </p:nvSpPr>
        <p:spPr>
          <a:xfrm>
            <a:off x="6310800" y="3371550"/>
            <a:ext cx="21132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71" name="Google Shape;371;p26"/>
          <p:cNvSpPr txBox="1">
            <a:spLocks noGrp="1"/>
          </p:cNvSpPr>
          <p:nvPr>
            <p:ph type="subTitle" idx="7"/>
          </p:nvPr>
        </p:nvSpPr>
        <p:spPr>
          <a:xfrm>
            <a:off x="724200" y="1199252"/>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2" name="Google Shape;372;p26"/>
          <p:cNvSpPr txBox="1">
            <a:spLocks noGrp="1"/>
          </p:cNvSpPr>
          <p:nvPr>
            <p:ph type="subTitle" idx="8"/>
          </p:nvPr>
        </p:nvSpPr>
        <p:spPr>
          <a:xfrm>
            <a:off x="3515376" y="1199252"/>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3" name="Google Shape;373;p26"/>
          <p:cNvSpPr txBox="1">
            <a:spLocks noGrp="1"/>
          </p:cNvSpPr>
          <p:nvPr>
            <p:ph type="subTitle" idx="9"/>
          </p:nvPr>
        </p:nvSpPr>
        <p:spPr>
          <a:xfrm>
            <a:off x="6314952" y="1199252"/>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4" name="Google Shape;374;p26"/>
          <p:cNvSpPr txBox="1">
            <a:spLocks noGrp="1"/>
          </p:cNvSpPr>
          <p:nvPr>
            <p:ph type="subTitle" idx="13"/>
          </p:nvPr>
        </p:nvSpPr>
        <p:spPr>
          <a:xfrm>
            <a:off x="724200" y="2990649"/>
            <a:ext cx="21216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5" name="Google Shape;375;p26"/>
          <p:cNvSpPr txBox="1">
            <a:spLocks noGrp="1"/>
          </p:cNvSpPr>
          <p:nvPr>
            <p:ph type="subTitle" idx="14"/>
          </p:nvPr>
        </p:nvSpPr>
        <p:spPr>
          <a:xfrm>
            <a:off x="3515376" y="2990649"/>
            <a:ext cx="21132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6" name="Google Shape;376;p26"/>
          <p:cNvSpPr txBox="1">
            <a:spLocks noGrp="1"/>
          </p:cNvSpPr>
          <p:nvPr>
            <p:ph type="subTitle" idx="15"/>
          </p:nvPr>
        </p:nvSpPr>
        <p:spPr>
          <a:xfrm>
            <a:off x="6314952" y="2990649"/>
            <a:ext cx="2104800" cy="43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b="1">
                <a:latin typeface="Unbounded"/>
                <a:ea typeface="Unbounded"/>
                <a:cs typeface="Unbounded"/>
                <a:sym typeface="Unbounded"/>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377" name="Google Shape;377;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78"/>
        <p:cNvGrpSpPr/>
        <p:nvPr/>
      </p:nvGrpSpPr>
      <p:grpSpPr>
        <a:xfrm>
          <a:off x="0" y="0"/>
          <a:ext cx="0" cy="0"/>
          <a:chOff x="0" y="0"/>
          <a:chExt cx="0" cy="0"/>
        </a:xfrm>
      </p:grpSpPr>
      <p:sp>
        <p:nvSpPr>
          <p:cNvPr id="379" name="Google Shape;379;p27"/>
          <p:cNvSpPr txBox="1">
            <a:spLocks noGrp="1"/>
          </p:cNvSpPr>
          <p:nvPr>
            <p:ph type="title" hasCustomPrompt="1"/>
          </p:nvPr>
        </p:nvSpPr>
        <p:spPr>
          <a:xfrm>
            <a:off x="2223600" y="670225"/>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0" name="Google Shape;380;p27"/>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81" name="Google Shape;381;p27"/>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2" name="Google Shape;382;p27"/>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83" name="Google Shape;383;p27"/>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4" name="Google Shape;384;p27"/>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385" name="Google Shape;385;p27"/>
          <p:cNvGrpSpPr/>
          <p:nvPr/>
        </p:nvGrpSpPr>
        <p:grpSpPr>
          <a:xfrm>
            <a:off x="3837275" y="0"/>
            <a:ext cx="5306726" cy="4524600"/>
            <a:chOff x="3837275" y="0"/>
            <a:chExt cx="5306726" cy="4524600"/>
          </a:xfrm>
        </p:grpSpPr>
        <p:pic>
          <p:nvPicPr>
            <p:cNvPr id="386" name="Google Shape;386;p27"/>
            <p:cNvPicPr preferRelativeResize="0"/>
            <p:nvPr/>
          </p:nvPicPr>
          <p:blipFill rotWithShape="1">
            <a:blip r:embed="rId2">
              <a:alphaModFix/>
            </a:blip>
            <a:srcRect l="5319" t="20045" r="76013" b="10783"/>
            <a:stretch/>
          </p:blipFill>
          <p:spPr>
            <a:xfrm>
              <a:off x="6810850" y="0"/>
              <a:ext cx="2333151" cy="4524600"/>
            </a:xfrm>
            <a:prstGeom prst="rect">
              <a:avLst/>
            </a:prstGeom>
            <a:noFill/>
            <a:ln>
              <a:noFill/>
            </a:ln>
          </p:spPr>
        </p:pic>
        <p:pic>
          <p:nvPicPr>
            <p:cNvPr id="387" name="Google Shape;387;p27"/>
            <p:cNvPicPr preferRelativeResize="0"/>
            <p:nvPr/>
          </p:nvPicPr>
          <p:blipFill rotWithShape="1">
            <a:blip r:embed="rId3">
              <a:alphaModFix/>
            </a:blip>
            <a:srcRect l="28196" t="61951" r="22619" b="-2402"/>
            <a:stretch/>
          </p:blipFill>
          <p:spPr>
            <a:xfrm>
              <a:off x="3837275" y="0"/>
              <a:ext cx="5306724" cy="2284300"/>
            </a:xfrm>
            <a:prstGeom prst="rect">
              <a:avLst/>
            </a:prstGeom>
            <a:noFill/>
            <a:ln>
              <a:noFill/>
            </a:ln>
          </p:spPr>
        </p:pic>
      </p:grpSp>
      <p:grpSp>
        <p:nvGrpSpPr>
          <p:cNvPr id="388" name="Google Shape;388;p27"/>
          <p:cNvGrpSpPr/>
          <p:nvPr/>
        </p:nvGrpSpPr>
        <p:grpSpPr>
          <a:xfrm>
            <a:off x="0" y="1017726"/>
            <a:ext cx="4438149" cy="4166224"/>
            <a:chOff x="0" y="1017726"/>
            <a:chExt cx="4438149" cy="4166224"/>
          </a:xfrm>
        </p:grpSpPr>
        <p:pic>
          <p:nvPicPr>
            <p:cNvPr id="389" name="Google Shape;389;p27"/>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390" name="Google Shape;390;p27"/>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nvGrpSpPr>
          <p:cNvPr id="391" name="Google Shape;391;p27"/>
          <p:cNvGrpSpPr/>
          <p:nvPr/>
        </p:nvGrpSpPr>
        <p:grpSpPr>
          <a:xfrm>
            <a:off x="-1088650" y="-1306350"/>
            <a:ext cx="9792675" cy="6742738"/>
            <a:chOff x="-1088650" y="-1306350"/>
            <a:chExt cx="9792675" cy="6742738"/>
          </a:xfrm>
        </p:grpSpPr>
        <p:sp>
          <p:nvSpPr>
            <p:cNvPr id="392" name="Google Shape;392;p27"/>
            <p:cNvSpPr/>
            <p:nvPr/>
          </p:nvSpPr>
          <p:spPr>
            <a:xfrm>
              <a:off x="-1088650" y="-130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7957625" y="4130188"/>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437813" y="43215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5" name="Google Shape;39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96"/>
        <p:cNvGrpSpPr/>
        <p:nvPr/>
      </p:nvGrpSpPr>
      <p:grpSpPr>
        <a:xfrm>
          <a:off x="0" y="0"/>
          <a:ext cx="0" cy="0"/>
          <a:chOff x="0" y="0"/>
          <a:chExt cx="0" cy="0"/>
        </a:xfrm>
      </p:grpSpPr>
      <p:grpSp>
        <p:nvGrpSpPr>
          <p:cNvPr id="397" name="Google Shape;397;p28"/>
          <p:cNvGrpSpPr/>
          <p:nvPr/>
        </p:nvGrpSpPr>
        <p:grpSpPr>
          <a:xfrm rot="10800000" flipH="1">
            <a:off x="6412875" y="0"/>
            <a:ext cx="2731125" cy="5143500"/>
            <a:chOff x="6412875" y="0"/>
            <a:chExt cx="2731125" cy="5143500"/>
          </a:xfrm>
        </p:grpSpPr>
        <p:pic>
          <p:nvPicPr>
            <p:cNvPr id="398" name="Google Shape;398;p28"/>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399" name="Google Shape;399;p28"/>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400" name="Google Shape;400;p28"/>
          <p:cNvGrpSpPr/>
          <p:nvPr/>
        </p:nvGrpSpPr>
        <p:grpSpPr>
          <a:xfrm>
            <a:off x="0" y="1017726"/>
            <a:ext cx="6412874" cy="4166224"/>
            <a:chOff x="0" y="1017726"/>
            <a:chExt cx="6412874" cy="4166224"/>
          </a:xfrm>
        </p:grpSpPr>
        <p:pic>
          <p:nvPicPr>
            <p:cNvPr id="401" name="Google Shape;401;p28"/>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402" name="Google Shape;402;p28"/>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nvGrpSpPr>
          <p:cNvPr id="403" name="Google Shape;403;p28"/>
          <p:cNvGrpSpPr/>
          <p:nvPr/>
        </p:nvGrpSpPr>
        <p:grpSpPr>
          <a:xfrm>
            <a:off x="-1811603" y="113994"/>
            <a:ext cx="7156253" cy="4944056"/>
            <a:chOff x="-1811603" y="113994"/>
            <a:chExt cx="7156253" cy="4944056"/>
          </a:xfrm>
        </p:grpSpPr>
        <p:sp>
          <p:nvSpPr>
            <p:cNvPr id="404" name="Google Shape;404;p28"/>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28"/>
          <p:cNvSpPr txBox="1">
            <a:spLocks noGrp="1"/>
          </p:cNvSpPr>
          <p:nvPr>
            <p:ph type="title" hasCustomPrompt="1"/>
          </p:nvPr>
        </p:nvSpPr>
        <p:spPr>
          <a:xfrm>
            <a:off x="1325650"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7" name="Google Shape;407;p28"/>
          <p:cNvSpPr txBox="1">
            <a:spLocks noGrp="1"/>
          </p:cNvSpPr>
          <p:nvPr>
            <p:ph type="subTitle" idx="1"/>
          </p:nvPr>
        </p:nvSpPr>
        <p:spPr>
          <a:xfrm>
            <a:off x="9384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8" name="Google Shape;408;p28"/>
          <p:cNvSpPr txBox="1">
            <a:spLocks noGrp="1"/>
          </p:cNvSpPr>
          <p:nvPr>
            <p:ph type="subTitle" idx="2"/>
          </p:nvPr>
        </p:nvSpPr>
        <p:spPr>
          <a:xfrm>
            <a:off x="9384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9" name="Google Shape;409;p28"/>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0" name="Google Shape;410;p28"/>
          <p:cNvSpPr txBox="1">
            <a:spLocks noGrp="1"/>
          </p:cNvSpPr>
          <p:nvPr>
            <p:ph type="subTitle" idx="4"/>
          </p:nvPr>
        </p:nvSpPr>
        <p:spPr>
          <a:xfrm>
            <a:off x="34853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1" name="Google Shape;411;p28"/>
          <p:cNvSpPr txBox="1">
            <a:spLocks noGrp="1"/>
          </p:cNvSpPr>
          <p:nvPr>
            <p:ph type="subTitle" idx="5"/>
          </p:nvPr>
        </p:nvSpPr>
        <p:spPr>
          <a:xfrm>
            <a:off x="34853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2" name="Google Shape;412;p28"/>
          <p:cNvSpPr txBox="1">
            <a:spLocks noGrp="1"/>
          </p:cNvSpPr>
          <p:nvPr>
            <p:ph type="title" idx="6" hasCustomPrompt="1"/>
          </p:nvPr>
        </p:nvSpPr>
        <p:spPr>
          <a:xfrm>
            <a:off x="6417675"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3" name="Google Shape;413;p28"/>
          <p:cNvSpPr txBox="1">
            <a:spLocks noGrp="1"/>
          </p:cNvSpPr>
          <p:nvPr>
            <p:ph type="subTitle" idx="7"/>
          </p:nvPr>
        </p:nvSpPr>
        <p:spPr>
          <a:xfrm>
            <a:off x="6032250" y="34799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4" name="Google Shape;414;p28"/>
          <p:cNvSpPr txBox="1">
            <a:spLocks noGrp="1"/>
          </p:cNvSpPr>
          <p:nvPr>
            <p:ph type="subTitle" idx="8"/>
          </p:nvPr>
        </p:nvSpPr>
        <p:spPr>
          <a:xfrm>
            <a:off x="6032250" y="304785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5" name="Google Shape;415;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16" name="Google Shape;416;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417"/>
        <p:cNvGrpSpPr/>
        <p:nvPr/>
      </p:nvGrpSpPr>
      <p:grpSpPr>
        <a:xfrm>
          <a:off x="0" y="0"/>
          <a:ext cx="0" cy="0"/>
          <a:chOff x="0" y="0"/>
          <a:chExt cx="0" cy="0"/>
        </a:xfrm>
      </p:grpSpPr>
      <p:pic>
        <p:nvPicPr>
          <p:cNvPr id="418" name="Google Shape;418;p29"/>
          <p:cNvPicPr preferRelativeResize="0"/>
          <p:nvPr/>
        </p:nvPicPr>
        <p:blipFill rotWithShape="1">
          <a:blip r:embed="rId2">
            <a:alphaModFix/>
          </a:blip>
          <a:srcRect/>
          <a:stretch/>
        </p:blipFill>
        <p:spPr>
          <a:xfrm>
            <a:off x="75" y="0"/>
            <a:ext cx="9144000" cy="5143500"/>
          </a:xfrm>
          <a:prstGeom prst="rect">
            <a:avLst/>
          </a:prstGeom>
          <a:noFill/>
          <a:ln>
            <a:noFill/>
          </a:ln>
        </p:spPr>
      </p:pic>
      <p:sp>
        <p:nvSpPr>
          <p:cNvPr id="419" name="Google Shape;419;p29"/>
          <p:cNvSpPr txBox="1">
            <a:spLocks noGrp="1"/>
          </p:cNvSpPr>
          <p:nvPr>
            <p:ph type="title"/>
          </p:nvPr>
        </p:nvSpPr>
        <p:spPr>
          <a:xfrm>
            <a:off x="2347950" y="539500"/>
            <a:ext cx="4448100" cy="109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60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420" name="Google Shape;420;p29"/>
          <p:cNvSpPr txBox="1">
            <a:spLocks noGrp="1"/>
          </p:cNvSpPr>
          <p:nvPr>
            <p:ph type="subTitle" idx="1"/>
          </p:nvPr>
        </p:nvSpPr>
        <p:spPr>
          <a:xfrm>
            <a:off x="2347950" y="1574325"/>
            <a:ext cx="4448100" cy="122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1" name="Google Shape;421;p29"/>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lt1"/>
                </a:solidFill>
                <a:latin typeface="Actor"/>
                <a:ea typeface="Actor"/>
                <a:cs typeface="Actor"/>
                <a:sym typeface="Actor"/>
              </a:rPr>
              <a:t>CREDITS:</a:t>
            </a:r>
            <a:r>
              <a:rPr lang="en" sz="1200">
                <a:solidFill>
                  <a:schemeClr val="lt1"/>
                </a:solidFill>
                <a:latin typeface="Actor"/>
                <a:ea typeface="Actor"/>
                <a:cs typeface="Actor"/>
                <a:sym typeface="Actor"/>
              </a:rPr>
              <a:t> This presentation template was created by </a:t>
            </a:r>
            <a:r>
              <a:rPr lang="en" sz="1200" b="1" u="sng">
                <a:solidFill>
                  <a:schemeClr val="lt1"/>
                </a:solidFill>
                <a:latin typeface="Actor"/>
                <a:ea typeface="Actor"/>
                <a:cs typeface="Actor"/>
                <a:sym typeface="Actor"/>
                <a:hlinkClick r:id="rId3">
                  <a:extLst>
                    <a:ext uri="{A12FA001-AC4F-418D-AE19-62706E023703}">
                      <ahyp:hlinkClr xmlns:ahyp="http://schemas.microsoft.com/office/drawing/2018/hyperlinkcolor" val="tx"/>
                    </a:ext>
                  </a:extLst>
                </a:hlinkClick>
              </a:rPr>
              <a:t>Slidesgo</a:t>
            </a:r>
            <a:r>
              <a:rPr lang="en" sz="1200">
                <a:solidFill>
                  <a:schemeClr val="lt1"/>
                </a:solidFill>
                <a:latin typeface="Actor"/>
                <a:ea typeface="Actor"/>
                <a:cs typeface="Actor"/>
                <a:sym typeface="Actor"/>
              </a:rPr>
              <a:t>, and includes icons by </a:t>
            </a:r>
            <a:r>
              <a:rPr lang="en" sz="1200" b="1" u="sng">
                <a:solidFill>
                  <a:schemeClr val="lt1"/>
                </a:solidFill>
                <a:latin typeface="Actor"/>
                <a:ea typeface="Actor"/>
                <a:cs typeface="Actor"/>
                <a:sym typeface="Actor"/>
                <a:hlinkClick r:id="rId4">
                  <a:extLst>
                    <a:ext uri="{A12FA001-AC4F-418D-AE19-62706E023703}">
                      <ahyp:hlinkClr xmlns:ahyp="http://schemas.microsoft.com/office/drawing/2018/hyperlinkcolor" val="tx"/>
                    </a:ext>
                  </a:extLst>
                </a:hlinkClick>
              </a:rPr>
              <a:t>Flaticon</a:t>
            </a:r>
            <a:r>
              <a:rPr lang="en" sz="1200">
                <a:solidFill>
                  <a:schemeClr val="lt1"/>
                </a:solidFill>
                <a:latin typeface="Actor"/>
                <a:ea typeface="Actor"/>
                <a:cs typeface="Actor"/>
                <a:sym typeface="Actor"/>
              </a:rPr>
              <a:t>, and infographics &amp; images by </a:t>
            </a:r>
            <a:r>
              <a:rPr lang="en" sz="1200" b="1" u="sng">
                <a:solidFill>
                  <a:schemeClr val="lt1"/>
                </a:solidFill>
                <a:latin typeface="Actor"/>
                <a:ea typeface="Actor"/>
                <a:cs typeface="Actor"/>
                <a:sym typeface="Actor"/>
                <a:hlinkClick r:id="rId5">
                  <a:extLst>
                    <a:ext uri="{A12FA001-AC4F-418D-AE19-62706E023703}">
                      <ahyp:hlinkClr xmlns:ahyp="http://schemas.microsoft.com/office/drawing/2018/hyperlinkcolor" val="tx"/>
                    </a:ext>
                  </a:extLst>
                </a:hlinkClick>
              </a:rPr>
              <a:t>Freepik</a:t>
            </a:r>
            <a:r>
              <a:rPr lang="en" sz="1200" u="sng">
                <a:solidFill>
                  <a:schemeClr val="lt1"/>
                </a:solidFill>
                <a:latin typeface="Actor"/>
                <a:ea typeface="Actor"/>
                <a:cs typeface="Actor"/>
                <a:sym typeface="Actor"/>
              </a:rPr>
              <a:t> </a:t>
            </a:r>
            <a:endParaRPr sz="1200" b="1" u="sng">
              <a:solidFill>
                <a:schemeClr val="lt1"/>
              </a:solidFill>
              <a:latin typeface="Actor"/>
              <a:ea typeface="Actor"/>
              <a:cs typeface="Actor"/>
              <a:sym typeface="Actor"/>
            </a:endParaRPr>
          </a:p>
        </p:txBody>
      </p:sp>
      <p:grpSp>
        <p:nvGrpSpPr>
          <p:cNvPr id="422" name="Google Shape;422;p29"/>
          <p:cNvGrpSpPr/>
          <p:nvPr/>
        </p:nvGrpSpPr>
        <p:grpSpPr>
          <a:xfrm>
            <a:off x="-81850" y="-1889650"/>
            <a:ext cx="8788034" cy="6776300"/>
            <a:chOff x="-81850" y="-1889650"/>
            <a:chExt cx="8788034" cy="6776300"/>
          </a:xfrm>
        </p:grpSpPr>
        <p:sp>
          <p:nvSpPr>
            <p:cNvPr id="423" name="Google Shape;423;p29"/>
            <p:cNvSpPr/>
            <p:nvPr/>
          </p:nvSpPr>
          <p:spPr>
            <a:xfrm>
              <a:off x="-81850" y="-18896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441325" y="358045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8155350" y="3819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7"/>
        <p:cNvGrpSpPr/>
        <p:nvPr/>
      </p:nvGrpSpPr>
      <p:grpSpPr>
        <a:xfrm>
          <a:off x="0" y="0"/>
          <a:ext cx="0" cy="0"/>
          <a:chOff x="0" y="0"/>
          <a:chExt cx="0" cy="0"/>
        </a:xfrm>
      </p:grpSpPr>
      <p:grpSp>
        <p:nvGrpSpPr>
          <p:cNvPr id="428" name="Google Shape;428;p30"/>
          <p:cNvGrpSpPr/>
          <p:nvPr/>
        </p:nvGrpSpPr>
        <p:grpSpPr>
          <a:xfrm rot="10800000" flipH="1">
            <a:off x="1" y="0"/>
            <a:ext cx="6656573" cy="2354225"/>
            <a:chOff x="1" y="2829725"/>
            <a:chExt cx="6656573" cy="2354225"/>
          </a:xfrm>
        </p:grpSpPr>
        <p:pic>
          <p:nvPicPr>
            <p:cNvPr id="429" name="Google Shape;429;p30"/>
            <p:cNvPicPr preferRelativeResize="0"/>
            <p:nvPr/>
          </p:nvPicPr>
          <p:blipFill rotWithShape="1">
            <a:blip r:embed="rId2">
              <a:alphaModFix/>
            </a:blip>
            <a:srcRect l="20102" t="-4419" r="24274" b="60658"/>
            <a:stretch/>
          </p:blipFill>
          <p:spPr>
            <a:xfrm>
              <a:off x="951450" y="2829725"/>
              <a:ext cx="5705124" cy="2348974"/>
            </a:xfrm>
            <a:prstGeom prst="rect">
              <a:avLst/>
            </a:prstGeom>
            <a:noFill/>
            <a:ln>
              <a:noFill/>
            </a:ln>
          </p:spPr>
        </p:pic>
        <p:pic>
          <p:nvPicPr>
            <p:cNvPr id="430" name="Google Shape;430;p30"/>
            <p:cNvPicPr preferRelativeResize="0"/>
            <p:nvPr/>
          </p:nvPicPr>
          <p:blipFill rotWithShape="1">
            <a:blip r:embed="rId3">
              <a:alphaModFix/>
            </a:blip>
            <a:srcRect l="4228" t="58248" r="61887" b="13983"/>
            <a:stretch/>
          </p:blipFill>
          <p:spPr>
            <a:xfrm rot="10800000">
              <a:off x="1" y="3394850"/>
              <a:ext cx="4171674" cy="1789100"/>
            </a:xfrm>
            <a:prstGeom prst="rect">
              <a:avLst/>
            </a:prstGeom>
            <a:noFill/>
            <a:ln>
              <a:noFill/>
            </a:ln>
          </p:spPr>
        </p:pic>
      </p:grpSp>
      <p:grpSp>
        <p:nvGrpSpPr>
          <p:cNvPr id="431" name="Google Shape;431;p30"/>
          <p:cNvGrpSpPr/>
          <p:nvPr/>
        </p:nvGrpSpPr>
        <p:grpSpPr>
          <a:xfrm rot="10800000" flipH="1">
            <a:off x="4985201" y="1693850"/>
            <a:ext cx="4171674" cy="3490101"/>
            <a:chOff x="4985201" y="0"/>
            <a:chExt cx="4171674" cy="3490101"/>
          </a:xfrm>
        </p:grpSpPr>
        <p:pic>
          <p:nvPicPr>
            <p:cNvPr id="432" name="Google Shape;432;p30"/>
            <p:cNvPicPr preferRelativeResize="0"/>
            <p:nvPr/>
          </p:nvPicPr>
          <p:blipFill rotWithShape="1">
            <a:blip r:embed="rId2">
              <a:alphaModFix/>
            </a:blip>
            <a:srcRect l="20955" t="31285" r="59279" b="6909"/>
            <a:stretch/>
          </p:blipFill>
          <p:spPr>
            <a:xfrm>
              <a:off x="7011325" y="0"/>
              <a:ext cx="2132676" cy="3490101"/>
            </a:xfrm>
            <a:prstGeom prst="rect">
              <a:avLst/>
            </a:prstGeom>
            <a:noFill/>
            <a:ln>
              <a:noFill/>
            </a:ln>
          </p:spPr>
        </p:pic>
        <p:pic>
          <p:nvPicPr>
            <p:cNvPr id="433" name="Google Shape;433;p30"/>
            <p:cNvPicPr preferRelativeResize="0"/>
            <p:nvPr/>
          </p:nvPicPr>
          <p:blipFill rotWithShape="1">
            <a:blip r:embed="rId3">
              <a:alphaModFix/>
            </a:blip>
            <a:srcRect l="4228" t="58248" r="61887" b="13983"/>
            <a:stretch/>
          </p:blipFill>
          <p:spPr>
            <a:xfrm>
              <a:off x="4985201" y="0"/>
              <a:ext cx="4171674" cy="1789100"/>
            </a:xfrm>
            <a:prstGeom prst="rect">
              <a:avLst/>
            </a:prstGeom>
            <a:noFill/>
            <a:ln>
              <a:noFill/>
            </a:ln>
          </p:spPr>
        </p:pic>
      </p:grpSp>
      <p:grpSp>
        <p:nvGrpSpPr>
          <p:cNvPr id="434" name="Google Shape;434;p30"/>
          <p:cNvGrpSpPr/>
          <p:nvPr/>
        </p:nvGrpSpPr>
        <p:grpSpPr>
          <a:xfrm rot="10800000" flipH="1">
            <a:off x="228600" y="173025"/>
            <a:ext cx="10722000" cy="5463125"/>
            <a:chOff x="228600" y="-452200"/>
            <a:chExt cx="10722000" cy="5463125"/>
          </a:xfrm>
        </p:grpSpPr>
        <p:sp>
          <p:nvSpPr>
            <p:cNvPr id="435" name="Google Shape;435;p30"/>
            <p:cNvSpPr/>
            <p:nvPr/>
          </p:nvSpPr>
          <p:spPr>
            <a:xfrm>
              <a:off x="8520800" y="1196350"/>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3799350" y="4660275"/>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228600" y="-4522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grpSp>
        <p:nvGrpSpPr>
          <p:cNvPr id="54" name="Google Shape;54;p5"/>
          <p:cNvGrpSpPr/>
          <p:nvPr/>
        </p:nvGrpSpPr>
        <p:grpSpPr>
          <a:xfrm>
            <a:off x="0" y="0"/>
            <a:ext cx="9144000" cy="5183950"/>
            <a:chOff x="0" y="0"/>
            <a:chExt cx="9144000" cy="5183950"/>
          </a:xfrm>
        </p:grpSpPr>
        <p:grpSp>
          <p:nvGrpSpPr>
            <p:cNvPr id="55" name="Google Shape;55;p5"/>
            <p:cNvGrpSpPr/>
            <p:nvPr/>
          </p:nvGrpSpPr>
          <p:grpSpPr>
            <a:xfrm rot="10800000" flipH="1">
              <a:off x="6412875" y="0"/>
              <a:ext cx="2731125" cy="5143500"/>
              <a:chOff x="6412875" y="0"/>
              <a:chExt cx="2731125" cy="5143500"/>
            </a:xfrm>
          </p:grpSpPr>
          <p:pic>
            <p:nvPicPr>
              <p:cNvPr id="56" name="Google Shape;56;p5"/>
              <p:cNvPicPr preferRelativeResize="0"/>
              <p:nvPr/>
            </p:nvPicPr>
            <p:blipFill rotWithShape="1">
              <a:blip r:embed="rId2">
                <a:alphaModFix/>
              </a:blip>
              <a:srcRect t="24401" r="79404" b="13382"/>
              <a:stretch/>
            </p:blipFill>
            <p:spPr>
              <a:xfrm>
                <a:off x="6569750" y="1074000"/>
                <a:ext cx="2574249" cy="4069500"/>
              </a:xfrm>
              <a:prstGeom prst="rect">
                <a:avLst/>
              </a:prstGeom>
              <a:noFill/>
              <a:ln>
                <a:noFill/>
              </a:ln>
            </p:spPr>
          </p:pic>
          <p:pic>
            <p:nvPicPr>
              <p:cNvPr id="57" name="Google Shape;57;p5"/>
              <p:cNvPicPr preferRelativeResize="0"/>
              <p:nvPr/>
            </p:nvPicPr>
            <p:blipFill rotWithShape="1">
              <a:blip r:embed="rId3">
                <a:alphaModFix/>
              </a:blip>
              <a:srcRect l="18444" t="35665" r="56243" b="-7732"/>
              <a:stretch/>
            </p:blipFill>
            <p:spPr>
              <a:xfrm>
                <a:off x="6412875" y="0"/>
                <a:ext cx="2731125" cy="4069500"/>
              </a:xfrm>
              <a:prstGeom prst="rect">
                <a:avLst/>
              </a:prstGeom>
              <a:noFill/>
              <a:ln>
                <a:noFill/>
              </a:ln>
            </p:spPr>
          </p:pic>
        </p:grpSp>
        <p:grpSp>
          <p:nvGrpSpPr>
            <p:cNvPr id="58" name="Google Shape;58;p5"/>
            <p:cNvGrpSpPr/>
            <p:nvPr/>
          </p:nvGrpSpPr>
          <p:grpSpPr>
            <a:xfrm>
              <a:off x="0" y="1017726"/>
              <a:ext cx="6412874" cy="4166224"/>
              <a:chOff x="0" y="1017726"/>
              <a:chExt cx="6412874" cy="4166224"/>
            </a:xfrm>
          </p:grpSpPr>
          <p:pic>
            <p:nvPicPr>
              <p:cNvPr id="59" name="Google Shape;59;p5"/>
              <p:cNvPicPr preferRelativeResize="0"/>
              <p:nvPr/>
            </p:nvPicPr>
            <p:blipFill rotWithShape="1">
              <a:blip r:embed="rId3">
                <a:alphaModFix/>
              </a:blip>
              <a:srcRect l="23954" t="-9166" r="32773" b="65683"/>
              <a:stretch/>
            </p:blipFill>
            <p:spPr>
              <a:xfrm>
                <a:off x="1974725" y="2837650"/>
                <a:ext cx="4438149" cy="2334000"/>
              </a:xfrm>
              <a:prstGeom prst="rect">
                <a:avLst/>
              </a:prstGeom>
              <a:noFill/>
              <a:ln>
                <a:noFill/>
              </a:ln>
            </p:spPr>
          </p:pic>
          <p:pic>
            <p:nvPicPr>
              <p:cNvPr id="60" name="Google Shape;60;p5"/>
              <p:cNvPicPr preferRelativeResize="0"/>
              <p:nvPr/>
            </p:nvPicPr>
            <p:blipFill rotWithShape="1">
              <a:blip r:embed="rId2">
                <a:alphaModFix/>
              </a:blip>
              <a:srcRect l="-7178" t="31031" r="83305" b="4306"/>
              <a:stretch/>
            </p:blipFill>
            <p:spPr>
              <a:xfrm rot="10800000">
                <a:off x="0" y="1017726"/>
                <a:ext cx="2939325" cy="4166224"/>
              </a:xfrm>
              <a:prstGeom prst="rect">
                <a:avLst/>
              </a:prstGeom>
              <a:noFill/>
              <a:ln>
                <a:noFill/>
              </a:ln>
            </p:spPr>
          </p:pic>
        </p:grpSp>
      </p:grpSp>
      <p:grpSp>
        <p:nvGrpSpPr>
          <p:cNvPr id="61" name="Google Shape;61;p5"/>
          <p:cNvGrpSpPr/>
          <p:nvPr/>
        </p:nvGrpSpPr>
        <p:grpSpPr>
          <a:xfrm>
            <a:off x="-1811603" y="113994"/>
            <a:ext cx="7156253" cy="4944056"/>
            <a:chOff x="-1811603" y="113994"/>
            <a:chExt cx="7156253" cy="4944056"/>
          </a:xfrm>
        </p:grpSpPr>
        <p:sp>
          <p:nvSpPr>
            <p:cNvPr id="62" name="Google Shape;62;p5"/>
            <p:cNvSpPr/>
            <p:nvPr/>
          </p:nvSpPr>
          <p:spPr>
            <a:xfrm>
              <a:off x="3799350" y="4707400"/>
              <a:ext cx="1545300" cy="35065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5400000">
              <a:off x="-1811928" y="114319"/>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65" name="Google Shape;65;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 name="Google Shape;67;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5"/>
          <p:cNvSpPr txBox="1">
            <a:spLocks noGrp="1"/>
          </p:cNvSpPr>
          <p:nvPr>
            <p:ph type="subTitle" idx="4"/>
          </p:nvPr>
        </p:nvSpPr>
        <p:spPr>
          <a:xfrm>
            <a:off x="1583300"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b="1">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0" y="0"/>
            <a:ext cx="9144000" cy="5183950"/>
            <a:chOff x="0" y="0"/>
            <a:chExt cx="9144000" cy="5183950"/>
          </a:xfrm>
        </p:grpSpPr>
        <p:grpSp>
          <p:nvGrpSpPr>
            <p:cNvPr id="72" name="Google Shape;72;p6"/>
            <p:cNvGrpSpPr/>
            <p:nvPr/>
          </p:nvGrpSpPr>
          <p:grpSpPr>
            <a:xfrm>
              <a:off x="2674025" y="0"/>
              <a:ext cx="6469975" cy="2172250"/>
              <a:chOff x="2674025" y="0"/>
              <a:chExt cx="6469975" cy="2172250"/>
            </a:xfrm>
          </p:grpSpPr>
          <p:pic>
            <p:nvPicPr>
              <p:cNvPr id="73" name="Google Shape;73;p6"/>
              <p:cNvPicPr preferRelativeResize="0"/>
              <p:nvPr/>
            </p:nvPicPr>
            <p:blipFill rotWithShape="1">
              <a:blip r:embed="rId2">
                <a:alphaModFix/>
              </a:blip>
              <a:srcRect l="7151" t="55786" r="54604" b="11005"/>
              <a:stretch/>
            </p:blipFill>
            <p:spPr>
              <a:xfrm>
                <a:off x="2674025" y="0"/>
                <a:ext cx="4780299" cy="2172250"/>
              </a:xfrm>
              <a:prstGeom prst="rect">
                <a:avLst/>
              </a:prstGeom>
              <a:noFill/>
              <a:ln>
                <a:noFill/>
              </a:ln>
            </p:spPr>
          </p:pic>
          <p:pic>
            <p:nvPicPr>
              <p:cNvPr id="74" name="Google Shape;74;p6"/>
              <p:cNvPicPr preferRelativeResize="0"/>
              <p:nvPr/>
            </p:nvPicPr>
            <p:blipFill rotWithShape="1">
              <a:blip r:embed="rId3">
                <a:alphaModFix/>
              </a:blip>
              <a:srcRect l="22794" t="61047" r="30988" b="7332"/>
              <a:stretch/>
            </p:blipFill>
            <p:spPr>
              <a:xfrm>
                <a:off x="4157250" y="0"/>
                <a:ext cx="4986750" cy="1785600"/>
              </a:xfrm>
              <a:prstGeom prst="rect">
                <a:avLst/>
              </a:prstGeom>
              <a:noFill/>
              <a:ln>
                <a:noFill/>
              </a:ln>
            </p:spPr>
          </p:pic>
        </p:grpSp>
        <p:grpSp>
          <p:nvGrpSpPr>
            <p:cNvPr id="75" name="Google Shape;75;p6"/>
            <p:cNvGrpSpPr/>
            <p:nvPr/>
          </p:nvGrpSpPr>
          <p:grpSpPr>
            <a:xfrm>
              <a:off x="0" y="1017726"/>
              <a:ext cx="4438149" cy="4166224"/>
              <a:chOff x="0" y="1017726"/>
              <a:chExt cx="4438149" cy="4166224"/>
            </a:xfrm>
          </p:grpSpPr>
          <p:pic>
            <p:nvPicPr>
              <p:cNvPr id="76" name="Google Shape;76;p6"/>
              <p:cNvPicPr preferRelativeResize="0"/>
              <p:nvPr/>
            </p:nvPicPr>
            <p:blipFill rotWithShape="1">
              <a:blip r:embed="rId3">
                <a:alphaModFix/>
              </a:blip>
              <a:srcRect l="36975" t="-1817" r="19753" b="58335"/>
              <a:stretch/>
            </p:blipFill>
            <p:spPr>
              <a:xfrm>
                <a:off x="0" y="2809500"/>
                <a:ext cx="4438149" cy="2334000"/>
              </a:xfrm>
              <a:prstGeom prst="rect">
                <a:avLst/>
              </a:prstGeom>
              <a:noFill/>
              <a:ln>
                <a:noFill/>
              </a:ln>
            </p:spPr>
          </p:pic>
          <p:pic>
            <p:nvPicPr>
              <p:cNvPr id="77" name="Google Shape;77;p6"/>
              <p:cNvPicPr preferRelativeResize="0"/>
              <p:nvPr/>
            </p:nvPicPr>
            <p:blipFill rotWithShape="1">
              <a:blip r:embed="rId2">
                <a:alphaModFix/>
              </a:blip>
              <a:srcRect l="-2473" t="21409" r="78599" b="13928"/>
              <a:stretch/>
            </p:blipFill>
            <p:spPr>
              <a:xfrm rot="10800000">
                <a:off x="0" y="1017726"/>
                <a:ext cx="2939325" cy="4166224"/>
              </a:xfrm>
              <a:prstGeom prst="rect">
                <a:avLst/>
              </a:prstGeom>
              <a:noFill/>
              <a:ln>
                <a:noFill/>
              </a:ln>
            </p:spPr>
          </p:pic>
        </p:grpSp>
      </p:grpSp>
      <p:sp>
        <p:nvSpPr>
          <p:cNvPr id="78" name="Google Shape;7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79" name="Google Shape;79;p6"/>
          <p:cNvGrpSpPr/>
          <p:nvPr/>
        </p:nvGrpSpPr>
        <p:grpSpPr>
          <a:xfrm>
            <a:off x="-279950" y="257063"/>
            <a:ext cx="9815576" cy="4780763"/>
            <a:chOff x="-279950" y="257063"/>
            <a:chExt cx="9815576" cy="4780763"/>
          </a:xfrm>
        </p:grpSpPr>
        <p:sp>
          <p:nvSpPr>
            <p:cNvPr id="80" name="Google Shape;80;p6"/>
            <p:cNvSpPr/>
            <p:nvPr/>
          </p:nvSpPr>
          <p:spPr>
            <a:xfrm>
              <a:off x="-279950" y="373162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8514025" y="3875450"/>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8291650" y="257063"/>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4"/>
        <p:cNvGrpSpPr/>
        <p:nvPr/>
      </p:nvGrpSpPr>
      <p:grpSpPr>
        <a:xfrm>
          <a:off x="0" y="0"/>
          <a:ext cx="0" cy="0"/>
          <a:chOff x="0" y="0"/>
          <a:chExt cx="0" cy="0"/>
        </a:xfrm>
      </p:grpSpPr>
      <p:grpSp>
        <p:nvGrpSpPr>
          <p:cNvPr id="85" name="Google Shape;85;p7"/>
          <p:cNvGrpSpPr/>
          <p:nvPr/>
        </p:nvGrpSpPr>
        <p:grpSpPr>
          <a:xfrm>
            <a:off x="0" y="0"/>
            <a:ext cx="9144076" cy="5143500"/>
            <a:chOff x="0" y="0"/>
            <a:chExt cx="9144076" cy="5143500"/>
          </a:xfrm>
        </p:grpSpPr>
        <p:grpSp>
          <p:nvGrpSpPr>
            <p:cNvPr id="86" name="Google Shape;86;p7"/>
            <p:cNvGrpSpPr/>
            <p:nvPr/>
          </p:nvGrpSpPr>
          <p:grpSpPr>
            <a:xfrm>
              <a:off x="5048725" y="0"/>
              <a:ext cx="4095351" cy="5143500"/>
              <a:chOff x="5048725" y="0"/>
              <a:chExt cx="4095351" cy="5143500"/>
            </a:xfrm>
          </p:grpSpPr>
          <p:pic>
            <p:nvPicPr>
              <p:cNvPr id="87" name="Google Shape;87;p7"/>
              <p:cNvPicPr preferRelativeResize="0"/>
              <p:nvPr/>
            </p:nvPicPr>
            <p:blipFill rotWithShape="1">
              <a:blip r:embed="rId2">
                <a:alphaModFix/>
              </a:blip>
              <a:srcRect l="5249" t="15711" r="79664" b="36605"/>
              <a:stretch/>
            </p:blipFill>
            <p:spPr>
              <a:xfrm>
                <a:off x="7258525" y="2024450"/>
                <a:ext cx="1885551" cy="3119050"/>
              </a:xfrm>
              <a:prstGeom prst="rect">
                <a:avLst/>
              </a:prstGeom>
              <a:noFill/>
              <a:ln>
                <a:noFill/>
              </a:ln>
            </p:spPr>
          </p:pic>
          <p:pic>
            <p:nvPicPr>
              <p:cNvPr id="88" name="Google Shape;88;p7"/>
              <p:cNvPicPr preferRelativeResize="0"/>
              <p:nvPr/>
            </p:nvPicPr>
            <p:blipFill rotWithShape="1">
              <a:blip r:embed="rId3">
                <a:alphaModFix/>
              </a:blip>
              <a:srcRect l="20772" t="56249" r="41272" b="11611"/>
              <a:stretch/>
            </p:blipFill>
            <p:spPr>
              <a:xfrm>
                <a:off x="5048725" y="0"/>
                <a:ext cx="4095276" cy="1814900"/>
              </a:xfrm>
              <a:prstGeom prst="rect">
                <a:avLst/>
              </a:prstGeom>
              <a:noFill/>
              <a:ln>
                <a:noFill/>
              </a:ln>
            </p:spPr>
          </p:pic>
        </p:grpSp>
        <p:grpSp>
          <p:nvGrpSpPr>
            <p:cNvPr id="89" name="Google Shape;89;p7"/>
            <p:cNvGrpSpPr/>
            <p:nvPr/>
          </p:nvGrpSpPr>
          <p:grpSpPr>
            <a:xfrm>
              <a:off x="0" y="767150"/>
              <a:ext cx="2939325" cy="4376350"/>
              <a:chOff x="0" y="767150"/>
              <a:chExt cx="2939325" cy="4376350"/>
            </a:xfrm>
          </p:grpSpPr>
          <p:pic>
            <p:nvPicPr>
              <p:cNvPr id="90" name="Google Shape;90;p7"/>
              <p:cNvPicPr preferRelativeResize="0"/>
              <p:nvPr/>
            </p:nvPicPr>
            <p:blipFill rotWithShape="1">
              <a:blip r:embed="rId3">
                <a:alphaModFix/>
              </a:blip>
              <a:srcRect l="54318" t="9229" r="30047" b="9237"/>
              <a:stretch/>
            </p:blipFill>
            <p:spPr>
              <a:xfrm>
                <a:off x="0" y="767150"/>
                <a:ext cx="1603524" cy="4376350"/>
              </a:xfrm>
              <a:prstGeom prst="rect">
                <a:avLst/>
              </a:prstGeom>
              <a:noFill/>
              <a:ln>
                <a:noFill/>
              </a:ln>
            </p:spPr>
          </p:pic>
          <p:pic>
            <p:nvPicPr>
              <p:cNvPr id="91" name="Google Shape;91;p7"/>
              <p:cNvPicPr preferRelativeResize="0"/>
              <p:nvPr/>
            </p:nvPicPr>
            <p:blipFill rotWithShape="1">
              <a:blip r:embed="rId2">
                <a:alphaModFix/>
              </a:blip>
              <a:srcRect l="5068" t="61132" r="71057" b="-9577"/>
              <a:stretch/>
            </p:blipFill>
            <p:spPr>
              <a:xfrm rot="10800000">
                <a:off x="0" y="2022100"/>
                <a:ext cx="2939325" cy="3121400"/>
              </a:xfrm>
              <a:prstGeom prst="rect">
                <a:avLst/>
              </a:prstGeom>
              <a:noFill/>
              <a:ln>
                <a:noFill/>
              </a:ln>
            </p:spPr>
          </p:pic>
        </p:grpSp>
      </p:grpSp>
      <p:sp>
        <p:nvSpPr>
          <p:cNvPr id="92" name="Google Shape;92;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93" name="Google Shape;93;p7"/>
          <p:cNvSpPr txBox="1">
            <a:spLocks noGrp="1"/>
          </p:cNvSpPr>
          <p:nvPr>
            <p:ph type="subTitle" idx="1"/>
          </p:nvPr>
        </p:nvSpPr>
        <p:spPr>
          <a:xfrm>
            <a:off x="2426250" y="1654500"/>
            <a:ext cx="4291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94" name="Google Shape;94;p7"/>
          <p:cNvGrpSpPr/>
          <p:nvPr/>
        </p:nvGrpSpPr>
        <p:grpSpPr>
          <a:xfrm>
            <a:off x="169175" y="-573525"/>
            <a:ext cx="8842326" cy="6138125"/>
            <a:chOff x="169175" y="-573525"/>
            <a:chExt cx="8842326" cy="6138125"/>
          </a:xfrm>
        </p:grpSpPr>
        <p:sp>
          <p:nvSpPr>
            <p:cNvPr id="95" name="Google Shape;95;p7"/>
            <p:cNvSpPr/>
            <p:nvPr/>
          </p:nvSpPr>
          <p:spPr>
            <a:xfrm>
              <a:off x="8057575" y="4258400"/>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7989900" y="-5735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169175" y="1326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1969350" y="1685100"/>
            <a:ext cx="5205300" cy="207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1" name="Google Shape;101;p8"/>
          <p:cNvGrpSpPr/>
          <p:nvPr/>
        </p:nvGrpSpPr>
        <p:grpSpPr>
          <a:xfrm>
            <a:off x="0" y="0"/>
            <a:ext cx="9144000" cy="5183950"/>
            <a:chOff x="0" y="0"/>
            <a:chExt cx="9144000" cy="5183950"/>
          </a:xfrm>
        </p:grpSpPr>
        <p:grpSp>
          <p:nvGrpSpPr>
            <p:cNvPr id="102" name="Google Shape;102;p8"/>
            <p:cNvGrpSpPr/>
            <p:nvPr/>
          </p:nvGrpSpPr>
          <p:grpSpPr>
            <a:xfrm>
              <a:off x="0" y="0"/>
              <a:ext cx="9144000" cy="3919025"/>
              <a:chOff x="0" y="0"/>
              <a:chExt cx="9144000" cy="3919025"/>
            </a:xfrm>
          </p:grpSpPr>
          <p:pic>
            <p:nvPicPr>
              <p:cNvPr id="103" name="Google Shape;103;p8"/>
              <p:cNvPicPr preferRelativeResize="0"/>
              <p:nvPr/>
            </p:nvPicPr>
            <p:blipFill rotWithShape="1">
              <a:blip r:embed="rId2">
                <a:alphaModFix/>
              </a:blip>
              <a:srcRect l="-1032" t="37319" r="79201" b="16861"/>
              <a:stretch/>
            </p:blipFill>
            <p:spPr>
              <a:xfrm>
                <a:off x="6204675" y="0"/>
                <a:ext cx="2939325" cy="3919025"/>
              </a:xfrm>
              <a:prstGeom prst="rect">
                <a:avLst/>
              </a:prstGeom>
              <a:noFill/>
              <a:ln>
                <a:noFill/>
              </a:ln>
            </p:spPr>
          </p:pic>
          <p:pic>
            <p:nvPicPr>
              <p:cNvPr id="104" name="Google Shape;104;p8"/>
              <p:cNvPicPr preferRelativeResize="0"/>
              <p:nvPr/>
            </p:nvPicPr>
            <p:blipFill rotWithShape="1">
              <a:blip r:embed="rId3">
                <a:alphaModFix/>
              </a:blip>
              <a:srcRect l="32809" t="59548" r="33982"/>
              <a:stretch/>
            </p:blipFill>
            <p:spPr>
              <a:xfrm>
                <a:off x="0" y="0"/>
                <a:ext cx="4896600" cy="2284300"/>
              </a:xfrm>
              <a:prstGeom prst="rect">
                <a:avLst/>
              </a:prstGeom>
              <a:noFill/>
              <a:ln>
                <a:noFill/>
              </a:ln>
            </p:spPr>
          </p:pic>
        </p:grpSp>
        <p:grpSp>
          <p:nvGrpSpPr>
            <p:cNvPr id="105" name="Google Shape;105;p8"/>
            <p:cNvGrpSpPr/>
            <p:nvPr/>
          </p:nvGrpSpPr>
          <p:grpSpPr>
            <a:xfrm>
              <a:off x="0" y="1017726"/>
              <a:ext cx="4438149" cy="4166224"/>
              <a:chOff x="0" y="1017726"/>
              <a:chExt cx="4438149" cy="4166224"/>
            </a:xfrm>
          </p:grpSpPr>
          <p:pic>
            <p:nvPicPr>
              <p:cNvPr id="106" name="Google Shape;106;p8"/>
              <p:cNvPicPr preferRelativeResize="0"/>
              <p:nvPr/>
            </p:nvPicPr>
            <p:blipFill rotWithShape="1">
              <a:blip r:embed="rId3">
                <a:alphaModFix/>
              </a:blip>
              <a:srcRect l="35374" t="5165" r="21354" b="51352"/>
              <a:stretch/>
            </p:blipFill>
            <p:spPr>
              <a:xfrm>
                <a:off x="0" y="2809500"/>
                <a:ext cx="4438149" cy="2334000"/>
              </a:xfrm>
              <a:prstGeom prst="rect">
                <a:avLst/>
              </a:prstGeom>
              <a:noFill/>
              <a:ln>
                <a:noFill/>
              </a:ln>
            </p:spPr>
          </p:pic>
          <p:pic>
            <p:nvPicPr>
              <p:cNvPr id="107" name="Google Shape;107;p8"/>
              <p:cNvPicPr preferRelativeResize="0"/>
              <p:nvPr/>
            </p:nvPicPr>
            <p:blipFill rotWithShape="1">
              <a:blip r:embed="rId2">
                <a:alphaModFix/>
              </a:blip>
              <a:srcRect t="21590" r="76126" b="13747"/>
              <a:stretch/>
            </p:blipFill>
            <p:spPr>
              <a:xfrm rot="10800000">
                <a:off x="0" y="1017726"/>
                <a:ext cx="2939325" cy="4166224"/>
              </a:xfrm>
              <a:prstGeom prst="rect">
                <a:avLst/>
              </a:prstGeom>
              <a:noFill/>
              <a:ln>
                <a:noFill/>
              </a:ln>
            </p:spPr>
          </p:pic>
        </p:grpSp>
      </p:grpSp>
      <p:grpSp>
        <p:nvGrpSpPr>
          <p:cNvPr id="108" name="Google Shape;108;p8"/>
          <p:cNvGrpSpPr/>
          <p:nvPr/>
        </p:nvGrpSpPr>
        <p:grpSpPr>
          <a:xfrm>
            <a:off x="437800" y="-302825"/>
            <a:ext cx="1949176" cy="4906831"/>
            <a:chOff x="437800" y="-302825"/>
            <a:chExt cx="1949176" cy="4906831"/>
          </a:xfrm>
        </p:grpSpPr>
        <p:sp>
          <p:nvSpPr>
            <p:cNvPr id="109" name="Google Shape;109;p8"/>
            <p:cNvSpPr/>
            <p:nvPr/>
          </p:nvSpPr>
          <p:spPr>
            <a:xfrm>
              <a:off x="1365375" y="-302825"/>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a:off x="437800" y="4039125"/>
              <a:ext cx="550834" cy="564881"/>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2135550" y="147060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81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114" name="Google Shape;114;p9"/>
          <p:cNvSpPr txBox="1">
            <a:spLocks noGrp="1"/>
          </p:cNvSpPr>
          <p:nvPr>
            <p:ph type="subTitle" idx="1"/>
          </p:nvPr>
        </p:nvSpPr>
        <p:spPr>
          <a:xfrm>
            <a:off x="2135550" y="28550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5" name="Google Shape;115;p9"/>
          <p:cNvGrpSpPr/>
          <p:nvPr/>
        </p:nvGrpSpPr>
        <p:grpSpPr>
          <a:xfrm>
            <a:off x="4911175" y="18549"/>
            <a:ext cx="4232826" cy="5143501"/>
            <a:chOff x="4911175" y="18549"/>
            <a:chExt cx="4232826" cy="5143501"/>
          </a:xfrm>
        </p:grpSpPr>
        <p:pic>
          <p:nvPicPr>
            <p:cNvPr id="116" name="Google Shape;116;p9"/>
            <p:cNvPicPr preferRelativeResize="0"/>
            <p:nvPr/>
          </p:nvPicPr>
          <p:blipFill rotWithShape="1">
            <a:blip r:embed="rId2">
              <a:alphaModFix/>
            </a:blip>
            <a:srcRect l="4411" t="12981" r="74488" b="16466"/>
            <a:stretch/>
          </p:blipFill>
          <p:spPr>
            <a:xfrm rot="10800000" flipH="1">
              <a:off x="6204675" y="18549"/>
              <a:ext cx="2939325" cy="5143501"/>
            </a:xfrm>
            <a:prstGeom prst="rect">
              <a:avLst/>
            </a:prstGeom>
            <a:noFill/>
            <a:ln>
              <a:noFill/>
            </a:ln>
          </p:spPr>
        </p:pic>
        <p:pic>
          <p:nvPicPr>
            <p:cNvPr id="117" name="Google Shape;117;p9"/>
            <p:cNvPicPr preferRelativeResize="0"/>
            <p:nvPr/>
          </p:nvPicPr>
          <p:blipFill rotWithShape="1">
            <a:blip r:embed="rId3">
              <a:alphaModFix/>
            </a:blip>
            <a:srcRect l="25298" t="54968" r="42214" b="4803"/>
            <a:stretch/>
          </p:blipFill>
          <p:spPr>
            <a:xfrm rot="10800000" flipH="1">
              <a:off x="4911175" y="2418850"/>
              <a:ext cx="4232826" cy="2743200"/>
            </a:xfrm>
            <a:prstGeom prst="rect">
              <a:avLst/>
            </a:prstGeom>
            <a:noFill/>
            <a:ln>
              <a:noFill/>
            </a:ln>
          </p:spPr>
        </p:pic>
      </p:grpSp>
      <p:grpSp>
        <p:nvGrpSpPr>
          <p:cNvPr id="118" name="Google Shape;118;p9"/>
          <p:cNvGrpSpPr/>
          <p:nvPr/>
        </p:nvGrpSpPr>
        <p:grpSpPr>
          <a:xfrm>
            <a:off x="0" y="0"/>
            <a:ext cx="4438149" cy="4144324"/>
            <a:chOff x="0" y="0"/>
            <a:chExt cx="4438149" cy="4144324"/>
          </a:xfrm>
        </p:grpSpPr>
        <p:pic>
          <p:nvPicPr>
            <p:cNvPr id="119" name="Google Shape;119;p9"/>
            <p:cNvPicPr preferRelativeResize="0"/>
            <p:nvPr/>
          </p:nvPicPr>
          <p:blipFill rotWithShape="1">
            <a:blip r:embed="rId3">
              <a:alphaModFix/>
            </a:blip>
            <a:srcRect l="27572" t="-5678" r="29156" b="62196"/>
            <a:stretch/>
          </p:blipFill>
          <p:spPr>
            <a:xfrm rot="10800000" flipH="1">
              <a:off x="0" y="18550"/>
              <a:ext cx="4438149" cy="2334000"/>
            </a:xfrm>
            <a:prstGeom prst="rect">
              <a:avLst/>
            </a:prstGeom>
            <a:noFill/>
            <a:ln>
              <a:noFill/>
            </a:ln>
          </p:spPr>
        </p:pic>
        <p:pic>
          <p:nvPicPr>
            <p:cNvPr id="120" name="Google Shape;120;p9"/>
            <p:cNvPicPr preferRelativeResize="0"/>
            <p:nvPr/>
          </p:nvPicPr>
          <p:blipFill rotWithShape="1">
            <a:blip r:embed="rId2">
              <a:alphaModFix/>
            </a:blip>
            <a:srcRect l="-2630" t="23406" r="78757" b="12272"/>
            <a:stretch/>
          </p:blipFill>
          <p:spPr>
            <a:xfrm flipH="1">
              <a:off x="0" y="0"/>
              <a:ext cx="2939325" cy="4144324"/>
            </a:xfrm>
            <a:prstGeom prst="rect">
              <a:avLst/>
            </a:prstGeom>
            <a:noFill/>
            <a:ln>
              <a:noFill/>
            </a:ln>
          </p:spPr>
        </p:pic>
      </p:grpSp>
      <p:grpSp>
        <p:nvGrpSpPr>
          <p:cNvPr id="121" name="Google Shape;121;p9"/>
          <p:cNvGrpSpPr/>
          <p:nvPr/>
        </p:nvGrpSpPr>
        <p:grpSpPr>
          <a:xfrm>
            <a:off x="-1623775" y="-288475"/>
            <a:ext cx="10294625" cy="5254500"/>
            <a:chOff x="-1623775" y="-288475"/>
            <a:chExt cx="10294625" cy="5254500"/>
          </a:xfrm>
        </p:grpSpPr>
        <p:sp>
          <p:nvSpPr>
            <p:cNvPr id="122" name="Google Shape;122;p9"/>
            <p:cNvSpPr/>
            <p:nvPr/>
          </p:nvSpPr>
          <p:spPr>
            <a:xfrm>
              <a:off x="-1623775" y="2536875"/>
              <a:ext cx="2429800" cy="2429150"/>
            </a:xfrm>
            <a:custGeom>
              <a:avLst/>
              <a:gdLst/>
              <a:ahLst/>
              <a:cxnLst/>
              <a:rect l="l" t="t" r="r" b="b"/>
              <a:pathLst>
                <a:path w="97192" h="97166" extrusionOk="0">
                  <a:moveTo>
                    <a:pt x="47043" y="1"/>
                  </a:moveTo>
                  <a:lnTo>
                    <a:pt x="47282" y="7412"/>
                  </a:lnTo>
                  <a:lnTo>
                    <a:pt x="47839" y="7412"/>
                  </a:lnTo>
                  <a:lnTo>
                    <a:pt x="47707" y="1"/>
                  </a:lnTo>
                  <a:close/>
                  <a:moveTo>
                    <a:pt x="50389" y="27"/>
                  </a:moveTo>
                  <a:lnTo>
                    <a:pt x="50150" y="7438"/>
                  </a:lnTo>
                  <a:lnTo>
                    <a:pt x="50708" y="7465"/>
                  </a:lnTo>
                  <a:lnTo>
                    <a:pt x="51053" y="54"/>
                  </a:lnTo>
                  <a:cubicBezTo>
                    <a:pt x="50841" y="54"/>
                    <a:pt x="50628" y="27"/>
                    <a:pt x="50389" y="27"/>
                  </a:cubicBezTo>
                  <a:close/>
                  <a:moveTo>
                    <a:pt x="44386" y="160"/>
                  </a:moveTo>
                  <a:lnTo>
                    <a:pt x="43722" y="213"/>
                  </a:lnTo>
                  <a:lnTo>
                    <a:pt x="44466" y="7598"/>
                  </a:lnTo>
                  <a:lnTo>
                    <a:pt x="45024" y="7544"/>
                  </a:lnTo>
                  <a:lnTo>
                    <a:pt x="44386" y="160"/>
                  </a:lnTo>
                  <a:close/>
                  <a:moveTo>
                    <a:pt x="53710" y="266"/>
                  </a:moveTo>
                  <a:lnTo>
                    <a:pt x="52939" y="7624"/>
                  </a:lnTo>
                  <a:lnTo>
                    <a:pt x="53524" y="7704"/>
                  </a:lnTo>
                  <a:lnTo>
                    <a:pt x="54374" y="319"/>
                  </a:lnTo>
                  <a:lnTo>
                    <a:pt x="53710" y="266"/>
                  </a:lnTo>
                  <a:close/>
                  <a:moveTo>
                    <a:pt x="41066" y="585"/>
                  </a:moveTo>
                  <a:cubicBezTo>
                    <a:pt x="40854" y="612"/>
                    <a:pt x="40615" y="638"/>
                    <a:pt x="40402" y="691"/>
                  </a:cubicBezTo>
                  <a:lnTo>
                    <a:pt x="41650" y="7996"/>
                  </a:lnTo>
                  <a:lnTo>
                    <a:pt x="42208" y="7890"/>
                  </a:lnTo>
                  <a:lnTo>
                    <a:pt x="41066" y="585"/>
                  </a:lnTo>
                  <a:close/>
                  <a:moveTo>
                    <a:pt x="57030" y="718"/>
                  </a:moveTo>
                  <a:lnTo>
                    <a:pt x="55755" y="8023"/>
                  </a:lnTo>
                  <a:lnTo>
                    <a:pt x="56313" y="8129"/>
                  </a:lnTo>
                  <a:lnTo>
                    <a:pt x="57694" y="851"/>
                  </a:lnTo>
                  <a:lnTo>
                    <a:pt x="57030" y="718"/>
                  </a:lnTo>
                  <a:close/>
                  <a:moveTo>
                    <a:pt x="37772" y="1196"/>
                  </a:moveTo>
                  <a:lnTo>
                    <a:pt x="37135" y="1355"/>
                  </a:lnTo>
                  <a:lnTo>
                    <a:pt x="38861" y="8554"/>
                  </a:lnTo>
                  <a:lnTo>
                    <a:pt x="39446" y="8421"/>
                  </a:lnTo>
                  <a:lnTo>
                    <a:pt x="37772" y="1196"/>
                  </a:lnTo>
                  <a:close/>
                  <a:moveTo>
                    <a:pt x="60297" y="1408"/>
                  </a:moveTo>
                  <a:lnTo>
                    <a:pt x="58517" y="8607"/>
                  </a:lnTo>
                  <a:lnTo>
                    <a:pt x="59075" y="8740"/>
                  </a:lnTo>
                  <a:lnTo>
                    <a:pt x="60961" y="1568"/>
                  </a:lnTo>
                  <a:cubicBezTo>
                    <a:pt x="60749" y="1515"/>
                    <a:pt x="60536" y="1462"/>
                    <a:pt x="60297" y="1408"/>
                  </a:cubicBezTo>
                  <a:close/>
                  <a:moveTo>
                    <a:pt x="34532" y="2046"/>
                  </a:moveTo>
                  <a:lnTo>
                    <a:pt x="33894" y="2232"/>
                  </a:lnTo>
                  <a:lnTo>
                    <a:pt x="36126" y="9324"/>
                  </a:lnTo>
                  <a:lnTo>
                    <a:pt x="36683" y="9138"/>
                  </a:lnTo>
                  <a:lnTo>
                    <a:pt x="34532" y="2046"/>
                  </a:lnTo>
                  <a:close/>
                  <a:moveTo>
                    <a:pt x="63538" y="2338"/>
                  </a:moveTo>
                  <a:lnTo>
                    <a:pt x="61253" y="9377"/>
                  </a:lnTo>
                  <a:lnTo>
                    <a:pt x="61811" y="9563"/>
                  </a:lnTo>
                  <a:lnTo>
                    <a:pt x="64175" y="2524"/>
                  </a:lnTo>
                  <a:lnTo>
                    <a:pt x="63538" y="2338"/>
                  </a:lnTo>
                  <a:close/>
                  <a:moveTo>
                    <a:pt x="31371" y="3135"/>
                  </a:moveTo>
                  <a:lnTo>
                    <a:pt x="30760" y="3374"/>
                  </a:lnTo>
                  <a:lnTo>
                    <a:pt x="33469" y="10254"/>
                  </a:lnTo>
                  <a:lnTo>
                    <a:pt x="34001" y="10068"/>
                  </a:lnTo>
                  <a:lnTo>
                    <a:pt x="31371" y="3135"/>
                  </a:lnTo>
                  <a:close/>
                  <a:moveTo>
                    <a:pt x="66699" y="3480"/>
                  </a:moveTo>
                  <a:lnTo>
                    <a:pt x="63910" y="10360"/>
                  </a:lnTo>
                  <a:lnTo>
                    <a:pt x="64467" y="10572"/>
                  </a:lnTo>
                  <a:lnTo>
                    <a:pt x="67310" y="3719"/>
                  </a:lnTo>
                  <a:lnTo>
                    <a:pt x="66699" y="3480"/>
                  </a:lnTo>
                  <a:close/>
                  <a:moveTo>
                    <a:pt x="28290" y="4410"/>
                  </a:moveTo>
                  <a:lnTo>
                    <a:pt x="27679" y="4702"/>
                  </a:lnTo>
                  <a:lnTo>
                    <a:pt x="30866" y="11396"/>
                  </a:lnTo>
                  <a:lnTo>
                    <a:pt x="31397" y="11157"/>
                  </a:lnTo>
                  <a:lnTo>
                    <a:pt x="28290" y="4410"/>
                  </a:lnTo>
                  <a:close/>
                  <a:moveTo>
                    <a:pt x="69753" y="4835"/>
                  </a:moveTo>
                  <a:lnTo>
                    <a:pt x="66513" y="11502"/>
                  </a:lnTo>
                  <a:lnTo>
                    <a:pt x="67044" y="11768"/>
                  </a:lnTo>
                  <a:lnTo>
                    <a:pt x="70364" y="5127"/>
                  </a:lnTo>
                  <a:lnTo>
                    <a:pt x="69753" y="4835"/>
                  </a:lnTo>
                  <a:close/>
                  <a:moveTo>
                    <a:pt x="25315" y="5898"/>
                  </a:moveTo>
                  <a:lnTo>
                    <a:pt x="24730" y="6243"/>
                  </a:lnTo>
                  <a:lnTo>
                    <a:pt x="28369" y="12697"/>
                  </a:lnTo>
                  <a:lnTo>
                    <a:pt x="28847" y="12432"/>
                  </a:lnTo>
                  <a:lnTo>
                    <a:pt x="25315" y="5898"/>
                  </a:lnTo>
                  <a:close/>
                  <a:moveTo>
                    <a:pt x="72728" y="6402"/>
                  </a:moveTo>
                  <a:lnTo>
                    <a:pt x="69036" y="12830"/>
                  </a:lnTo>
                  <a:lnTo>
                    <a:pt x="69514" y="13122"/>
                  </a:lnTo>
                  <a:lnTo>
                    <a:pt x="73286" y="6721"/>
                  </a:lnTo>
                  <a:lnTo>
                    <a:pt x="72728" y="6402"/>
                  </a:lnTo>
                  <a:close/>
                  <a:moveTo>
                    <a:pt x="22446" y="7598"/>
                  </a:moveTo>
                  <a:lnTo>
                    <a:pt x="21888" y="7969"/>
                  </a:lnTo>
                  <a:lnTo>
                    <a:pt x="25952" y="14185"/>
                  </a:lnTo>
                  <a:lnTo>
                    <a:pt x="26430" y="13866"/>
                  </a:lnTo>
                  <a:lnTo>
                    <a:pt x="22446" y="7598"/>
                  </a:lnTo>
                  <a:close/>
                  <a:moveTo>
                    <a:pt x="75570" y="8155"/>
                  </a:moveTo>
                  <a:lnTo>
                    <a:pt x="71453" y="14344"/>
                  </a:lnTo>
                  <a:lnTo>
                    <a:pt x="71905" y="14637"/>
                  </a:lnTo>
                  <a:lnTo>
                    <a:pt x="76128" y="8554"/>
                  </a:lnTo>
                  <a:lnTo>
                    <a:pt x="75570" y="8155"/>
                  </a:lnTo>
                  <a:close/>
                  <a:moveTo>
                    <a:pt x="19684" y="9510"/>
                  </a:moveTo>
                  <a:lnTo>
                    <a:pt x="19152" y="9908"/>
                  </a:lnTo>
                  <a:lnTo>
                    <a:pt x="23641" y="15805"/>
                  </a:lnTo>
                  <a:lnTo>
                    <a:pt x="24093" y="15487"/>
                  </a:lnTo>
                  <a:lnTo>
                    <a:pt x="19684" y="9510"/>
                  </a:lnTo>
                  <a:close/>
                  <a:moveTo>
                    <a:pt x="78280" y="10121"/>
                  </a:moveTo>
                  <a:lnTo>
                    <a:pt x="73738" y="15991"/>
                  </a:lnTo>
                  <a:lnTo>
                    <a:pt x="74189" y="16337"/>
                  </a:lnTo>
                  <a:lnTo>
                    <a:pt x="78811" y="10546"/>
                  </a:lnTo>
                  <a:lnTo>
                    <a:pt x="78280" y="10121"/>
                  </a:lnTo>
                  <a:close/>
                  <a:moveTo>
                    <a:pt x="17054" y="11608"/>
                  </a:moveTo>
                  <a:lnTo>
                    <a:pt x="16549" y="12033"/>
                  </a:lnTo>
                  <a:lnTo>
                    <a:pt x="21437" y="17611"/>
                  </a:lnTo>
                  <a:lnTo>
                    <a:pt x="21888" y="17240"/>
                  </a:lnTo>
                  <a:lnTo>
                    <a:pt x="17054" y="11608"/>
                  </a:lnTo>
                  <a:close/>
                  <a:moveTo>
                    <a:pt x="80856" y="12246"/>
                  </a:moveTo>
                  <a:lnTo>
                    <a:pt x="75916" y="17797"/>
                  </a:lnTo>
                  <a:lnTo>
                    <a:pt x="76367" y="18169"/>
                  </a:lnTo>
                  <a:lnTo>
                    <a:pt x="81361" y="12697"/>
                  </a:lnTo>
                  <a:lnTo>
                    <a:pt x="80856" y="12246"/>
                  </a:lnTo>
                  <a:close/>
                  <a:moveTo>
                    <a:pt x="14610" y="13866"/>
                  </a:moveTo>
                  <a:cubicBezTo>
                    <a:pt x="14451" y="13999"/>
                    <a:pt x="14291" y="14158"/>
                    <a:pt x="14132" y="14318"/>
                  </a:cubicBezTo>
                  <a:lnTo>
                    <a:pt x="19391" y="19551"/>
                  </a:lnTo>
                  <a:lnTo>
                    <a:pt x="19790" y="19179"/>
                  </a:lnTo>
                  <a:lnTo>
                    <a:pt x="14610" y="13866"/>
                  </a:lnTo>
                  <a:close/>
                  <a:moveTo>
                    <a:pt x="83300" y="14557"/>
                  </a:moveTo>
                  <a:lnTo>
                    <a:pt x="77988" y="19763"/>
                  </a:lnTo>
                  <a:cubicBezTo>
                    <a:pt x="78120" y="19869"/>
                    <a:pt x="78253" y="20029"/>
                    <a:pt x="78386" y="20161"/>
                  </a:cubicBezTo>
                  <a:lnTo>
                    <a:pt x="83752" y="15035"/>
                  </a:lnTo>
                  <a:cubicBezTo>
                    <a:pt x="83592" y="14876"/>
                    <a:pt x="83459" y="14716"/>
                    <a:pt x="83300" y="14557"/>
                  </a:cubicBezTo>
                  <a:close/>
                  <a:moveTo>
                    <a:pt x="12299" y="16257"/>
                  </a:moveTo>
                  <a:lnTo>
                    <a:pt x="11848" y="16762"/>
                  </a:lnTo>
                  <a:lnTo>
                    <a:pt x="17452" y="21622"/>
                  </a:lnTo>
                  <a:cubicBezTo>
                    <a:pt x="17585" y="21490"/>
                    <a:pt x="17691" y="21357"/>
                    <a:pt x="17824" y="21197"/>
                  </a:cubicBezTo>
                  <a:lnTo>
                    <a:pt x="12299" y="16257"/>
                  </a:lnTo>
                  <a:close/>
                  <a:moveTo>
                    <a:pt x="85531" y="17027"/>
                  </a:moveTo>
                  <a:lnTo>
                    <a:pt x="79900" y="21835"/>
                  </a:lnTo>
                  <a:cubicBezTo>
                    <a:pt x="80033" y="21968"/>
                    <a:pt x="80139" y="22127"/>
                    <a:pt x="80272" y="22260"/>
                  </a:cubicBezTo>
                  <a:lnTo>
                    <a:pt x="85983" y="17532"/>
                  </a:lnTo>
                  <a:lnTo>
                    <a:pt x="85531" y="17027"/>
                  </a:lnTo>
                  <a:close/>
                  <a:moveTo>
                    <a:pt x="10148" y="18833"/>
                  </a:moveTo>
                  <a:lnTo>
                    <a:pt x="9749" y="19365"/>
                  </a:lnTo>
                  <a:lnTo>
                    <a:pt x="15673" y="23827"/>
                  </a:lnTo>
                  <a:lnTo>
                    <a:pt x="16018" y="23402"/>
                  </a:lnTo>
                  <a:lnTo>
                    <a:pt x="10148" y="18833"/>
                  </a:lnTo>
                  <a:close/>
                  <a:moveTo>
                    <a:pt x="87630" y="19630"/>
                  </a:moveTo>
                  <a:lnTo>
                    <a:pt x="81680" y="24040"/>
                  </a:lnTo>
                  <a:lnTo>
                    <a:pt x="82025" y="24518"/>
                  </a:lnTo>
                  <a:lnTo>
                    <a:pt x="88028" y="20161"/>
                  </a:lnTo>
                  <a:lnTo>
                    <a:pt x="87630" y="19630"/>
                  </a:lnTo>
                  <a:close/>
                  <a:moveTo>
                    <a:pt x="8182" y="21543"/>
                  </a:moveTo>
                  <a:cubicBezTo>
                    <a:pt x="8076" y="21729"/>
                    <a:pt x="7943" y="21915"/>
                    <a:pt x="7810" y="22101"/>
                  </a:cubicBezTo>
                  <a:lnTo>
                    <a:pt x="14052" y="26165"/>
                  </a:lnTo>
                  <a:lnTo>
                    <a:pt x="14345" y="25686"/>
                  </a:lnTo>
                  <a:lnTo>
                    <a:pt x="8182" y="21543"/>
                  </a:lnTo>
                  <a:close/>
                  <a:moveTo>
                    <a:pt x="89542" y="22366"/>
                  </a:moveTo>
                  <a:lnTo>
                    <a:pt x="83273" y="26377"/>
                  </a:lnTo>
                  <a:cubicBezTo>
                    <a:pt x="83380" y="26536"/>
                    <a:pt x="83486" y="26696"/>
                    <a:pt x="83566" y="26855"/>
                  </a:cubicBezTo>
                  <a:lnTo>
                    <a:pt x="83592" y="26855"/>
                  </a:lnTo>
                  <a:lnTo>
                    <a:pt x="89887" y="22924"/>
                  </a:lnTo>
                  <a:cubicBezTo>
                    <a:pt x="89781" y="22738"/>
                    <a:pt x="89648" y="22552"/>
                    <a:pt x="89542" y="22366"/>
                  </a:cubicBezTo>
                  <a:close/>
                  <a:moveTo>
                    <a:pt x="6429" y="24411"/>
                  </a:moveTo>
                  <a:cubicBezTo>
                    <a:pt x="6296" y="24597"/>
                    <a:pt x="6190" y="24783"/>
                    <a:pt x="6084" y="24969"/>
                  </a:cubicBezTo>
                  <a:lnTo>
                    <a:pt x="12565" y="28582"/>
                  </a:lnTo>
                  <a:cubicBezTo>
                    <a:pt x="12671" y="28422"/>
                    <a:pt x="12751" y="28263"/>
                    <a:pt x="12857" y="28104"/>
                  </a:cubicBezTo>
                  <a:lnTo>
                    <a:pt x="6429" y="24411"/>
                  </a:lnTo>
                  <a:close/>
                  <a:moveTo>
                    <a:pt x="91242" y="25261"/>
                  </a:moveTo>
                  <a:lnTo>
                    <a:pt x="84734" y="28821"/>
                  </a:lnTo>
                  <a:cubicBezTo>
                    <a:pt x="84814" y="28980"/>
                    <a:pt x="84894" y="29140"/>
                    <a:pt x="85000" y="29325"/>
                  </a:cubicBezTo>
                  <a:lnTo>
                    <a:pt x="91561" y="25819"/>
                  </a:lnTo>
                  <a:lnTo>
                    <a:pt x="91242" y="25261"/>
                  </a:lnTo>
                  <a:close/>
                  <a:moveTo>
                    <a:pt x="4862" y="27360"/>
                  </a:moveTo>
                  <a:cubicBezTo>
                    <a:pt x="4756" y="27546"/>
                    <a:pt x="4649" y="27758"/>
                    <a:pt x="4570" y="27971"/>
                  </a:cubicBezTo>
                  <a:lnTo>
                    <a:pt x="11290" y="31132"/>
                  </a:lnTo>
                  <a:cubicBezTo>
                    <a:pt x="11370" y="30946"/>
                    <a:pt x="11449" y="30786"/>
                    <a:pt x="11529" y="30600"/>
                  </a:cubicBezTo>
                  <a:lnTo>
                    <a:pt x="4862" y="27360"/>
                  </a:lnTo>
                  <a:close/>
                  <a:moveTo>
                    <a:pt x="92730" y="28236"/>
                  </a:moveTo>
                  <a:lnTo>
                    <a:pt x="86009" y="31344"/>
                  </a:lnTo>
                  <a:cubicBezTo>
                    <a:pt x="86089" y="31504"/>
                    <a:pt x="86142" y="31690"/>
                    <a:pt x="86222" y="31849"/>
                  </a:cubicBezTo>
                  <a:lnTo>
                    <a:pt x="86248" y="31849"/>
                  </a:lnTo>
                  <a:lnTo>
                    <a:pt x="93022" y="28847"/>
                  </a:lnTo>
                  <a:cubicBezTo>
                    <a:pt x="92942" y="28635"/>
                    <a:pt x="92836" y="28422"/>
                    <a:pt x="92730" y="28236"/>
                  </a:cubicBezTo>
                  <a:close/>
                  <a:moveTo>
                    <a:pt x="3481" y="30415"/>
                  </a:moveTo>
                  <a:lnTo>
                    <a:pt x="3242" y="31052"/>
                  </a:lnTo>
                  <a:lnTo>
                    <a:pt x="10174" y="33735"/>
                  </a:lnTo>
                  <a:cubicBezTo>
                    <a:pt x="10227" y="33549"/>
                    <a:pt x="10307" y="33363"/>
                    <a:pt x="10387" y="33204"/>
                  </a:cubicBezTo>
                  <a:lnTo>
                    <a:pt x="10360" y="33204"/>
                  </a:lnTo>
                  <a:lnTo>
                    <a:pt x="3481" y="30415"/>
                  </a:lnTo>
                  <a:close/>
                  <a:moveTo>
                    <a:pt x="94031" y="31318"/>
                  </a:moveTo>
                  <a:lnTo>
                    <a:pt x="87098" y="33947"/>
                  </a:lnTo>
                  <a:cubicBezTo>
                    <a:pt x="87151" y="34107"/>
                    <a:pt x="87231" y="34293"/>
                    <a:pt x="87284" y="34479"/>
                  </a:cubicBezTo>
                  <a:lnTo>
                    <a:pt x="94270" y="31929"/>
                  </a:lnTo>
                  <a:lnTo>
                    <a:pt x="94031" y="31318"/>
                  </a:lnTo>
                  <a:close/>
                  <a:moveTo>
                    <a:pt x="2338" y="33575"/>
                  </a:moveTo>
                  <a:cubicBezTo>
                    <a:pt x="2285" y="33788"/>
                    <a:pt x="2206" y="34000"/>
                    <a:pt x="2153" y="34213"/>
                  </a:cubicBezTo>
                  <a:lnTo>
                    <a:pt x="9218" y="36418"/>
                  </a:lnTo>
                  <a:cubicBezTo>
                    <a:pt x="9298" y="36232"/>
                    <a:pt x="9351" y="36046"/>
                    <a:pt x="9404" y="35860"/>
                  </a:cubicBezTo>
                  <a:lnTo>
                    <a:pt x="2338" y="33575"/>
                  </a:lnTo>
                  <a:close/>
                  <a:moveTo>
                    <a:pt x="95120" y="34479"/>
                  </a:moveTo>
                  <a:lnTo>
                    <a:pt x="88001" y="36630"/>
                  </a:lnTo>
                  <a:cubicBezTo>
                    <a:pt x="88055" y="36816"/>
                    <a:pt x="88108" y="37002"/>
                    <a:pt x="88161" y="37188"/>
                  </a:cubicBezTo>
                  <a:lnTo>
                    <a:pt x="95306" y="35116"/>
                  </a:lnTo>
                  <a:cubicBezTo>
                    <a:pt x="95226" y="34904"/>
                    <a:pt x="95173" y="34691"/>
                    <a:pt x="95120" y="34479"/>
                  </a:cubicBezTo>
                  <a:close/>
                  <a:moveTo>
                    <a:pt x="1435" y="36789"/>
                  </a:moveTo>
                  <a:lnTo>
                    <a:pt x="1276" y="37454"/>
                  </a:lnTo>
                  <a:lnTo>
                    <a:pt x="8501" y="39154"/>
                  </a:lnTo>
                  <a:cubicBezTo>
                    <a:pt x="8527" y="38968"/>
                    <a:pt x="8581" y="38755"/>
                    <a:pt x="8634" y="38596"/>
                  </a:cubicBezTo>
                  <a:lnTo>
                    <a:pt x="1435" y="36789"/>
                  </a:lnTo>
                  <a:close/>
                  <a:moveTo>
                    <a:pt x="95970" y="37693"/>
                  </a:moveTo>
                  <a:lnTo>
                    <a:pt x="88745" y="39366"/>
                  </a:lnTo>
                  <a:cubicBezTo>
                    <a:pt x="88772" y="39552"/>
                    <a:pt x="88825" y="39738"/>
                    <a:pt x="88851" y="39924"/>
                  </a:cubicBezTo>
                  <a:lnTo>
                    <a:pt x="96103" y="38357"/>
                  </a:lnTo>
                  <a:cubicBezTo>
                    <a:pt x="96076" y="38144"/>
                    <a:pt x="96023" y="37932"/>
                    <a:pt x="95970" y="37693"/>
                  </a:cubicBezTo>
                  <a:close/>
                  <a:moveTo>
                    <a:pt x="745" y="40057"/>
                  </a:moveTo>
                  <a:cubicBezTo>
                    <a:pt x="692" y="40296"/>
                    <a:pt x="665" y="40508"/>
                    <a:pt x="638" y="40721"/>
                  </a:cubicBezTo>
                  <a:lnTo>
                    <a:pt x="7943" y="41916"/>
                  </a:lnTo>
                  <a:cubicBezTo>
                    <a:pt x="7970" y="41757"/>
                    <a:pt x="7996" y="41544"/>
                    <a:pt x="8023" y="41358"/>
                  </a:cubicBezTo>
                  <a:lnTo>
                    <a:pt x="8049" y="41358"/>
                  </a:lnTo>
                  <a:lnTo>
                    <a:pt x="745" y="40057"/>
                  </a:lnTo>
                  <a:close/>
                  <a:moveTo>
                    <a:pt x="96608" y="40986"/>
                  </a:moveTo>
                  <a:lnTo>
                    <a:pt x="89276" y="42155"/>
                  </a:lnTo>
                  <a:cubicBezTo>
                    <a:pt x="89303" y="42341"/>
                    <a:pt x="89330" y="42527"/>
                    <a:pt x="89356" y="42713"/>
                  </a:cubicBezTo>
                  <a:lnTo>
                    <a:pt x="96687" y="41650"/>
                  </a:lnTo>
                  <a:lnTo>
                    <a:pt x="96608" y="40986"/>
                  </a:lnTo>
                  <a:close/>
                  <a:moveTo>
                    <a:pt x="267" y="43377"/>
                  </a:moveTo>
                  <a:cubicBezTo>
                    <a:pt x="240" y="43589"/>
                    <a:pt x="213" y="43828"/>
                    <a:pt x="187" y="44041"/>
                  </a:cubicBezTo>
                  <a:lnTo>
                    <a:pt x="7571" y="44732"/>
                  </a:lnTo>
                  <a:cubicBezTo>
                    <a:pt x="7598" y="44546"/>
                    <a:pt x="7624" y="44360"/>
                    <a:pt x="7651" y="44174"/>
                  </a:cubicBezTo>
                  <a:lnTo>
                    <a:pt x="7624" y="44174"/>
                  </a:lnTo>
                  <a:lnTo>
                    <a:pt x="267" y="43377"/>
                  </a:lnTo>
                  <a:close/>
                  <a:moveTo>
                    <a:pt x="97006" y="44307"/>
                  </a:moveTo>
                  <a:lnTo>
                    <a:pt x="89595" y="44971"/>
                  </a:lnTo>
                  <a:cubicBezTo>
                    <a:pt x="89622" y="45157"/>
                    <a:pt x="89648" y="45343"/>
                    <a:pt x="89648" y="45528"/>
                  </a:cubicBezTo>
                  <a:lnTo>
                    <a:pt x="97059" y="44971"/>
                  </a:lnTo>
                  <a:cubicBezTo>
                    <a:pt x="97059" y="44758"/>
                    <a:pt x="97006" y="44546"/>
                    <a:pt x="97006" y="44307"/>
                  </a:cubicBezTo>
                  <a:close/>
                  <a:moveTo>
                    <a:pt x="28" y="46724"/>
                  </a:moveTo>
                  <a:cubicBezTo>
                    <a:pt x="28" y="46936"/>
                    <a:pt x="1" y="47175"/>
                    <a:pt x="1" y="47388"/>
                  </a:cubicBezTo>
                  <a:lnTo>
                    <a:pt x="7412" y="47574"/>
                  </a:lnTo>
                  <a:cubicBezTo>
                    <a:pt x="7412" y="47388"/>
                    <a:pt x="7438" y="47175"/>
                    <a:pt x="7438" y="46989"/>
                  </a:cubicBezTo>
                  <a:lnTo>
                    <a:pt x="28" y="46724"/>
                  </a:lnTo>
                  <a:close/>
                  <a:moveTo>
                    <a:pt x="97192" y="47653"/>
                  </a:moveTo>
                  <a:lnTo>
                    <a:pt x="89781" y="47786"/>
                  </a:lnTo>
                  <a:cubicBezTo>
                    <a:pt x="89755" y="47972"/>
                    <a:pt x="89755" y="48185"/>
                    <a:pt x="89781" y="48371"/>
                  </a:cubicBezTo>
                  <a:lnTo>
                    <a:pt x="97192" y="48318"/>
                  </a:lnTo>
                  <a:lnTo>
                    <a:pt x="97192" y="47653"/>
                  </a:lnTo>
                  <a:close/>
                  <a:moveTo>
                    <a:pt x="89781" y="48583"/>
                  </a:moveTo>
                  <a:lnTo>
                    <a:pt x="89781" y="49141"/>
                  </a:lnTo>
                  <a:lnTo>
                    <a:pt x="97192" y="49247"/>
                  </a:lnTo>
                  <a:lnTo>
                    <a:pt x="97192" y="48583"/>
                  </a:lnTo>
                  <a:close/>
                  <a:moveTo>
                    <a:pt x="7412" y="49832"/>
                  </a:moveTo>
                  <a:lnTo>
                    <a:pt x="1" y="50044"/>
                  </a:lnTo>
                  <a:cubicBezTo>
                    <a:pt x="1" y="50257"/>
                    <a:pt x="1" y="50496"/>
                    <a:pt x="28" y="50708"/>
                  </a:cubicBezTo>
                  <a:lnTo>
                    <a:pt x="7438" y="50389"/>
                  </a:lnTo>
                  <a:lnTo>
                    <a:pt x="7412" y="49832"/>
                  </a:lnTo>
                  <a:close/>
                  <a:moveTo>
                    <a:pt x="89675" y="51425"/>
                  </a:moveTo>
                  <a:cubicBezTo>
                    <a:pt x="89648" y="51611"/>
                    <a:pt x="89648" y="51797"/>
                    <a:pt x="89622" y="51983"/>
                  </a:cubicBezTo>
                  <a:lnTo>
                    <a:pt x="97033" y="52594"/>
                  </a:lnTo>
                  <a:cubicBezTo>
                    <a:pt x="97033" y="52355"/>
                    <a:pt x="97059" y="52142"/>
                    <a:pt x="97086" y="51930"/>
                  </a:cubicBezTo>
                  <a:lnTo>
                    <a:pt x="89675" y="51425"/>
                  </a:lnTo>
                  <a:close/>
                  <a:moveTo>
                    <a:pt x="7598" y="52674"/>
                  </a:moveTo>
                  <a:lnTo>
                    <a:pt x="213" y="53391"/>
                  </a:lnTo>
                  <a:cubicBezTo>
                    <a:pt x="240" y="53603"/>
                    <a:pt x="267" y="53816"/>
                    <a:pt x="293" y="54055"/>
                  </a:cubicBezTo>
                  <a:lnTo>
                    <a:pt x="7651" y="53232"/>
                  </a:lnTo>
                  <a:lnTo>
                    <a:pt x="7598" y="52674"/>
                  </a:lnTo>
                  <a:close/>
                  <a:moveTo>
                    <a:pt x="89409" y="54241"/>
                  </a:moveTo>
                  <a:cubicBezTo>
                    <a:pt x="89356" y="54427"/>
                    <a:pt x="89330" y="54613"/>
                    <a:pt x="89330" y="54799"/>
                  </a:cubicBezTo>
                  <a:lnTo>
                    <a:pt x="96661" y="55914"/>
                  </a:lnTo>
                  <a:cubicBezTo>
                    <a:pt x="96687" y="55675"/>
                    <a:pt x="96714" y="55463"/>
                    <a:pt x="96740" y="55250"/>
                  </a:cubicBezTo>
                  <a:lnTo>
                    <a:pt x="89409" y="54241"/>
                  </a:lnTo>
                  <a:close/>
                  <a:moveTo>
                    <a:pt x="7970" y="55463"/>
                  </a:moveTo>
                  <a:lnTo>
                    <a:pt x="665" y="56711"/>
                  </a:lnTo>
                  <a:cubicBezTo>
                    <a:pt x="718" y="56924"/>
                    <a:pt x="745" y="57136"/>
                    <a:pt x="798" y="57375"/>
                  </a:cubicBezTo>
                  <a:lnTo>
                    <a:pt x="8102" y="56047"/>
                  </a:lnTo>
                  <a:cubicBezTo>
                    <a:pt x="8049" y="55835"/>
                    <a:pt x="7996" y="55649"/>
                    <a:pt x="7970" y="55463"/>
                  </a:cubicBezTo>
                  <a:close/>
                  <a:moveTo>
                    <a:pt x="88905" y="57030"/>
                  </a:moveTo>
                  <a:cubicBezTo>
                    <a:pt x="88854" y="57208"/>
                    <a:pt x="88827" y="57385"/>
                    <a:pt x="88779" y="57563"/>
                  </a:cubicBezTo>
                  <a:lnTo>
                    <a:pt x="88779" y="57563"/>
                  </a:lnTo>
                  <a:lnTo>
                    <a:pt x="88772" y="57561"/>
                  </a:lnTo>
                  <a:lnTo>
                    <a:pt x="88772" y="57588"/>
                  </a:lnTo>
                  <a:cubicBezTo>
                    <a:pt x="88774" y="57579"/>
                    <a:pt x="88776" y="57571"/>
                    <a:pt x="88779" y="57563"/>
                  </a:cubicBezTo>
                  <a:lnTo>
                    <a:pt x="88779" y="57563"/>
                  </a:lnTo>
                  <a:lnTo>
                    <a:pt x="96023" y="59208"/>
                  </a:lnTo>
                  <a:cubicBezTo>
                    <a:pt x="96076" y="58996"/>
                    <a:pt x="96130" y="58757"/>
                    <a:pt x="96156" y="58544"/>
                  </a:cubicBezTo>
                  <a:lnTo>
                    <a:pt x="88905" y="57030"/>
                  </a:lnTo>
                  <a:close/>
                  <a:moveTo>
                    <a:pt x="8554" y="58252"/>
                  </a:moveTo>
                  <a:lnTo>
                    <a:pt x="1329" y="59978"/>
                  </a:lnTo>
                  <a:lnTo>
                    <a:pt x="1488" y="60642"/>
                  </a:lnTo>
                  <a:lnTo>
                    <a:pt x="8687" y="58810"/>
                  </a:lnTo>
                  <a:cubicBezTo>
                    <a:pt x="8634" y="58624"/>
                    <a:pt x="8581" y="58438"/>
                    <a:pt x="8554" y="58252"/>
                  </a:cubicBezTo>
                  <a:close/>
                  <a:moveTo>
                    <a:pt x="88241" y="59766"/>
                  </a:moveTo>
                  <a:cubicBezTo>
                    <a:pt x="88161" y="59978"/>
                    <a:pt x="88134" y="60138"/>
                    <a:pt x="88081" y="60324"/>
                  </a:cubicBezTo>
                  <a:lnTo>
                    <a:pt x="95173" y="62449"/>
                  </a:lnTo>
                  <a:cubicBezTo>
                    <a:pt x="95253" y="62236"/>
                    <a:pt x="95306" y="62024"/>
                    <a:pt x="95359" y="61785"/>
                  </a:cubicBezTo>
                  <a:lnTo>
                    <a:pt x="88241" y="59766"/>
                  </a:lnTo>
                  <a:close/>
                  <a:moveTo>
                    <a:pt x="9298" y="60988"/>
                  </a:moveTo>
                  <a:lnTo>
                    <a:pt x="2232" y="63192"/>
                  </a:lnTo>
                  <a:cubicBezTo>
                    <a:pt x="2285" y="63405"/>
                    <a:pt x="2365" y="63644"/>
                    <a:pt x="2418" y="63856"/>
                  </a:cubicBezTo>
                  <a:lnTo>
                    <a:pt x="9484" y="61519"/>
                  </a:lnTo>
                  <a:cubicBezTo>
                    <a:pt x="9404" y="61333"/>
                    <a:pt x="9351" y="61147"/>
                    <a:pt x="9298" y="60988"/>
                  </a:cubicBezTo>
                  <a:close/>
                  <a:moveTo>
                    <a:pt x="87391" y="62475"/>
                  </a:moveTo>
                  <a:cubicBezTo>
                    <a:pt x="87311" y="62661"/>
                    <a:pt x="87231" y="62847"/>
                    <a:pt x="87178" y="63006"/>
                  </a:cubicBezTo>
                  <a:lnTo>
                    <a:pt x="94111" y="65610"/>
                  </a:lnTo>
                  <a:lnTo>
                    <a:pt x="94350" y="64972"/>
                  </a:lnTo>
                  <a:lnTo>
                    <a:pt x="87391" y="62475"/>
                  </a:lnTo>
                  <a:close/>
                  <a:moveTo>
                    <a:pt x="10254" y="63671"/>
                  </a:moveTo>
                  <a:lnTo>
                    <a:pt x="3348" y="66380"/>
                  </a:lnTo>
                  <a:cubicBezTo>
                    <a:pt x="3427" y="66592"/>
                    <a:pt x="3507" y="66778"/>
                    <a:pt x="3587" y="66991"/>
                  </a:cubicBezTo>
                  <a:lnTo>
                    <a:pt x="10466" y="64175"/>
                  </a:lnTo>
                  <a:lnTo>
                    <a:pt x="10254" y="63671"/>
                  </a:lnTo>
                  <a:close/>
                  <a:moveTo>
                    <a:pt x="86301" y="65105"/>
                  </a:moveTo>
                  <a:cubicBezTo>
                    <a:pt x="86250" y="65283"/>
                    <a:pt x="86175" y="65462"/>
                    <a:pt x="86099" y="65640"/>
                  </a:cubicBezTo>
                  <a:lnTo>
                    <a:pt x="86099" y="65640"/>
                  </a:lnTo>
                  <a:lnTo>
                    <a:pt x="86089" y="65636"/>
                  </a:lnTo>
                  <a:lnTo>
                    <a:pt x="86089" y="65663"/>
                  </a:lnTo>
                  <a:cubicBezTo>
                    <a:pt x="86092" y="65655"/>
                    <a:pt x="86095" y="65648"/>
                    <a:pt x="86099" y="65640"/>
                  </a:cubicBezTo>
                  <a:lnTo>
                    <a:pt x="86099" y="65640"/>
                  </a:lnTo>
                  <a:lnTo>
                    <a:pt x="92836" y="68717"/>
                  </a:lnTo>
                  <a:cubicBezTo>
                    <a:pt x="92915" y="68505"/>
                    <a:pt x="93022" y="68319"/>
                    <a:pt x="93101" y="68106"/>
                  </a:cubicBezTo>
                  <a:lnTo>
                    <a:pt x="86301" y="65105"/>
                  </a:lnTo>
                  <a:close/>
                  <a:moveTo>
                    <a:pt x="11370" y="66247"/>
                  </a:moveTo>
                  <a:lnTo>
                    <a:pt x="4676" y="69435"/>
                  </a:lnTo>
                  <a:lnTo>
                    <a:pt x="4968" y="70045"/>
                  </a:lnTo>
                  <a:lnTo>
                    <a:pt x="11635" y="66752"/>
                  </a:lnTo>
                  <a:cubicBezTo>
                    <a:pt x="11529" y="66592"/>
                    <a:pt x="11449" y="66406"/>
                    <a:pt x="11370" y="66247"/>
                  </a:cubicBezTo>
                  <a:close/>
                  <a:moveTo>
                    <a:pt x="85080" y="67681"/>
                  </a:moveTo>
                  <a:lnTo>
                    <a:pt x="84814" y="68186"/>
                  </a:lnTo>
                  <a:lnTo>
                    <a:pt x="91348" y="71719"/>
                  </a:lnTo>
                  <a:lnTo>
                    <a:pt x="91640" y="71135"/>
                  </a:lnTo>
                  <a:lnTo>
                    <a:pt x="85080" y="67681"/>
                  </a:lnTo>
                  <a:close/>
                  <a:moveTo>
                    <a:pt x="12671" y="68744"/>
                  </a:moveTo>
                  <a:lnTo>
                    <a:pt x="12671" y="68770"/>
                  </a:lnTo>
                  <a:lnTo>
                    <a:pt x="6217" y="72383"/>
                  </a:lnTo>
                  <a:cubicBezTo>
                    <a:pt x="6323" y="72595"/>
                    <a:pt x="6429" y="72781"/>
                    <a:pt x="6535" y="72967"/>
                  </a:cubicBezTo>
                  <a:lnTo>
                    <a:pt x="12963" y="69249"/>
                  </a:lnTo>
                  <a:cubicBezTo>
                    <a:pt x="12857" y="69089"/>
                    <a:pt x="12777" y="68930"/>
                    <a:pt x="12671" y="68744"/>
                  </a:cubicBezTo>
                  <a:close/>
                  <a:moveTo>
                    <a:pt x="83698" y="70152"/>
                  </a:moveTo>
                  <a:lnTo>
                    <a:pt x="83380" y="70630"/>
                  </a:lnTo>
                  <a:lnTo>
                    <a:pt x="89648" y="74614"/>
                  </a:lnTo>
                  <a:cubicBezTo>
                    <a:pt x="89781" y="74428"/>
                    <a:pt x="89887" y="74242"/>
                    <a:pt x="89994" y="74056"/>
                  </a:cubicBezTo>
                  <a:lnTo>
                    <a:pt x="83698" y="70152"/>
                  </a:lnTo>
                  <a:close/>
                  <a:moveTo>
                    <a:pt x="14132" y="71161"/>
                  </a:moveTo>
                  <a:lnTo>
                    <a:pt x="7943" y="75252"/>
                  </a:lnTo>
                  <a:cubicBezTo>
                    <a:pt x="8076" y="75438"/>
                    <a:pt x="8182" y="75624"/>
                    <a:pt x="8315" y="75810"/>
                  </a:cubicBezTo>
                  <a:lnTo>
                    <a:pt x="14451" y="71639"/>
                  </a:lnTo>
                  <a:cubicBezTo>
                    <a:pt x="14345" y="71480"/>
                    <a:pt x="14238" y="71320"/>
                    <a:pt x="14132" y="71161"/>
                  </a:cubicBezTo>
                  <a:close/>
                  <a:moveTo>
                    <a:pt x="82131" y="72489"/>
                  </a:moveTo>
                  <a:lnTo>
                    <a:pt x="81786" y="72967"/>
                  </a:lnTo>
                  <a:lnTo>
                    <a:pt x="87762" y="77350"/>
                  </a:lnTo>
                  <a:lnTo>
                    <a:pt x="88161" y="76819"/>
                  </a:lnTo>
                  <a:lnTo>
                    <a:pt x="82131" y="72489"/>
                  </a:lnTo>
                  <a:close/>
                  <a:moveTo>
                    <a:pt x="15779" y="73472"/>
                  </a:moveTo>
                  <a:lnTo>
                    <a:pt x="9882" y="77961"/>
                  </a:lnTo>
                  <a:cubicBezTo>
                    <a:pt x="10015" y="78147"/>
                    <a:pt x="10148" y="78333"/>
                    <a:pt x="10281" y="78492"/>
                  </a:cubicBezTo>
                  <a:lnTo>
                    <a:pt x="16124" y="73924"/>
                  </a:lnTo>
                  <a:lnTo>
                    <a:pt x="15779" y="73472"/>
                  </a:lnTo>
                  <a:close/>
                  <a:moveTo>
                    <a:pt x="80378" y="74747"/>
                  </a:moveTo>
                  <a:lnTo>
                    <a:pt x="80033" y="75199"/>
                  </a:lnTo>
                  <a:lnTo>
                    <a:pt x="85664" y="80006"/>
                  </a:lnTo>
                  <a:cubicBezTo>
                    <a:pt x="85823" y="79820"/>
                    <a:pt x="85956" y="79661"/>
                    <a:pt x="86089" y="79475"/>
                  </a:cubicBezTo>
                  <a:lnTo>
                    <a:pt x="80378" y="74747"/>
                  </a:lnTo>
                  <a:close/>
                  <a:moveTo>
                    <a:pt x="17585" y="75677"/>
                  </a:moveTo>
                  <a:lnTo>
                    <a:pt x="11981" y="80564"/>
                  </a:lnTo>
                  <a:lnTo>
                    <a:pt x="12432" y="81069"/>
                  </a:lnTo>
                  <a:lnTo>
                    <a:pt x="17957" y="76102"/>
                  </a:lnTo>
                  <a:cubicBezTo>
                    <a:pt x="17824" y="75969"/>
                    <a:pt x="17691" y="75810"/>
                    <a:pt x="17585" y="75677"/>
                  </a:cubicBezTo>
                  <a:close/>
                  <a:moveTo>
                    <a:pt x="78492" y="76872"/>
                  </a:moveTo>
                  <a:lnTo>
                    <a:pt x="78120" y="77297"/>
                  </a:lnTo>
                  <a:lnTo>
                    <a:pt x="83433" y="82450"/>
                  </a:lnTo>
                  <a:cubicBezTo>
                    <a:pt x="83566" y="82291"/>
                    <a:pt x="83725" y="82131"/>
                    <a:pt x="83884" y="81972"/>
                  </a:cubicBezTo>
                  <a:lnTo>
                    <a:pt x="78492" y="76872"/>
                  </a:lnTo>
                  <a:close/>
                  <a:moveTo>
                    <a:pt x="19524" y="77749"/>
                  </a:moveTo>
                  <a:lnTo>
                    <a:pt x="14291" y="83008"/>
                  </a:lnTo>
                  <a:lnTo>
                    <a:pt x="14743" y="83459"/>
                  </a:lnTo>
                  <a:lnTo>
                    <a:pt x="19923" y="78147"/>
                  </a:lnTo>
                  <a:lnTo>
                    <a:pt x="19524" y="77749"/>
                  </a:lnTo>
                  <a:close/>
                  <a:moveTo>
                    <a:pt x="76473" y="78864"/>
                  </a:moveTo>
                  <a:lnTo>
                    <a:pt x="76048" y="79263"/>
                  </a:lnTo>
                  <a:lnTo>
                    <a:pt x="81016" y="84788"/>
                  </a:lnTo>
                  <a:lnTo>
                    <a:pt x="81494" y="84336"/>
                  </a:lnTo>
                  <a:lnTo>
                    <a:pt x="76473" y="78864"/>
                  </a:lnTo>
                  <a:close/>
                  <a:moveTo>
                    <a:pt x="21596" y="79688"/>
                  </a:moveTo>
                  <a:lnTo>
                    <a:pt x="16735" y="85292"/>
                  </a:lnTo>
                  <a:lnTo>
                    <a:pt x="17240" y="85717"/>
                  </a:lnTo>
                  <a:lnTo>
                    <a:pt x="22021" y="80059"/>
                  </a:lnTo>
                  <a:lnTo>
                    <a:pt x="21596" y="79688"/>
                  </a:lnTo>
                  <a:close/>
                  <a:moveTo>
                    <a:pt x="74322" y="80724"/>
                  </a:moveTo>
                  <a:lnTo>
                    <a:pt x="73897" y="81069"/>
                  </a:lnTo>
                  <a:lnTo>
                    <a:pt x="78466" y="86913"/>
                  </a:lnTo>
                  <a:lnTo>
                    <a:pt x="78970" y="86514"/>
                  </a:lnTo>
                  <a:lnTo>
                    <a:pt x="74322" y="80724"/>
                  </a:lnTo>
                  <a:close/>
                  <a:moveTo>
                    <a:pt x="23801" y="81467"/>
                  </a:moveTo>
                  <a:lnTo>
                    <a:pt x="19312" y="87391"/>
                  </a:lnTo>
                  <a:lnTo>
                    <a:pt x="19843" y="87789"/>
                  </a:lnTo>
                  <a:lnTo>
                    <a:pt x="24252" y="81813"/>
                  </a:lnTo>
                  <a:lnTo>
                    <a:pt x="23801" y="81467"/>
                  </a:lnTo>
                  <a:close/>
                  <a:moveTo>
                    <a:pt x="72064" y="82424"/>
                  </a:moveTo>
                  <a:cubicBezTo>
                    <a:pt x="71905" y="82530"/>
                    <a:pt x="71772" y="82636"/>
                    <a:pt x="71613" y="82742"/>
                  </a:cubicBezTo>
                  <a:lnTo>
                    <a:pt x="75756" y="88905"/>
                  </a:lnTo>
                  <a:lnTo>
                    <a:pt x="76314" y="88506"/>
                  </a:lnTo>
                  <a:lnTo>
                    <a:pt x="72064" y="82424"/>
                  </a:lnTo>
                  <a:close/>
                  <a:moveTo>
                    <a:pt x="26112" y="83088"/>
                  </a:moveTo>
                  <a:lnTo>
                    <a:pt x="26112" y="83114"/>
                  </a:lnTo>
                  <a:lnTo>
                    <a:pt x="22074" y="89330"/>
                  </a:lnTo>
                  <a:cubicBezTo>
                    <a:pt x="22260" y="89436"/>
                    <a:pt x="22446" y="89569"/>
                    <a:pt x="22632" y="89675"/>
                  </a:cubicBezTo>
                  <a:lnTo>
                    <a:pt x="26590" y="83406"/>
                  </a:lnTo>
                  <a:cubicBezTo>
                    <a:pt x="26430" y="83300"/>
                    <a:pt x="26271" y="83194"/>
                    <a:pt x="26112" y="83088"/>
                  </a:cubicBezTo>
                  <a:close/>
                  <a:moveTo>
                    <a:pt x="69700" y="83964"/>
                  </a:moveTo>
                  <a:cubicBezTo>
                    <a:pt x="69514" y="84044"/>
                    <a:pt x="69355" y="84150"/>
                    <a:pt x="69195" y="84256"/>
                  </a:cubicBezTo>
                  <a:lnTo>
                    <a:pt x="72941" y="90658"/>
                  </a:lnTo>
                  <a:lnTo>
                    <a:pt x="73499" y="90313"/>
                  </a:lnTo>
                  <a:lnTo>
                    <a:pt x="69700" y="83964"/>
                  </a:lnTo>
                  <a:close/>
                  <a:moveTo>
                    <a:pt x="28555" y="84575"/>
                  </a:moveTo>
                  <a:lnTo>
                    <a:pt x="24943" y="91056"/>
                  </a:lnTo>
                  <a:lnTo>
                    <a:pt x="25527" y="91375"/>
                  </a:lnTo>
                  <a:lnTo>
                    <a:pt x="29060" y="84867"/>
                  </a:lnTo>
                  <a:lnTo>
                    <a:pt x="28555" y="84575"/>
                  </a:lnTo>
                  <a:close/>
                  <a:moveTo>
                    <a:pt x="67203" y="85319"/>
                  </a:moveTo>
                  <a:lnTo>
                    <a:pt x="66699" y="85584"/>
                  </a:lnTo>
                  <a:lnTo>
                    <a:pt x="69966" y="92225"/>
                  </a:lnTo>
                  <a:lnTo>
                    <a:pt x="70577" y="91933"/>
                  </a:lnTo>
                  <a:lnTo>
                    <a:pt x="67203" y="85319"/>
                  </a:lnTo>
                  <a:close/>
                  <a:moveTo>
                    <a:pt x="31079" y="85877"/>
                  </a:moveTo>
                  <a:lnTo>
                    <a:pt x="27918" y="92597"/>
                  </a:lnTo>
                  <a:lnTo>
                    <a:pt x="28529" y="92863"/>
                  </a:lnTo>
                  <a:lnTo>
                    <a:pt x="31610" y="86116"/>
                  </a:lnTo>
                  <a:lnTo>
                    <a:pt x="31079" y="85877"/>
                  </a:lnTo>
                  <a:close/>
                  <a:moveTo>
                    <a:pt x="64653" y="86514"/>
                  </a:moveTo>
                  <a:lnTo>
                    <a:pt x="64122" y="86727"/>
                  </a:lnTo>
                  <a:lnTo>
                    <a:pt x="66911" y="93606"/>
                  </a:lnTo>
                  <a:cubicBezTo>
                    <a:pt x="67124" y="93527"/>
                    <a:pt x="67336" y="93420"/>
                    <a:pt x="67549" y="93341"/>
                  </a:cubicBezTo>
                  <a:lnTo>
                    <a:pt x="64653" y="86514"/>
                  </a:lnTo>
                  <a:close/>
                  <a:moveTo>
                    <a:pt x="33682" y="86992"/>
                  </a:moveTo>
                  <a:lnTo>
                    <a:pt x="30999" y="93898"/>
                  </a:lnTo>
                  <a:lnTo>
                    <a:pt x="31610" y="94137"/>
                  </a:lnTo>
                  <a:lnTo>
                    <a:pt x="34213" y="87178"/>
                  </a:lnTo>
                  <a:lnTo>
                    <a:pt x="33682" y="86992"/>
                  </a:lnTo>
                  <a:close/>
                  <a:moveTo>
                    <a:pt x="61997" y="87523"/>
                  </a:moveTo>
                  <a:lnTo>
                    <a:pt x="61466" y="87709"/>
                  </a:lnTo>
                  <a:lnTo>
                    <a:pt x="63803" y="94748"/>
                  </a:lnTo>
                  <a:lnTo>
                    <a:pt x="64414" y="94536"/>
                  </a:lnTo>
                  <a:lnTo>
                    <a:pt x="61997" y="87523"/>
                  </a:lnTo>
                  <a:close/>
                  <a:moveTo>
                    <a:pt x="36365" y="87922"/>
                  </a:moveTo>
                  <a:lnTo>
                    <a:pt x="34160" y="95014"/>
                  </a:lnTo>
                  <a:cubicBezTo>
                    <a:pt x="34372" y="95094"/>
                    <a:pt x="34585" y="95147"/>
                    <a:pt x="34797" y="95200"/>
                  </a:cubicBezTo>
                  <a:lnTo>
                    <a:pt x="36922" y="88081"/>
                  </a:lnTo>
                  <a:lnTo>
                    <a:pt x="36365" y="87922"/>
                  </a:lnTo>
                  <a:close/>
                  <a:moveTo>
                    <a:pt x="59288" y="88347"/>
                  </a:moveTo>
                  <a:lnTo>
                    <a:pt x="58757" y="88506"/>
                  </a:lnTo>
                  <a:lnTo>
                    <a:pt x="60563" y="95678"/>
                  </a:lnTo>
                  <a:lnTo>
                    <a:pt x="61227" y="95519"/>
                  </a:lnTo>
                  <a:lnTo>
                    <a:pt x="59288" y="88347"/>
                  </a:lnTo>
                  <a:close/>
                  <a:moveTo>
                    <a:pt x="39100" y="88666"/>
                  </a:moveTo>
                  <a:lnTo>
                    <a:pt x="37374" y="95891"/>
                  </a:lnTo>
                  <a:lnTo>
                    <a:pt x="38038" y="96023"/>
                  </a:lnTo>
                  <a:lnTo>
                    <a:pt x="39632" y="88798"/>
                  </a:lnTo>
                  <a:lnTo>
                    <a:pt x="39100" y="88666"/>
                  </a:lnTo>
                  <a:close/>
                  <a:moveTo>
                    <a:pt x="56525" y="88984"/>
                  </a:moveTo>
                  <a:lnTo>
                    <a:pt x="55994" y="89091"/>
                  </a:lnTo>
                  <a:lnTo>
                    <a:pt x="57296" y="96395"/>
                  </a:lnTo>
                  <a:lnTo>
                    <a:pt x="57960" y="96262"/>
                  </a:lnTo>
                  <a:lnTo>
                    <a:pt x="56525" y="88984"/>
                  </a:lnTo>
                  <a:close/>
                  <a:moveTo>
                    <a:pt x="41863" y="89223"/>
                  </a:moveTo>
                  <a:lnTo>
                    <a:pt x="40668" y="96528"/>
                  </a:lnTo>
                  <a:lnTo>
                    <a:pt x="41332" y="96634"/>
                  </a:lnTo>
                  <a:lnTo>
                    <a:pt x="42421" y="89303"/>
                  </a:lnTo>
                  <a:lnTo>
                    <a:pt x="41863" y="89223"/>
                  </a:lnTo>
                  <a:close/>
                  <a:moveTo>
                    <a:pt x="53736" y="89436"/>
                  </a:moveTo>
                  <a:lnTo>
                    <a:pt x="53178" y="89516"/>
                  </a:lnTo>
                  <a:lnTo>
                    <a:pt x="53975" y="96900"/>
                  </a:lnTo>
                  <a:lnTo>
                    <a:pt x="54639" y="96820"/>
                  </a:lnTo>
                  <a:lnTo>
                    <a:pt x="53736" y="89436"/>
                  </a:lnTo>
                  <a:close/>
                  <a:moveTo>
                    <a:pt x="44679" y="89569"/>
                  </a:moveTo>
                  <a:lnTo>
                    <a:pt x="43988" y="96953"/>
                  </a:lnTo>
                  <a:lnTo>
                    <a:pt x="44652" y="97006"/>
                  </a:lnTo>
                  <a:lnTo>
                    <a:pt x="45236" y="89622"/>
                  </a:lnTo>
                  <a:lnTo>
                    <a:pt x="44679" y="89569"/>
                  </a:lnTo>
                  <a:close/>
                  <a:moveTo>
                    <a:pt x="50921" y="89702"/>
                  </a:moveTo>
                  <a:lnTo>
                    <a:pt x="50336" y="89728"/>
                  </a:lnTo>
                  <a:lnTo>
                    <a:pt x="50682" y="97139"/>
                  </a:lnTo>
                  <a:lnTo>
                    <a:pt x="51346" y="97112"/>
                  </a:lnTo>
                  <a:lnTo>
                    <a:pt x="50921" y="89702"/>
                  </a:lnTo>
                  <a:close/>
                  <a:moveTo>
                    <a:pt x="47494" y="89755"/>
                  </a:moveTo>
                  <a:lnTo>
                    <a:pt x="47308" y="97166"/>
                  </a:lnTo>
                  <a:lnTo>
                    <a:pt x="47972" y="97166"/>
                  </a:lnTo>
                  <a:lnTo>
                    <a:pt x="48079" y="8975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7924450" y="-2884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0" y="0"/>
            <a:ext cx="9144000" cy="5143500"/>
          </a:xfrm>
          <a:prstGeom prst="rect">
            <a:avLst/>
          </a:prstGeom>
          <a:noFill/>
          <a:ln>
            <a:noFill/>
          </a:ln>
        </p:spPr>
      </p:sp>
      <p:sp>
        <p:nvSpPr>
          <p:cNvPr id="127" name="Google Shape;127;p10"/>
          <p:cNvSpPr txBox="1">
            <a:spLocks noGrp="1"/>
          </p:cNvSpPr>
          <p:nvPr>
            <p:ph type="title"/>
          </p:nvPr>
        </p:nvSpPr>
        <p:spPr>
          <a:xfrm>
            <a:off x="713225" y="539500"/>
            <a:ext cx="3365100" cy="1360200"/>
          </a:xfrm>
          <a:prstGeom prst="rect">
            <a:avLst/>
          </a:prstGeom>
          <a:solidFill>
            <a:schemeClr val="dk1"/>
          </a:solidFill>
        </p:spPr>
        <p:txBody>
          <a:bodyPr spcFirstLastPara="1" wrap="square" lIns="91425" tIns="91425" rIns="91425" bIns="91425" anchor="t" anchorCtr="0">
            <a:noAutofit/>
          </a:bodyPr>
          <a:lstStyle>
            <a:lvl1pPr lvl="0" algn="l" rtl="0">
              <a:spcBef>
                <a:spcPts val="0"/>
              </a:spcBef>
              <a:spcAft>
                <a:spcPts val="0"/>
              </a:spcAft>
              <a:buSzPts val="2900"/>
              <a:buNone/>
              <a:defRPr sz="24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128" name="Google Shape;128;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txBox="1">
            <a:spLocks noGrp="1"/>
          </p:cNvSpPr>
          <p:nvPr>
            <p:ph type="title" hasCustomPrompt="1"/>
          </p:nvPr>
        </p:nvSpPr>
        <p:spPr>
          <a:xfrm>
            <a:off x="1284000" y="1723825"/>
            <a:ext cx="6576000" cy="1198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1" name="Google Shape;131;p11"/>
          <p:cNvSpPr txBox="1">
            <a:spLocks noGrp="1"/>
          </p:cNvSpPr>
          <p:nvPr>
            <p:ph type="subTitle" idx="1"/>
          </p:nvPr>
        </p:nvSpPr>
        <p:spPr>
          <a:xfrm>
            <a:off x="1284000" y="29225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132" name="Google Shape;132;p11"/>
          <p:cNvGrpSpPr/>
          <p:nvPr/>
        </p:nvGrpSpPr>
        <p:grpSpPr>
          <a:xfrm flipH="1">
            <a:off x="3029601" y="471801"/>
            <a:ext cx="6114398" cy="4712149"/>
            <a:chOff x="1" y="471801"/>
            <a:chExt cx="6114398" cy="4712149"/>
          </a:xfrm>
        </p:grpSpPr>
        <p:pic>
          <p:nvPicPr>
            <p:cNvPr id="133" name="Google Shape;133;p11"/>
            <p:cNvPicPr preferRelativeResize="0"/>
            <p:nvPr/>
          </p:nvPicPr>
          <p:blipFill rotWithShape="1">
            <a:blip r:embed="rId2">
              <a:alphaModFix/>
            </a:blip>
            <a:srcRect l="28364" r="28364" b="56517"/>
            <a:stretch/>
          </p:blipFill>
          <p:spPr>
            <a:xfrm>
              <a:off x="1676250" y="2837650"/>
              <a:ext cx="4438149" cy="2334000"/>
            </a:xfrm>
            <a:prstGeom prst="rect">
              <a:avLst/>
            </a:prstGeom>
            <a:noFill/>
            <a:ln>
              <a:noFill/>
            </a:ln>
          </p:spPr>
        </p:pic>
        <p:pic>
          <p:nvPicPr>
            <p:cNvPr id="134" name="Google Shape;134;p11"/>
            <p:cNvPicPr preferRelativeResize="0"/>
            <p:nvPr/>
          </p:nvPicPr>
          <p:blipFill rotWithShape="1">
            <a:blip r:embed="rId3">
              <a:alphaModFix/>
            </a:blip>
            <a:srcRect l="2611" t="15569" r="78810" b="11298"/>
            <a:stretch/>
          </p:blipFill>
          <p:spPr>
            <a:xfrm rot="10800000">
              <a:off x="1" y="471801"/>
              <a:ext cx="2287224" cy="4712149"/>
            </a:xfrm>
            <a:prstGeom prst="rect">
              <a:avLst/>
            </a:prstGeom>
            <a:noFill/>
            <a:ln>
              <a:noFill/>
            </a:ln>
          </p:spPr>
        </p:pic>
      </p:grpSp>
      <p:grpSp>
        <p:nvGrpSpPr>
          <p:cNvPr id="135" name="Google Shape;135;p11"/>
          <p:cNvGrpSpPr/>
          <p:nvPr/>
        </p:nvGrpSpPr>
        <p:grpSpPr>
          <a:xfrm>
            <a:off x="5429224" y="-479038"/>
            <a:ext cx="2777751" cy="6045013"/>
            <a:chOff x="5429224" y="-479038"/>
            <a:chExt cx="2777751" cy="6045013"/>
          </a:xfrm>
        </p:grpSpPr>
        <p:sp>
          <p:nvSpPr>
            <p:cNvPr id="136" name="Google Shape;136;p11"/>
            <p:cNvSpPr/>
            <p:nvPr/>
          </p:nvSpPr>
          <p:spPr>
            <a:xfrm flipH="1">
              <a:off x="5429224" y="-479038"/>
              <a:ext cx="1021601" cy="1018545"/>
            </a:xfrm>
            <a:custGeom>
              <a:avLst/>
              <a:gdLst/>
              <a:ahLst/>
              <a:cxnLst/>
              <a:rect l="l" t="t" r="r" b="b"/>
              <a:pathLst>
                <a:path w="52484" h="52327" extrusionOk="0">
                  <a:moveTo>
                    <a:pt x="23885" y="79"/>
                  </a:moveTo>
                  <a:lnTo>
                    <a:pt x="22706" y="158"/>
                  </a:lnTo>
                  <a:lnTo>
                    <a:pt x="24435" y="16500"/>
                  </a:lnTo>
                  <a:lnTo>
                    <a:pt x="25613" y="16421"/>
                  </a:lnTo>
                  <a:lnTo>
                    <a:pt x="23885" y="79"/>
                  </a:lnTo>
                  <a:close/>
                  <a:moveTo>
                    <a:pt x="28206" y="1"/>
                  </a:moveTo>
                  <a:lnTo>
                    <a:pt x="26477" y="16343"/>
                  </a:lnTo>
                  <a:lnTo>
                    <a:pt x="27735" y="16500"/>
                  </a:lnTo>
                  <a:lnTo>
                    <a:pt x="29463" y="158"/>
                  </a:lnTo>
                  <a:lnTo>
                    <a:pt x="28206" y="1"/>
                  </a:lnTo>
                  <a:close/>
                  <a:moveTo>
                    <a:pt x="33549" y="944"/>
                  </a:moveTo>
                  <a:lnTo>
                    <a:pt x="28520" y="16657"/>
                  </a:lnTo>
                  <a:lnTo>
                    <a:pt x="29699" y="16971"/>
                  </a:lnTo>
                  <a:lnTo>
                    <a:pt x="34727" y="1336"/>
                  </a:lnTo>
                  <a:lnTo>
                    <a:pt x="33549" y="944"/>
                  </a:lnTo>
                  <a:close/>
                  <a:moveTo>
                    <a:pt x="18542" y="1101"/>
                  </a:moveTo>
                  <a:lnTo>
                    <a:pt x="17364" y="1494"/>
                  </a:lnTo>
                  <a:lnTo>
                    <a:pt x="22470" y="17207"/>
                  </a:lnTo>
                  <a:lnTo>
                    <a:pt x="23649" y="16814"/>
                  </a:lnTo>
                  <a:lnTo>
                    <a:pt x="18542" y="1101"/>
                  </a:lnTo>
                  <a:close/>
                  <a:moveTo>
                    <a:pt x="38655" y="3065"/>
                  </a:moveTo>
                  <a:lnTo>
                    <a:pt x="30406" y="17286"/>
                  </a:lnTo>
                  <a:lnTo>
                    <a:pt x="31506" y="17914"/>
                  </a:lnTo>
                  <a:lnTo>
                    <a:pt x="39755" y="3693"/>
                  </a:lnTo>
                  <a:lnTo>
                    <a:pt x="38655" y="3065"/>
                  </a:lnTo>
                  <a:close/>
                  <a:moveTo>
                    <a:pt x="13514" y="3301"/>
                  </a:moveTo>
                  <a:lnTo>
                    <a:pt x="12414" y="3851"/>
                  </a:lnTo>
                  <a:lnTo>
                    <a:pt x="20585" y="18150"/>
                  </a:lnTo>
                  <a:lnTo>
                    <a:pt x="21685" y="17521"/>
                  </a:lnTo>
                  <a:lnTo>
                    <a:pt x="13514" y="3301"/>
                  </a:lnTo>
                  <a:close/>
                  <a:moveTo>
                    <a:pt x="43212" y="6129"/>
                  </a:moveTo>
                  <a:lnTo>
                    <a:pt x="32213" y="18386"/>
                  </a:lnTo>
                  <a:lnTo>
                    <a:pt x="33077" y="19171"/>
                  </a:lnTo>
                  <a:lnTo>
                    <a:pt x="44155" y="6993"/>
                  </a:lnTo>
                  <a:lnTo>
                    <a:pt x="43212" y="6129"/>
                  </a:lnTo>
                  <a:close/>
                  <a:moveTo>
                    <a:pt x="8957" y="6443"/>
                  </a:moveTo>
                  <a:lnTo>
                    <a:pt x="8014" y="7229"/>
                  </a:lnTo>
                  <a:lnTo>
                    <a:pt x="19092" y="19486"/>
                  </a:lnTo>
                  <a:lnTo>
                    <a:pt x="20035" y="18621"/>
                  </a:lnTo>
                  <a:lnTo>
                    <a:pt x="8957" y="6443"/>
                  </a:lnTo>
                  <a:close/>
                  <a:moveTo>
                    <a:pt x="46984" y="10136"/>
                  </a:moveTo>
                  <a:lnTo>
                    <a:pt x="33706" y="19721"/>
                  </a:lnTo>
                  <a:lnTo>
                    <a:pt x="34413" y="20743"/>
                  </a:lnTo>
                  <a:lnTo>
                    <a:pt x="47769" y="11079"/>
                  </a:lnTo>
                  <a:lnTo>
                    <a:pt x="46984" y="10136"/>
                  </a:lnTo>
                  <a:close/>
                  <a:moveTo>
                    <a:pt x="5264" y="10450"/>
                  </a:moveTo>
                  <a:lnTo>
                    <a:pt x="4479" y="11393"/>
                  </a:lnTo>
                  <a:lnTo>
                    <a:pt x="17835" y="21135"/>
                  </a:lnTo>
                  <a:lnTo>
                    <a:pt x="18542" y="20114"/>
                  </a:lnTo>
                  <a:lnTo>
                    <a:pt x="5264" y="10450"/>
                  </a:lnTo>
                  <a:close/>
                  <a:moveTo>
                    <a:pt x="49891" y="14771"/>
                  </a:moveTo>
                  <a:lnTo>
                    <a:pt x="34884" y="21450"/>
                  </a:lnTo>
                  <a:lnTo>
                    <a:pt x="35356" y="22628"/>
                  </a:lnTo>
                  <a:lnTo>
                    <a:pt x="50441" y="15871"/>
                  </a:lnTo>
                  <a:lnTo>
                    <a:pt x="49891" y="14771"/>
                  </a:lnTo>
                  <a:close/>
                  <a:moveTo>
                    <a:pt x="2436" y="15164"/>
                  </a:moveTo>
                  <a:lnTo>
                    <a:pt x="1964" y="16264"/>
                  </a:lnTo>
                  <a:lnTo>
                    <a:pt x="16971" y="22942"/>
                  </a:lnTo>
                  <a:lnTo>
                    <a:pt x="17442" y="21843"/>
                  </a:lnTo>
                  <a:lnTo>
                    <a:pt x="2436" y="15164"/>
                  </a:lnTo>
                  <a:close/>
                  <a:moveTo>
                    <a:pt x="51776" y="19878"/>
                  </a:moveTo>
                  <a:lnTo>
                    <a:pt x="35670" y="23335"/>
                  </a:lnTo>
                  <a:lnTo>
                    <a:pt x="35906" y="24592"/>
                  </a:lnTo>
                  <a:lnTo>
                    <a:pt x="52012" y="21135"/>
                  </a:lnTo>
                  <a:lnTo>
                    <a:pt x="51776" y="19878"/>
                  </a:lnTo>
                  <a:close/>
                  <a:moveTo>
                    <a:pt x="629" y="20350"/>
                  </a:moveTo>
                  <a:lnTo>
                    <a:pt x="393" y="21528"/>
                  </a:lnTo>
                  <a:lnTo>
                    <a:pt x="16499" y="24985"/>
                  </a:lnTo>
                  <a:lnTo>
                    <a:pt x="16814" y="23728"/>
                  </a:lnTo>
                  <a:lnTo>
                    <a:pt x="629" y="20350"/>
                  </a:lnTo>
                  <a:close/>
                  <a:moveTo>
                    <a:pt x="36063" y="25300"/>
                  </a:moveTo>
                  <a:lnTo>
                    <a:pt x="36063" y="26635"/>
                  </a:lnTo>
                  <a:lnTo>
                    <a:pt x="52483" y="26635"/>
                  </a:lnTo>
                  <a:lnTo>
                    <a:pt x="52483" y="25378"/>
                  </a:lnTo>
                  <a:lnTo>
                    <a:pt x="36063" y="25300"/>
                  </a:lnTo>
                  <a:close/>
                  <a:moveTo>
                    <a:pt x="0" y="25771"/>
                  </a:moveTo>
                  <a:lnTo>
                    <a:pt x="0" y="27028"/>
                  </a:lnTo>
                  <a:lnTo>
                    <a:pt x="16421" y="27028"/>
                  </a:lnTo>
                  <a:lnTo>
                    <a:pt x="16499" y="25771"/>
                  </a:lnTo>
                  <a:close/>
                  <a:moveTo>
                    <a:pt x="35984" y="27421"/>
                  </a:moveTo>
                  <a:lnTo>
                    <a:pt x="35748" y="28599"/>
                  </a:lnTo>
                  <a:lnTo>
                    <a:pt x="51855" y="32056"/>
                  </a:lnTo>
                  <a:lnTo>
                    <a:pt x="52090" y="30799"/>
                  </a:lnTo>
                  <a:lnTo>
                    <a:pt x="35984" y="27421"/>
                  </a:lnTo>
                  <a:close/>
                  <a:moveTo>
                    <a:pt x="16578" y="27814"/>
                  </a:moveTo>
                  <a:lnTo>
                    <a:pt x="472" y="31192"/>
                  </a:lnTo>
                  <a:lnTo>
                    <a:pt x="707" y="32449"/>
                  </a:lnTo>
                  <a:lnTo>
                    <a:pt x="16814" y="28992"/>
                  </a:lnTo>
                  <a:lnTo>
                    <a:pt x="16578" y="27814"/>
                  </a:lnTo>
                  <a:close/>
                  <a:moveTo>
                    <a:pt x="35513" y="29385"/>
                  </a:moveTo>
                  <a:lnTo>
                    <a:pt x="35041" y="30485"/>
                  </a:lnTo>
                  <a:lnTo>
                    <a:pt x="50048" y="37242"/>
                  </a:lnTo>
                  <a:lnTo>
                    <a:pt x="50598" y="36063"/>
                  </a:lnTo>
                  <a:lnTo>
                    <a:pt x="35513" y="29385"/>
                  </a:lnTo>
                  <a:close/>
                  <a:moveTo>
                    <a:pt x="17128" y="29778"/>
                  </a:moveTo>
                  <a:lnTo>
                    <a:pt x="2122" y="36456"/>
                  </a:lnTo>
                  <a:lnTo>
                    <a:pt x="2593" y="37556"/>
                  </a:lnTo>
                  <a:lnTo>
                    <a:pt x="17678" y="30956"/>
                  </a:lnTo>
                  <a:lnTo>
                    <a:pt x="17128" y="29778"/>
                  </a:lnTo>
                  <a:close/>
                  <a:moveTo>
                    <a:pt x="34648" y="31271"/>
                  </a:moveTo>
                  <a:lnTo>
                    <a:pt x="33863" y="32292"/>
                  </a:lnTo>
                  <a:lnTo>
                    <a:pt x="47219" y="41956"/>
                  </a:lnTo>
                  <a:lnTo>
                    <a:pt x="47926" y="40934"/>
                  </a:lnTo>
                  <a:lnTo>
                    <a:pt x="34648" y="31271"/>
                  </a:lnTo>
                  <a:close/>
                  <a:moveTo>
                    <a:pt x="18149" y="31585"/>
                  </a:moveTo>
                  <a:lnTo>
                    <a:pt x="4714" y="41249"/>
                  </a:lnTo>
                  <a:lnTo>
                    <a:pt x="5500" y="42270"/>
                  </a:lnTo>
                  <a:lnTo>
                    <a:pt x="18778" y="32528"/>
                  </a:lnTo>
                  <a:lnTo>
                    <a:pt x="18149" y="31585"/>
                  </a:lnTo>
                  <a:close/>
                  <a:moveTo>
                    <a:pt x="33470" y="32921"/>
                  </a:moveTo>
                  <a:lnTo>
                    <a:pt x="32449" y="33706"/>
                  </a:lnTo>
                  <a:lnTo>
                    <a:pt x="43527" y="45963"/>
                  </a:lnTo>
                  <a:lnTo>
                    <a:pt x="44469" y="45099"/>
                  </a:lnTo>
                  <a:lnTo>
                    <a:pt x="33470" y="32921"/>
                  </a:lnTo>
                  <a:close/>
                  <a:moveTo>
                    <a:pt x="19406" y="33156"/>
                  </a:moveTo>
                  <a:lnTo>
                    <a:pt x="8328" y="45413"/>
                  </a:lnTo>
                  <a:lnTo>
                    <a:pt x="9271" y="46198"/>
                  </a:lnTo>
                  <a:lnTo>
                    <a:pt x="20349" y="34021"/>
                  </a:lnTo>
                  <a:lnTo>
                    <a:pt x="19406" y="33156"/>
                  </a:lnTo>
                  <a:close/>
                  <a:moveTo>
                    <a:pt x="31899" y="34256"/>
                  </a:moveTo>
                  <a:lnTo>
                    <a:pt x="30799" y="34885"/>
                  </a:lnTo>
                  <a:lnTo>
                    <a:pt x="39048" y="49105"/>
                  </a:lnTo>
                  <a:lnTo>
                    <a:pt x="40148" y="48477"/>
                  </a:lnTo>
                  <a:lnTo>
                    <a:pt x="31899" y="34256"/>
                  </a:lnTo>
                  <a:close/>
                  <a:moveTo>
                    <a:pt x="20978" y="34413"/>
                  </a:moveTo>
                  <a:lnTo>
                    <a:pt x="12728" y="48713"/>
                  </a:lnTo>
                  <a:lnTo>
                    <a:pt x="13828" y="49341"/>
                  </a:lnTo>
                  <a:lnTo>
                    <a:pt x="22078" y="35042"/>
                  </a:lnTo>
                  <a:lnTo>
                    <a:pt x="20978" y="34413"/>
                  </a:lnTo>
                  <a:close/>
                  <a:moveTo>
                    <a:pt x="30092" y="35199"/>
                  </a:moveTo>
                  <a:lnTo>
                    <a:pt x="28834" y="35592"/>
                  </a:lnTo>
                  <a:lnTo>
                    <a:pt x="33941" y="51227"/>
                  </a:lnTo>
                  <a:lnTo>
                    <a:pt x="35120" y="50834"/>
                  </a:lnTo>
                  <a:lnTo>
                    <a:pt x="30092" y="35199"/>
                  </a:lnTo>
                  <a:close/>
                  <a:moveTo>
                    <a:pt x="22863" y="35356"/>
                  </a:moveTo>
                  <a:lnTo>
                    <a:pt x="17756" y="50991"/>
                  </a:lnTo>
                  <a:lnTo>
                    <a:pt x="18935" y="51384"/>
                  </a:lnTo>
                  <a:lnTo>
                    <a:pt x="24042" y="35749"/>
                  </a:lnTo>
                  <a:lnTo>
                    <a:pt x="22863" y="35356"/>
                  </a:lnTo>
                  <a:close/>
                  <a:moveTo>
                    <a:pt x="24828" y="35828"/>
                  </a:moveTo>
                  <a:lnTo>
                    <a:pt x="23099" y="52248"/>
                  </a:lnTo>
                  <a:lnTo>
                    <a:pt x="24356" y="52327"/>
                  </a:lnTo>
                  <a:lnTo>
                    <a:pt x="26085" y="35985"/>
                  </a:lnTo>
                  <a:lnTo>
                    <a:pt x="24828" y="35828"/>
                  </a:lnTo>
                  <a:close/>
                  <a:moveTo>
                    <a:pt x="28127" y="35828"/>
                  </a:moveTo>
                  <a:lnTo>
                    <a:pt x="26870" y="35906"/>
                  </a:lnTo>
                  <a:lnTo>
                    <a:pt x="28599" y="52327"/>
                  </a:lnTo>
                  <a:lnTo>
                    <a:pt x="29856" y="52170"/>
                  </a:lnTo>
                  <a:lnTo>
                    <a:pt x="28127" y="358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flipH="1">
              <a:off x="7460575" y="4259775"/>
              <a:ext cx="746400" cy="1306200"/>
            </a:xfrm>
            <a:custGeom>
              <a:avLst/>
              <a:gdLst/>
              <a:ahLst/>
              <a:cxnLst/>
              <a:rect l="l" t="t" r="r" b="b"/>
              <a:pathLst>
                <a:path w="29856" h="52248" extrusionOk="0">
                  <a:moveTo>
                    <a:pt x="20668" y="8089"/>
                  </a:moveTo>
                  <a:cubicBezTo>
                    <a:pt x="20666" y="8116"/>
                    <a:pt x="20665" y="8144"/>
                    <a:pt x="20664" y="8171"/>
                  </a:cubicBezTo>
                  <a:cubicBezTo>
                    <a:pt x="20665" y="8144"/>
                    <a:pt x="20667" y="8116"/>
                    <a:pt x="20668" y="8089"/>
                  </a:cubicBezTo>
                  <a:close/>
                  <a:moveTo>
                    <a:pt x="24585" y="4346"/>
                  </a:moveTo>
                  <a:cubicBezTo>
                    <a:pt x="26590" y="4346"/>
                    <a:pt x="27886" y="4872"/>
                    <a:pt x="28285" y="5736"/>
                  </a:cubicBezTo>
                  <a:cubicBezTo>
                    <a:pt x="28913" y="7071"/>
                    <a:pt x="27420" y="9193"/>
                    <a:pt x="24671" y="11235"/>
                  </a:cubicBezTo>
                  <a:lnTo>
                    <a:pt x="24435" y="11235"/>
                  </a:lnTo>
                  <a:cubicBezTo>
                    <a:pt x="24042" y="11235"/>
                    <a:pt x="23571" y="11235"/>
                    <a:pt x="23099" y="11314"/>
                  </a:cubicBezTo>
                  <a:cubicBezTo>
                    <a:pt x="19642" y="11707"/>
                    <a:pt x="16185" y="12649"/>
                    <a:pt x="12885" y="14142"/>
                  </a:cubicBezTo>
                  <a:cubicBezTo>
                    <a:pt x="10136" y="15242"/>
                    <a:pt x="7464" y="16735"/>
                    <a:pt x="5029" y="18542"/>
                  </a:cubicBezTo>
                  <a:cubicBezTo>
                    <a:pt x="3222" y="18542"/>
                    <a:pt x="1965" y="18071"/>
                    <a:pt x="1572" y="17206"/>
                  </a:cubicBezTo>
                  <a:cubicBezTo>
                    <a:pt x="550" y="14849"/>
                    <a:pt x="5814" y="10292"/>
                    <a:pt x="13043" y="7150"/>
                  </a:cubicBezTo>
                  <a:cubicBezTo>
                    <a:pt x="15085" y="6286"/>
                    <a:pt x="17128" y="5578"/>
                    <a:pt x="19249" y="5107"/>
                  </a:cubicBezTo>
                  <a:cubicBezTo>
                    <a:pt x="20170" y="5798"/>
                    <a:pt x="20716" y="6938"/>
                    <a:pt x="20668" y="8089"/>
                  </a:cubicBezTo>
                  <a:lnTo>
                    <a:pt x="20668" y="8089"/>
                  </a:lnTo>
                  <a:cubicBezTo>
                    <a:pt x="20775" y="6395"/>
                    <a:pt x="21790" y="4941"/>
                    <a:pt x="23413" y="4400"/>
                  </a:cubicBezTo>
                  <a:cubicBezTo>
                    <a:pt x="23827" y="4363"/>
                    <a:pt x="24218" y="4346"/>
                    <a:pt x="24585" y="4346"/>
                  </a:cubicBezTo>
                  <a:close/>
                  <a:moveTo>
                    <a:pt x="24121" y="11707"/>
                  </a:moveTo>
                  <a:cubicBezTo>
                    <a:pt x="21842" y="13278"/>
                    <a:pt x="19407" y="14692"/>
                    <a:pt x="16814" y="15792"/>
                  </a:cubicBezTo>
                  <a:cubicBezTo>
                    <a:pt x="13278" y="17364"/>
                    <a:pt x="9586" y="18306"/>
                    <a:pt x="5736" y="18542"/>
                  </a:cubicBezTo>
                  <a:cubicBezTo>
                    <a:pt x="8014" y="16971"/>
                    <a:pt x="10528" y="15556"/>
                    <a:pt x="13121" y="14457"/>
                  </a:cubicBezTo>
                  <a:cubicBezTo>
                    <a:pt x="16264" y="13042"/>
                    <a:pt x="19721" y="12100"/>
                    <a:pt x="23178" y="11707"/>
                  </a:cubicBezTo>
                  <a:close/>
                  <a:moveTo>
                    <a:pt x="24828" y="11707"/>
                  </a:moveTo>
                  <a:cubicBezTo>
                    <a:pt x="26713" y="11785"/>
                    <a:pt x="27970" y="12257"/>
                    <a:pt x="28285" y="13121"/>
                  </a:cubicBezTo>
                  <a:cubicBezTo>
                    <a:pt x="28835" y="14457"/>
                    <a:pt x="27420" y="16499"/>
                    <a:pt x="24671" y="18621"/>
                  </a:cubicBezTo>
                  <a:lnTo>
                    <a:pt x="24435" y="18621"/>
                  </a:lnTo>
                  <a:cubicBezTo>
                    <a:pt x="24042" y="18621"/>
                    <a:pt x="23571" y="18699"/>
                    <a:pt x="23099" y="18699"/>
                  </a:cubicBezTo>
                  <a:cubicBezTo>
                    <a:pt x="19564" y="19092"/>
                    <a:pt x="16185" y="20035"/>
                    <a:pt x="12885" y="21528"/>
                  </a:cubicBezTo>
                  <a:cubicBezTo>
                    <a:pt x="10136" y="22628"/>
                    <a:pt x="7464" y="24120"/>
                    <a:pt x="5029" y="25927"/>
                  </a:cubicBezTo>
                  <a:cubicBezTo>
                    <a:pt x="3222" y="25849"/>
                    <a:pt x="1965" y="25377"/>
                    <a:pt x="1572" y="24592"/>
                  </a:cubicBezTo>
                  <a:cubicBezTo>
                    <a:pt x="943" y="23256"/>
                    <a:pt x="2436" y="21135"/>
                    <a:pt x="5186" y="19092"/>
                  </a:cubicBezTo>
                  <a:cubicBezTo>
                    <a:pt x="8093" y="19092"/>
                    <a:pt x="12414" y="18149"/>
                    <a:pt x="16971" y="16185"/>
                  </a:cubicBezTo>
                  <a:cubicBezTo>
                    <a:pt x="19721" y="15007"/>
                    <a:pt x="22392" y="13514"/>
                    <a:pt x="24828" y="11707"/>
                  </a:cubicBezTo>
                  <a:close/>
                  <a:moveTo>
                    <a:pt x="24121" y="19092"/>
                  </a:moveTo>
                  <a:cubicBezTo>
                    <a:pt x="21842" y="20663"/>
                    <a:pt x="19407" y="22078"/>
                    <a:pt x="16814" y="23178"/>
                  </a:cubicBezTo>
                  <a:cubicBezTo>
                    <a:pt x="13278" y="24749"/>
                    <a:pt x="9586" y="25692"/>
                    <a:pt x="5736" y="25927"/>
                  </a:cubicBezTo>
                  <a:cubicBezTo>
                    <a:pt x="8014" y="24356"/>
                    <a:pt x="10528" y="22942"/>
                    <a:pt x="13121" y="21842"/>
                  </a:cubicBezTo>
                  <a:cubicBezTo>
                    <a:pt x="16264" y="20428"/>
                    <a:pt x="19721" y="19485"/>
                    <a:pt x="23178" y="19092"/>
                  </a:cubicBezTo>
                  <a:close/>
                  <a:moveTo>
                    <a:pt x="24042" y="26399"/>
                  </a:moveTo>
                  <a:lnTo>
                    <a:pt x="24042" y="26477"/>
                  </a:lnTo>
                  <a:cubicBezTo>
                    <a:pt x="21764" y="28049"/>
                    <a:pt x="19328" y="29384"/>
                    <a:pt x="16814" y="30484"/>
                  </a:cubicBezTo>
                  <a:cubicBezTo>
                    <a:pt x="13278" y="31977"/>
                    <a:pt x="9586" y="32998"/>
                    <a:pt x="5814" y="33234"/>
                  </a:cubicBezTo>
                  <a:cubicBezTo>
                    <a:pt x="8093" y="31663"/>
                    <a:pt x="10528" y="30249"/>
                    <a:pt x="13043" y="29227"/>
                  </a:cubicBezTo>
                  <a:cubicBezTo>
                    <a:pt x="16264" y="27734"/>
                    <a:pt x="19642" y="26870"/>
                    <a:pt x="23178" y="26477"/>
                  </a:cubicBezTo>
                  <a:cubicBezTo>
                    <a:pt x="23492" y="26399"/>
                    <a:pt x="23806" y="26399"/>
                    <a:pt x="24042" y="26399"/>
                  </a:cubicBezTo>
                  <a:close/>
                  <a:moveTo>
                    <a:pt x="24828" y="19092"/>
                  </a:moveTo>
                  <a:cubicBezTo>
                    <a:pt x="26713" y="19092"/>
                    <a:pt x="27970" y="19642"/>
                    <a:pt x="28285" y="20428"/>
                  </a:cubicBezTo>
                  <a:cubicBezTo>
                    <a:pt x="28835" y="21842"/>
                    <a:pt x="27420" y="23885"/>
                    <a:pt x="24592" y="26006"/>
                  </a:cubicBezTo>
                  <a:lnTo>
                    <a:pt x="24435" y="26006"/>
                  </a:lnTo>
                  <a:cubicBezTo>
                    <a:pt x="24042" y="26006"/>
                    <a:pt x="23571" y="26006"/>
                    <a:pt x="23099" y="26085"/>
                  </a:cubicBezTo>
                  <a:cubicBezTo>
                    <a:pt x="19564" y="26477"/>
                    <a:pt x="16185" y="27420"/>
                    <a:pt x="12885" y="28913"/>
                  </a:cubicBezTo>
                  <a:cubicBezTo>
                    <a:pt x="10136" y="30013"/>
                    <a:pt x="7464" y="31506"/>
                    <a:pt x="5029" y="33313"/>
                  </a:cubicBezTo>
                  <a:cubicBezTo>
                    <a:pt x="3222" y="33156"/>
                    <a:pt x="1965" y="32763"/>
                    <a:pt x="1572" y="31820"/>
                  </a:cubicBezTo>
                  <a:lnTo>
                    <a:pt x="1572" y="31899"/>
                  </a:lnTo>
                  <a:cubicBezTo>
                    <a:pt x="943" y="30563"/>
                    <a:pt x="2436" y="28520"/>
                    <a:pt x="5186" y="26399"/>
                  </a:cubicBezTo>
                  <a:cubicBezTo>
                    <a:pt x="5290" y="26402"/>
                    <a:pt x="5396" y="26403"/>
                    <a:pt x="5503" y="26403"/>
                  </a:cubicBezTo>
                  <a:cubicBezTo>
                    <a:pt x="8403" y="26403"/>
                    <a:pt x="12577" y="25386"/>
                    <a:pt x="16971" y="23492"/>
                  </a:cubicBezTo>
                  <a:cubicBezTo>
                    <a:pt x="19721" y="22392"/>
                    <a:pt x="22392" y="20899"/>
                    <a:pt x="24828" y="19092"/>
                  </a:cubicBezTo>
                  <a:close/>
                  <a:moveTo>
                    <a:pt x="24121" y="33784"/>
                  </a:moveTo>
                  <a:cubicBezTo>
                    <a:pt x="21842" y="35434"/>
                    <a:pt x="19328" y="36770"/>
                    <a:pt x="16735" y="37870"/>
                  </a:cubicBezTo>
                  <a:cubicBezTo>
                    <a:pt x="13314" y="39425"/>
                    <a:pt x="9662" y="40364"/>
                    <a:pt x="5855" y="40612"/>
                  </a:cubicBezTo>
                  <a:lnTo>
                    <a:pt x="5855" y="40612"/>
                  </a:lnTo>
                  <a:cubicBezTo>
                    <a:pt x="8099" y="38999"/>
                    <a:pt x="10495" y="37615"/>
                    <a:pt x="13043" y="36534"/>
                  </a:cubicBezTo>
                  <a:cubicBezTo>
                    <a:pt x="16264" y="35120"/>
                    <a:pt x="19642" y="34177"/>
                    <a:pt x="23099" y="33784"/>
                  </a:cubicBezTo>
                  <a:close/>
                  <a:moveTo>
                    <a:pt x="24828" y="26399"/>
                  </a:moveTo>
                  <a:cubicBezTo>
                    <a:pt x="26713" y="26399"/>
                    <a:pt x="27970" y="26949"/>
                    <a:pt x="28363" y="27813"/>
                  </a:cubicBezTo>
                  <a:cubicBezTo>
                    <a:pt x="28913" y="29149"/>
                    <a:pt x="27420" y="31191"/>
                    <a:pt x="24671" y="33313"/>
                  </a:cubicBezTo>
                  <a:lnTo>
                    <a:pt x="24671" y="33391"/>
                  </a:lnTo>
                  <a:lnTo>
                    <a:pt x="23099" y="33391"/>
                  </a:lnTo>
                  <a:cubicBezTo>
                    <a:pt x="19564" y="33784"/>
                    <a:pt x="16107" y="34727"/>
                    <a:pt x="12885" y="36141"/>
                  </a:cubicBezTo>
                  <a:cubicBezTo>
                    <a:pt x="10136" y="37320"/>
                    <a:pt x="7464" y="38812"/>
                    <a:pt x="5029" y="40620"/>
                  </a:cubicBezTo>
                  <a:cubicBezTo>
                    <a:pt x="3222" y="40541"/>
                    <a:pt x="1965" y="40148"/>
                    <a:pt x="1572" y="39205"/>
                  </a:cubicBezTo>
                  <a:cubicBezTo>
                    <a:pt x="1022" y="37870"/>
                    <a:pt x="2515" y="35748"/>
                    <a:pt x="5264" y="33706"/>
                  </a:cubicBezTo>
                  <a:cubicBezTo>
                    <a:pt x="8171" y="33706"/>
                    <a:pt x="12493" y="32763"/>
                    <a:pt x="16971" y="30799"/>
                  </a:cubicBezTo>
                  <a:cubicBezTo>
                    <a:pt x="19799" y="29699"/>
                    <a:pt x="22392" y="28206"/>
                    <a:pt x="24828" y="26399"/>
                  </a:cubicBezTo>
                  <a:close/>
                  <a:moveTo>
                    <a:pt x="24828" y="33784"/>
                  </a:moveTo>
                  <a:cubicBezTo>
                    <a:pt x="26792" y="33784"/>
                    <a:pt x="27970" y="34256"/>
                    <a:pt x="28285" y="35120"/>
                  </a:cubicBezTo>
                  <a:lnTo>
                    <a:pt x="28285" y="35198"/>
                  </a:lnTo>
                  <a:cubicBezTo>
                    <a:pt x="29306" y="37555"/>
                    <a:pt x="24042" y="42034"/>
                    <a:pt x="16814" y="45176"/>
                  </a:cubicBezTo>
                  <a:cubicBezTo>
                    <a:pt x="14457" y="46198"/>
                    <a:pt x="12021" y="46983"/>
                    <a:pt x="9507" y="47533"/>
                  </a:cubicBezTo>
                  <a:cubicBezTo>
                    <a:pt x="8407" y="46748"/>
                    <a:pt x="7700" y="45491"/>
                    <a:pt x="7700" y="44155"/>
                  </a:cubicBezTo>
                  <a:cubicBezTo>
                    <a:pt x="7700" y="45884"/>
                    <a:pt x="6600" y="47455"/>
                    <a:pt x="4950" y="48005"/>
                  </a:cubicBezTo>
                  <a:cubicBezTo>
                    <a:pt x="3222" y="47926"/>
                    <a:pt x="1965" y="47455"/>
                    <a:pt x="1572" y="46591"/>
                  </a:cubicBezTo>
                  <a:cubicBezTo>
                    <a:pt x="943" y="45255"/>
                    <a:pt x="2436" y="43212"/>
                    <a:pt x="5186" y="41091"/>
                  </a:cubicBezTo>
                  <a:cubicBezTo>
                    <a:pt x="5290" y="41094"/>
                    <a:pt x="5396" y="41095"/>
                    <a:pt x="5504" y="41095"/>
                  </a:cubicBezTo>
                  <a:cubicBezTo>
                    <a:pt x="8403" y="41095"/>
                    <a:pt x="12577" y="40081"/>
                    <a:pt x="16971" y="38262"/>
                  </a:cubicBezTo>
                  <a:cubicBezTo>
                    <a:pt x="19721" y="37084"/>
                    <a:pt x="22392" y="35591"/>
                    <a:pt x="24828" y="33784"/>
                  </a:cubicBezTo>
                  <a:close/>
                  <a:moveTo>
                    <a:pt x="20742" y="0"/>
                  </a:moveTo>
                  <a:cubicBezTo>
                    <a:pt x="20742" y="2279"/>
                    <a:pt x="18935" y="4086"/>
                    <a:pt x="16657" y="4086"/>
                  </a:cubicBezTo>
                  <a:cubicBezTo>
                    <a:pt x="17442" y="4086"/>
                    <a:pt x="18149" y="4243"/>
                    <a:pt x="18857" y="4714"/>
                  </a:cubicBezTo>
                  <a:cubicBezTo>
                    <a:pt x="16814" y="5186"/>
                    <a:pt x="14850" y="5893"/>
                    <a:pt x="12964" y="6678"/>
                  </a:cubicBezTo>
                  <a:cubicBezTo>
                    <a:pt x="5186" y="10057"/>
                    <a:pt x="0" y="14771"/>
                    <a:pt x="1257" y="17364"/>
                  </a:cubicBezTo>
                  <a:cubicBezTo>
                    <a:pt x="1650" y="18306"/>
                    <a:pt x="2829" y="18856"/>
                    <a:pt x="4557" y="19013"/>
                  </a:cubicBezTo>
                  <a:cubicBezTo>
                    <a:pt x="1886" y="21135"/>
                    <a:pt x="629" y="23178"/>
                    <a:pt x="1257" y="24670"/>
                  </a:cubicBezTo>
                  <a:cubicBezTo>
                    <a:pt x="1650" y="25613"/>
                    <a:pt x="2829" y="26163"/>
                    <a:pt x="4557" y="26320"/>
                  </a:cubicBezTo>
                  <a:cubicBezTo>
                    <a:pt x="1886" y="28442"/>
                    <a:pt x="629" y="30563"/>
                    <a:pt x="1257" y="31977"/>
                  </a:cubicBezTo>
                  <a:cubicBezTo>
                    <a:pt x="1650" y="32998"/>
                    <a:pt x="2829" y="33470"/>
                    <a:pt x="4557" y="33627"/>
                  </a:cubicBezTo>
                  <a:cubicBezTo>
                    <a:pt x="1965" y="35748"/>
                    <a:pt x="550" y="37870"/>
                    <a:pt x="1257" y="39362"/>
                  </a:cubicBezTo>
                  <a:cubicBezTo>
                    <a:pt x="1650" y="40384"/>
                    <a:pt x="2829" y="40855"/>
                    <a:pt x="4557" y="41012"/>
                  </a:cubicBezTo>
                  <a:cubicBezTo>
                    <a:pt x="1886" y="43134"/>
                    <a:pt x="629" y="45255"/>
                    <a:pt x="1257" y="46669"/>
                  </a:cubicBezTo>
                  <a:cubicBezTo>
                    <a:pt x="1650" y="47769"/>
                    <a:pt x="2986" y="48319"/>
                    <a:pt x="4950" y="48398"/>
                  </a:cubicBezTo>
                  <a:cubicBezTo>
                    <a:pt x="6600" y="48948"/>
                    <a:pt x="7779" y="50440"/>
                    <a:pt x="7779" y="52248"/>
                  </a:cubicBezTo>
                  <a:cubicBezTo>
                    <a:pt x="7779" y="49969"/>
                    <a:pt x="9586" y="48162"/>
                    <a:pt x="11864" y="48162"/>
                  </a:cubicBezTo>
                  <a:cubicBezTo>
                    <a:pt x="11236" y="48162"/>
                    <a:pt x="10686" y="48005"/>
                    <a:pt x="10136" y="47769"/>
                  </a:cubicBezTo>
                  <a:cubicBezTo>
                    <a:pt x="12493" y="47219"/>
                    <a:pt x="14771" y="46512"/>
                    <a:pt x="17050" y="45569"/>
                  </a:cubicBezTo>
                  <a:cubicBezTo>
                    <a:pt x="24671" y="42269"/>
                    <a:pt x="29856" y="37634"/>
                    <a:pt x="28756" y="34963"/>
                  </a:cubicBezTo>
                  <a:cubicBezTo>
                    <a:pt x="28285" y="34020"/>
                    <a:pt x="27185" y="33470"/>
                    <a:pt x="25378" y="33313"/>
                  </a:cubicBezTo>
                  <a:cubicBezTo>
                    <a:pt x="27970" y="31191"/>
                    <a:pt x="29306" y="29070"/>
                    <a:pt x="28756" y="27656"/>
                  </a:cubicBezTo>
                  <a:cubicBezTo>
                    <a:pt x="28285" y="26635"/>
                    <a:pt x="27106" y="26163"/>
                    <a:pt x="25378" y="26006"/>
                  </a:cubicBezTo>
                  <a:cubicBezTo>
                    <a:pt x="28049" y="23885"/>
                    <a:pt x="29385" y="21763"/>
                    <a:pt x="28756" y="20271"/>
                  </a:cubicBezTo>
                  <a:cubicBezTo>
                    <a:pt x="28285" y="19328"/>
                    <a:pt x="27185" y="18778"/>
                    <a:pt x="25378" y="18621"/>
                  </a:cubicBezTo>
                  <a:cubicBezTo>
                    <a:pt x="28049" y="16499"/>
                    <a:pt x="29306" y="14378"/>
                    <a:pt x="28756" y="12964"/>
                  </a:cubicBezTo>
                  <a:cubicBezTo>
                    <a:pt x="28285" y="11942"/>
                    <a:pt x="27185" y="11392"/>
                    <a:pt x="25378" y="11314"/>
                  </a:cubicBezTo>
                  <a:cubicBezTo>
                    <a:pt x="28049" y="9193"/>
                    <a:pt x="29306" y="7071"/>
                    <a:pt x="28756" y="5578"/>
                  </a:cubicBezTo>
                  <a:cubicBezTo>
                    <a:pt x="28285" y="4478"/>
                    <a:pt x="26792" y="3929"/>
                    <a:pt x="24513" y="3929"/>
                  </a:cubicBezTo>
                  <a:lnTo>
                    <a:pt x="23649" y="3929"/>
                  </a:lnTo>
                  <a:cubicBezTo>
                    <a:pt x="21921" y="3379"/>
                    <a:pt x="20742" y="1807"/>
                    <a:pt x="2074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1"/>
          <p:cNvGrpSpPr/>
          <p:nvPr/>
        </p:nvGrpSpPr>
        <p:grpSpPr>
          <a:xfrm flipH="1">
            <a:off x="0" y="0"/>
            <a:ext cx="4986750" cy="3919025"/>
            <a:chOff x="4157250" y="0"/>
            <a:chExt cx="4986750" cy="3919025"/>
          </a:xfrm>
        </p:grpSpPr>
        <p:pic>
          <p:nvPicPr>
            <p:cNvPr id="139" name="Google Shape;139;p11"/>
            <p:cNvPicPr preferRelativeResize="0"/>
            <p:nvPr/>
          </p:nvPicPr>
          <p:blipFill rotWithShape="1">
            <a:blip r:embed="rId3">
              <a:alphaModFix/>
            </a:blip>
            <a:srcRect l="-3478" t="28518" r="79961" b="11569"/>
            <a:stretch/>
          </p:blipFill>
          <p:spPr>
            <a:xfrm>
              <a:off x="6204675" y="0"/>
              <a:ext cx="2939325" cy="3919025"/>
            </a:xfrm>
            <a:prstGeom prst="rect">
              <a:avLst/>
            </a:prstGeom>
            <a:noFill/>
            <a:ln>
              <a:noFill/>
            </a:ln>
          </p:spPr>
        </p:pic>
        <p:pic>
          <p:nvPicPr>
            <p:cNvPr id="140" name="Google Shape;140;p11"/>
            <p:cNvPicPr preferRelativeResize="0"/>
            <p:nvPr/>
          </p:nvPicPr>
          <p:blipFill rotWithShape="1">
            <a:blip r:embed="rId2">
              <a:alphaModFix/>
            </a:blip>
            <a:srcRect l="14461" t="59548" r="39321"/>
            <a:stretch/>
          </p:blipFill>
          <p:spPr>
            <a:xfrm>
              <a:off x="4157250" y="0"/>
              <a:ext cx="4986750" cy="2284300"/>
            </a:xfrm>
            <a:prstGeom prst="rect">
              <a:avLst/>
            </a:prstGeom>
            <a:noFill/>
            <a:ln>
              <a:noFill/>
            </a:ln>
          </p:spPr>
        </p:pic>
      </p:grpSp>
      <p:sp>
        <p:nvSpPr>
          <p:cNvPr id="141" name="Google Shape;141;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1pPr>
            <a:lvl2pPr lvl="1"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2pPr>
            <a:lvl3pPr lvl="2"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3pPr>
            <a:lvl4pPr lvl="3"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4pPr>
            <a:lvl5pPr lvl="4"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5pPr>
            <a:lvl6pPr lvl="5"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6pPr>
            <a:lvl7pPr lvl="6"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7pPr>
            <a:lvl8pPr lvl="7"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8pPr>
            <a:lvl9pPr lvl="8" algn="ctr" rtl="0">
              <a:spcBef>
                <a:spcPts val="0"/>
              </a:spcBef>
              <a:spcAft>
                <a:spcPts val="0"/>
              </a:spcAft>
              <a:buClr>
                <a:schemeClr val="lt1"/>
              </a:buClr>
              <a:buSzPts val="2900"/>
              <a:buFont typeface="Unbounded"/>
              <a:buNone/>
              <a:defRPr sz="2900" b="1">
                <a:solidFill>
                  <a:schemeClr val="lt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ctor"/>
              <a:buChar char="●"/>
              <a:defRPr>
                <a:solidFill>
                  <a:schemeClr val="lt1"/>
                </a:solidFill>
                <a:latin typeface="Actor"/>
                <a:ea typeface="Actor"/>
                <a:cs typeface="Actor"/>
                <a:sym typeface="Actor"/>
              </a:defRPr>
            </a:lvl1pPr>
            <a:lvl2pPr marL="914400" lvl="1"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2pPr>
            <a:lvl3pPr marL="1371600" lvl="2"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3pPr>
            <a:lvl4pPr marL="1828800" lvl="3"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4pPr>
            <a:lvl5pPr marL="2286000" lvl="4"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5pPr>
            <a:lvl6pPr marL="2743200" lvl="5"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6pPr>
            <a:lvl7pPr marL="3200400" lvl="6"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7pPr>
            <a:lvl8pPr marL="3657600" lvl="7" indent="-317500">
              <a:lnSpc>
                <a:spcPct val="100000"/>
              </a:lnSpc>
              <a:spcBef>
                <a:spcPts val="1600"/>
              </a:spcBef>
              <a:spcAft>
                <a:spcPts val="0"/>
              </a:spcAft>
              <a:buClr>
                <a:schemeClr val="lt1"/>
              </a:buClr>
              <a:buSzPts val="1400"/>
              <a:buFont typeface="Actor"/>
              <a:buChar char="○"/>
              <a:defRPr>
                <a:solidFill>
                  <a:schemeClr val="lt1"/>
                </a:solidFill>
                <a:latin typeface="Actor"/>
                <a:ea typeface="Actor"/>
                <a:cs typeface="Actor"/>
                <a:sym typeface="Actor"/>
              </a:defRPr>
            </a:lvl8pPr>
            <a:lvl9pPr marL="4114800" lvl="8" indent="-317500">
              <a:lnSpc>
                <a:spcPct val="100000"/>
              </a:lnSpc>
              <a:spcBef>
                <a:spcPts val="1600"/>
              </a:spcBef>
              <a:spcAft>
                <a:spcPts val="1600"/>
              </a:spcAft>
              <a:buClr>
                <a:schemeClr val="lt1"/>
              </a:buClr>
              <a:buSzPts val="1400"/>
              <a:buFont typeface="Actor"/>
              <a:buChar char="■"/>
              <a:defRPr>
                <a:solidFill>
                  <a:schemeClr val="lt1"/>
                </a:solidFill>
                <a:latin typeface="Actor"/>
                <a:ea typeface="Actor"/>
                <a:cs typeface="Actor"/>
                <a:sym typeface="Actor"/>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latin typeface="Actor"/>
                <a:ea typeface="Actor"/>
                <a:cs typeface="Actor"/>
                <a:sym typeface="Actor"/>
              </a:defRPr>
            </a:lvl1pPr>
            <a:lvl2pPr lvl="1" algn="r">
              <a:buNone/>
              <a:defRPr sz="1300">
                <a:solidFill>
                  <a:schemeClr val="lt1"/>
                </a:solidFill>
                <a:latin typeface="Actor"/>
                <a:ea typeface="Actor"/>
                <a:cs typeface="Actor"/>
                <a:sym typeface="Actor"/>
              </a:defRPr>
            </a:lvl2pPr>
            <a:lvl3pPr lvl="2" algn="r">
              <a:buNone/>
              <a:defRPr sz="1300">
                <a:solidFill>
                  <a:schemeClr val="lt1"/>
                </a:solidFill>
                <a:latin typeface="Actor"/>
                <a:ea typeface="Actor"/>
                <a:cs typeface="Actor"/>
                <a:sym typeface="Actor"/>
              </a:defRPr>
            </a:lvl3pPr>
            <a:lvl4pPr lvl="3" algn="r">
              <a:buNone/>
              <a:defRPr sz="1300">
                <a:solidFill>
                  <a:schemeClr val="lt1"/>
                </a:solidFill>
                <a:latin typeface="Actor"/>
                <a:ea typeface="Actor"/>
                <a:cs typeface="Actor"/>
                <a:sym typeface="Actor"/>
              </a:defRPr>
            </a:lvl4pPr>
            <a:lvl5pPr lvl="4" algn="r">
              <a:buNone/>
              <a:defRPr sz="1300">
                <a:solidFill>
                  <a:schemeClr val="lt1"/>
                </a:solidFill>
                <a:latin typeface="Actor"/>
                <a:ea typeface="Actor"/>
                <a:cs typeface="Actor"/>
                <a:sym typeface="Actor"/>
              </a:defRPr>
            </a:lvl5pPr>
            <a:lvl6pPr lvl="5" algn="r">
              <a:buNone/>
              <a:defRPr sz="1300">
                <a:solidFill>
                  <a:schemeClr val="lt1"/>
                </a:solidFill>
                <a:latin typeface="Actor"/>
                <a:ea typeface="Actor"/>
                <a:cs typeface="Actor"/>
                <a:sym typeface="Actor"/>
              </a:defRPr>
            </a:lvl6pPr>
            <a:lvl7pPr lvl="6" algn="r">
              <a:buNone/>
              <a:defRPr sz="1300">
                <a:solidFill>
                  <a:schemeClr val="lt1"/>
                </a:solidFill>
                <a:latin typeface="Actor"/>
                <a:ea typeface="Actor"/>
                <a:cs typeface="Actor"/>
                <a:sym typeface="Actor"/>
              </a:defRPr>
            </a:lvl7pPr>
            <a:lvl8pPr lvl="7" algn="r">
              <a:buNone/>
              <a:defRPr sz="1300">
                <a:solidFill>
                  <a:schemeClr val="lt1"/>
                </a:solidFill>
                <a:latin typeface="Actor"/>
                <a:ea typeface="Actor"/>
                <a:cs typeface="Actor"/>
                <a:sym typeface="Actor"/>
              </a:defRPr>
            </a:lvl8pPr>
            <a:lvl9pPr lvl="8" algn="r">
              <a:buNone/>
              <a:defRPr sz="1300">
                <a:solidFill>
                  <a:schemeClr val="lt1"/>
                </a:solidFill>
                <a:latin typeface="Actor"/>
                <a:ea typeface="Actor"/>
                <a:cs typeface="Actor"/>
                <a:sym typeface="Acto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2"/>
          <p:cNvSpPr txBox="1">
            <a:spLocks noGrp="1"/>
          </p:cNvSpPr>
          <p:nvPr>
            <p:ph type="ctrTitle"/>
          </p:nvPr>
        </p:nvSpPr>
        <p:spPr>
          <a:xfrm>
            <a:off x="911975" y="991343"/>
            <a:ext cx="7403400" cy="137348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000" dirty="0">
                <a:solidFill>
                  <a:schemeClr val="bg2">
                    <a:lumMod val="20000"/>
                    <a:lumOff val="80000"/>
                  </a:schemeClr>
                </a:solidFill>
                <a:latin typeface="Helvetica" panose="020B0604020202020204" pitchFamily="34" charset="0"/>
                <a:ea typeface="Roboto" panose="020B0604020202020204" pitchFamily="2" charset="0"/>
                <a:cs typeface="Helvetica" panose="020B0604020202020204" pitchFamily="34" charset="0"/>
                <a:sym typeface="Roboto"/>
              </a:rPr>
              <a:t>Waste Management and Recycling System</a:t>
            </a:r>
            <a:endParaRPr sz="4000" b="0" dirty="0">
              <a:solidFill>
                <a:schemeClr val="bg2">
                  <a:lumMod val="20000"/>
                  <a:lumOff val="80000"/>
                </a:schemeClr>
              </a:solidFill>
              <a:latin typeface="Helvetica" panose="020B0604020202020204" pitchFamily="34" charset="0"/>
              <a:ea typeface="Roboto" panose="020B0604020202020204" pitchFamily="2" charset="0"/>
              <a:cs typeface="Helvetica" panose="020B0604020202020204" pitchFamily="34" charset="0"/>
              <a:sym typeface="Unbounded Light"/>
            </a:endParaRPr>
          </a:p>
        </p:txBody>
      </p:sp>
      <p:sp>
        <p:nvSpPr>
          <p:cNvPr id="461" name="Google Shape;461;p32"/>
          <p:cNvSpPr txBox="1">
            <a:spLocks noGrp="1"/>
          </p:cNvSpPr>
          <p:nvPr>
            <p:ph type="subTitle" idx="1"/>
          </p:nvPr>
        </p:nvSpPr>
        <p:spPr>
          <a:xfrm>
            <a:off x="1923392" y="2940414"/>
            <a:ext cx="5336107" cy="8304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 b="1" dirty="0">
              <a:latin typeface="Helvetica" panose="020B0604020202020204" pitchFamily="34" charset="0"/>
              <a:ea typeface="Unbounded Light"/>
              <a:cs typeface="Helvetica" panose="020B0604020202020204" pitchFamily="34" charset="0"/>
              <a:sym typeface="Unbounded Light"/>
            </a:endParaRPr>
          </a:p>
          <a:p>
            <a:pPr marL="0" lvl="0" indent="0" algn="ctr" rtl="0">
              <a:spcBef>
                <a:spcPts val="0"/>
              </a:spcBef>
              <a:spcAft>
                <a:spcPts val="0"/>
              </a:spcAft>
              <a:buNone/>
            </a:pPr>
            <a:r>
              <a:rPr lang="en" b="1" dirty="0">
                <a:solidFill>
                  <a:schemeClr val="bg2">
                    <a:lumMod val="20000"/>
                    <a:lumOff val="80000"/>
                  </a:schemeClr>
                </a:solidFill>
                <a:latin typeface="Helvetica" panose="020B0604020202020204" pitchFamily="34" charset="0"/>
                <a:ea typeface="Unbounded Light"/>
                <a:cs typeface="Helvetica" panose="020B0604020202020204" pitchFamily="34" charset="0"/>
                <a:sym typeface="Unbounded Light"/>
              </a:rPr>
              <a:t>Done by : ID:27901 - Name: vanessa ICYEZA</a:t>
            </a:r>
            <a:endParaRPr b="1" dirty="0">
              <a:solidFill>
                <a:schemeClr val="bg2">
                  <a:lumMod val="20000"/>
                  <a:lumOff val="80000"/>
                </a:schemeClr>
              </a:solidFill>
              <a:latin typeface="Helvetica" panose="020B0604020202020204" pitchFamily="34" charset="0"/>
              <a:ea typeface="Unbounded Light"/>
              <a:cs typeface="Helvetica" panose="020B0604020202020204" pitchFamily="34" charset="0"/>
              <a:sym typeface="Unbounded Light"/>
            </a:endParaRPr>
          </a:p>
          <a:p>
            <a:pPr marL="0" lvl="0" indent="0" algn="ctr" rtl="0">
              <a:spcBef>
                <a:spcPts val="0"/>
              </a:spcBef>
              <a:spcAft>
                <a:spcPts val="0"/>
              </a:spcAft>
              <a:buNone/>
            </a:pPr>
            <a:endParaRPr sz="2300" dirty="0"/>
          </a:p>
        </p:txBody>
      </p:sp>
      <p:sp>
        <p:nvSpPr>
          <p:cNvPr id="462" name="Google Shape;462;p32"/>
          <p:cNvSpPr/>
          <p:nvPr/>
        </p:nvSpPr>
        <p:spPr>
          <a:xfrm>
            <a:off x="3799350" y="4165405"/>
            <a:ext cx="1545300" cy="318460"/>
          </a:xfrm>
          <a:custGeom>
            <a:avLst/>
            <a:gdLst/>
            <a:ahLst/>
            <a:cxnLst/>
            <a:rect l="l" t="t" r="r" b="b"/>
            <a:pathLst>
              <a:path w="61812" h="14026" extrusionOk="0">
                <a:moveTo>
                  <a:pt x="7040" y="0"/>
                </a:moveTo>
                <a:cubicBezTo>
                  <a:pt x="6987" y="532"/>
                  <a:pt x="6934" y="1036"/>
                  <a:pt x="6907" y="1541"/>
                </a:cubicBezTo>
                <a:cubicBezTo>
                  <a:pt x="6695" y="4410"/>
                  <a:pt x="4410" y="6721"/>
                  <a:pt x="1515" y="6907"/>
                </a:cubicBezTo>
                <a:cubicBezTo>
                  <a:pt x="1010" y="6933"/>
                  <a:pt x="506" y="6986"/>
                  <a:pt x="1" y="7013"/>
                </a:cubicBezTo>
                <a:cubicBezTo>
                  <a:pt x="506" y="7066"/>
                  <a:pt x="1010" y="7119"/>
                  <a:pt x="1515" y="7146"/>
                </a:cubicBezTo>
                <a:cubicBezTo>
                  <a:pt x="4410" y="7332"/>
                  <a:pt x="6695" y="9642"/>
                  <a:pt x="6907" y="12511"/>
                </a:cubicBezTo>
                <a:cubicBezTo>
                  <a:pt x="6934" y="13016"/>
                  <a:pt x="6960" y="13521"/>
                  <a:pt x="7013" y="14025"/>
                </a:cubicBezTo>
                <a:cubicBezTo>
                  <a:pt x="7066" y="13521"/>
                  <a:pt x="7120" y="13016"/>
                  <a:pt x="7146" y="12511"/>
                </a:cubicBezTo>
                <a:cubicBezTo>
                  <a:pt x="7359" y="9642"/>
                  <a:pt x="9643" y="7332"/>
                  <a:pt x="12538" y="7146"/>
                </a:cubicBezTo>
                <a:cubicBezTo>
                  <a:pt x="13043" y="7119"/>
                  <a:pt x="13548" y="7066"/>
                  <a:pt x="14052" y="7013"/>
                </a:cubicBezTo>
                <a:cubicBezTo>
                  <a:pt x="13548" y="6986"/>
                  <a:pt x="13043" y="6933"/>
                  <a:pt x="12538" y="6907"/>
                </a:cubicBezTo>
                <a:cubicBezTo>
                  <a:pt x="9643" y="6694"/>
                  <a:pt x="7359" y="4410"/>
                  <a:pt x="7173" y="1541"/>
                </a:cubicBezTo>
                <a:cubicBezTo>
                  <a:pt x="7120" y="1036"/>
                  <a:pt x="7066" y="532"/>
                  <a:pt x="7040" y="0"/>
                </a:cubicBezTo>
                <a:close/>
                <a:moveTo>
                  <a:pt x="30893" y="0"/>
                </a:moveTo>
                <a:cubicBezTo>
                  <a:pt x="30840" y="532"/>
                  <a:pt x="30813" y="1036"/>
                  <a:pt x="30787" y="1541"/>
                </a:cubicBezTo>
                <a:cubicBezTo>
                  <a:pt x="30574" y="4410"/>
                  <a:pt x="28263" y="6694"/>
                  <a:pt x="25394" y="6880"/>
                </a:cubicBezTo>
                <a:cubicBezTo>
                  <a:pt x="24890" y="6933"/>
                  <a:pt x="24385" y="6986"/>
                  <a:pt x="23880" y="7013"/>
                </a:cubicBezTo>
                <a:cubicBezTo>
                  <a:pt x="24385" y="7066"/>
                  <a:pt x="24890" y="7119"/>
                  <a:pt x="25394" y="7146"/>
                </a:cubicBezTo>
                <a:cubicBezTo>
                  <a:pt x="28290" y="7332"/>
                  <a:pt x="30574" y="9642"/>
                  <a:pt x="30787" y="12511"/>
                </a:cubicBezTo>
                <a:cubicBezTo>
                  <a:pt x="30813" y="13016"/>
                  <a:pt x="30866" y="13521"/>
                  <a:pt x="30893" y="14025"/>
                </a:cubicBezTo>
                <a:cubicBezTo>
                  <a:pt x="30946" y="13521"/>
                  <a:pt x="30999" y="13016"/>
                  <a:pt x="31026" y="12511"/>
                </a:cubicBezTo>
                <a:cubicBezTo>
                  <a:pt x="31238" y="9642"/>
                  <a:pt x="33522" y="7332"/>
                  <a:pt x="36418" y="7146"/>
                </a:cubicBezTo>
                <a:cubicBezTo>
                  <a:pt x="36922" y="7119"/>
                  <a:pt x="37427" y="7066"/>
                  <a:pt x="37932" y="7013"/>
                </a:cubicBezTo>
                <a:cubicBezTo>
                  <a:pt x="37427" y="6960"/>
                  <a:pt x="36922" y="6933"/>
                  <a:pt x="36418" y="6907"/>
                </a:cubicBezTo>
                <a:cubicBezTo>
                  <a:pt x="33522" y="6721"/>
                  <a:pt x="31212" y="4410"/>
                  <a:pt x="31026" y="1541"/>
                </a:cubicBezTo>
                <a:cubicBezTo>
                  <a:pt x="30999" y="1036"/>
                  <a:pt x="30946" y="532"/>
                  <a:pt x="30893" y="0"/>
                </a:cubicBezTo>
                <a:close/>
                <a:moveTo>
                  <a:pt x="54772" y="0"/>
                </a:moveTo>
                <a:cubicBezTo>
                  <a:pt x="54719" y="532"/>
                  <a:pt x="54692" y="1036"/>
                  <a:pt x="54639" y="1541"/>
                </a:cubicBezTo>
                <a:cubicBezTo>
                  <a:pt x="54453" y="4410"/>
                  <a:pt x="52143" y="6694"/>
                  <a:pt x="49274" y="6880"/>
                </a:cubicBezTo>
                <a:cubicBezTo>
                  <a:pt x="48769" y="6933"/>
                  <a:pt x="48264" y="6986"/>
                  <a:pt x="47733" y="7013"/>
                </a:cubicBezTo>
                <a:cubicBezTo>
                  <a:pt x="48264" y="7066"/>
                  <a:pt x="48769" y="7119"/>
                  <a:pt x="49274" y="7146"/>
                </a:cubicBezTo>
                <a:cubicBezTo>
                  <a:pt x="52143" y="7332"/>
                  <a:pt x="54453" y="9642"/>
                  <a:pt x="54639" y="12511"/>
                </a:cubicBezTo>
                <a:cubicBezTo>
                  <a:pt x="54666" y="13016"/>
                  <a:pt x="54719" y="13521"/>
                  <a:pt x="54772" y="14025"/>
                </a:cubicBezTo>
                <a:cubicBezTo>
                  <a:pt x="54825" y="13521"/>
                  <a:pt x="54852" y="13016"/>
                  <a:pt x="54905" y="12511"/>
                </a:cubicBezTo>
                <a:cubicBezTo>
                  <a:pt x="55091" y="9616"/>
                  <a:pt x="57402" y="7332"/>
                  <a:pt x="60297" y="7146"/>
                </a:cubicBezTo>
                <a:cubicBezTo>
                  <a:pt x="60802" y="7119"/>
                  <a:pt x="61306" y="7066"/>
                  <a:pt x="61811" y="7013"/>
                </a:cubicBezTo>
                <a:cubicBezTo>
                  <a:pt x="61280" y="6986"/>
                  <a:pt x="60775" y="6933"/>
                  <a:pt x="60297" y="6907"/>
                </a:cubicBezTo>
                <a:cubicBezTo>
                  <a:pt x="57402" y="6721"/>
                  <a:pt x="55117" y="4410"/>
                  <a:pt x="54905" y="1541"/>
                </a:cubicBezTo>
                <a:cubicBezTo>
                  <a:pt x="54878" y="1036"/>
                  <a:pt x="54825" y="532"/>
                  <a:pt x="5477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06025" y="672850"/>
            <a:ext cx="309170" cy="318492"/>
          </a:xfrm>
          <a:custGeom>
            <a:avLst/>
            <a:gdLst/>
            <a:ahLst/>
            <a:cxnLst/>
            <a:rect l="l" t="t" r="r" b="b"/>
            <a:pathLst>
              <a:path w="43135" h="44235" extrusionOk="0">
                <a:moveTo>
                  <a:pt x="21057" y="1"/>
                </a:moveTo>
                <a:lnTo>
                  <a:pt x="21057" y="394"/>
                </a:lnTo>
                <a:cubicBezTo>
                  <a:pt x="20979" y="12179"/>
                  <a:pt x="11786" y="21921"/>
                  <a:pt x="1" y="22471"/>
                </a:cubicBezTo>
                <a:cubicBezTo>
                  <a:pt x="11629" y="23021"/>
                  <a:pt x="20821" y="32606"/>
                  <a:pt x="21057" y="44234"/>
                </a:cubicBezTo>
                <a:lnTo>
                  <a:pt x="21057" y="43841"/>
                </a:lnTo>
                <a:cubicBezTo>
                  <a:pt x="20979" y="31663"/>
                  <a:pt x="30957" y="21764"/>
                  <a:pt x="43135" y="21764"/>
                </a:cubicBezTo>
                <a:cubicBezTo>
                  <a:pt x="31114" y="21685"/>
                  <a:pt x="21214" y="12022"/>
                  <a:pt x="21057"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2"/>
          <p:cNvGrpSpPr/>
          <p:nvPr/>
        </p:nvGrpSpPr>
        <p:grpSpPr>
          <a:xfrm rot="7200089">
            <a:off x="7693719" y="3595202"/>
            <a:ext cx="653811" cy="1104396"/>
            <a:chOff x="-122164" y="562843"/>
            <a:chExt cx="606868" cy="1174306"/>
          </a:xfrm>
        </p:grpSpPr>
        <p:cxnSp>
          <p:nvCxnSpPr>
            <p:cNvPr id="465" name="Google Shape;465;p32"/>
            <p:cNvCxnSpPr>
              <a:cxnSpLocks/>
            </p:cNvCxnSpPr>
            <p:nvPr/>
          </p:nvCxnSpPr>
          <p:spPr>
            <a:xfrm rot="14399911">
              <a:off x="-344334" y="807737"/>
              <a:ext cx="1073931" cy="584144"/>
            </a:xfrm>
            <a:prstGeom prst="straightConnector1">
              <a:avLst/>
            </a:prstGeom>
            <a:noFill/>
            <a:ln w="38100" cap="flat" cmpd="sng">
              <a:solidFill>
                <a:schemeClr val="lt2"/>
              </a:solidFill>
              <a:prstDash val="solid"/>
              <a:round/>
              <a:headEnd type="none" w="med" len="med"/>
              <a:tailEnd type="none" w="med" len="med"/>
            </a:ln>
          </p:spPr>
        </p:cxnSp>
        <p:cxnSp>
          <p:nvCxnSpPr>
            <p:cNvPr id="466" name="Google Shape;466;p32"/>
            <p:cNvCxnSpPr/>
            <p:nvPr/>
          </p:nvCxnSpPr>
          <p:spPr>
            <a:xfrm rot="10800000" flipH="1">
              <a:off x="176606" y="1461749"/>
              <a:ext cx="263100" cy="275400"/>
            </a:xfrm>
            <a:prstGeom prst="straightConnector1">
              <a:avLst/>
            </a:prstGeom>
            <a:noFill/>
            <a:ln w="38100" cap="flat" cmpd="sng">
              <a:solidFill>
                <a:schemeClr val="lt2"/>
              </a:solidFill>
              <a:prstDash val="solid"/>
              <a:round/>
              <a:headEnd type="none" w="med" len="med"/>
              <a:tailEnd type="none" w="med" len="med"/>
            </a:ln>
          </p:spPr>
        </p:cxnSp>
        <p:cxnSp>
          <p:nvCxnSpPr>
            <p:cNvPr id="467" name="Google Shape;467;p32"/>
            <p:cNvCxnSpPr/>
            <p:nvPr/>
          </p:nvCxnSpPr>
          <p:spPr>
            <a:xfrm rot="10800000">
              <a:off x="-122164" y="1456780"/>
              <a:ext cx="288900" cy="280200"/>
            </a:xfrm>
            <a:prstGeom prst="straightConnector1">
              <a:avLst/>
            </a:prstGeom>
            <a:noFill/>
            <a:ln w="38100" cap="flat" cmpd="sng">
              <a:solidFill>
                <a:schemeClr val="lt2"/>
              </a:solidFill>
              <a:prstDash val="solid"/>
              <a:round/>
              <a:headEnd type="none" w="med" len="med"/>
              <a:tailEnd type="none" w="med" len="med"/>
            </a:ln>
          </p:spPr>
        </p:cxnSp>
      </p:grpSp>
      <p:sp>
        <p:nvSpPr>
          <p:cNvPr id="10" name="Google Shape;461;p32">
            <a:extLst>
              <a:ext uri="{FF2B5EF4-FFF2-40B4-BE49-F238E27FC236}">
                <a16:creationId xmlns:a16="http://schemas.microsoft.com/office/drawing/2014/main" id="{61D2A286-7699-489C-BDB1-AD6A5CDB279D}"/>
              </a:ext>
            </a:extLst>
          </p:cNvPr>
          <p:cNvSpPr txBox="1">
            <a:spLocks/>
          </p:cNvSpPr>
          <p:nvPr/>
        </p:nvSpPr>
        <p:spPr>
          <a:xfrm>
            <a:off x="2498834" y="2571750"/>
            <a:ext cx="4532587" cy="494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Actor"/>
              <a:buNone/>
              <a:defRPr sz="1600" b="0" i="0" u="none" strike="noStrike" cap="none">
                <a:solidFill>
                  <a:schemeClr val="lt1"/>
                </a:solidFill>
                <a:latin typeface="Actor"/>
                <a:ea typeface="Actor"/>
                <a:cs typeface="Actor"/>
                <a:sym typeface="Actor"/>
              </a:defRPr>
            </a:lvl1pPr>
            <a:lvl2pPr marL="914400" marR="0" lvl="1"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2pPr>
            <a:lvl3pPr marL="1371600" marR="0" lvl="2"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3pPr>
            <a:lvl4pPr marL="1828800" marR="0" lvl="3"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4pPr>
            <a:lvl5pPr marL="2286000" marR="0" lvl="4"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5pPr>
            <a:lvl6pPr marL="2743200" marR="0" lvl="5"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6pPr>
            <a:lvl7pPr marL="3200400" marR="0" lvl="6"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7pPr>
            <a:lvl8pPr marL="3657600" marR="0" lvl="7"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8pPr>
            <a:lvl9pPr marL="4114800" marR="0" lvl="8" indent="-317500" algn="ctr" rtl="0">
              <a:lnSpc>
                <a:spcPct val="100000"/>
              </a:lnSpc>
              <a:spcBef>
                <a:spcPts val="0"/>
              </a:spcBef>
              <a:spcAft>
                <a:spcPts val="0"/>
              </a:spcAft>
              <a:buClr>
                <a:schemeClr val="lt1"/>
              </a:buClr>
              <a:buSzPts val="1800"/>
              <a:buFont typeface="Actor"/>
              <a:buNone/>
              <a:defRPr sz="1800" b="0" i="0" u="none" strike="noStrike" cap="none">
                <a:solidFill>
                  <a:schemeClr val="lt1"/>
                </a:solidFill>
                <a:latin typeface="Actor"/>
                <a:ea typeface="Actor"/>
                <a:cs typeface="Actor"/>
                <a:sym typeface="Actor"/>
              </a:defRPr>
            </a:lvl9pPr>
          </a:lstStyle>
          <a:p>
            <a:pPr marL="0" indent="0"/>
            <a:r>
              <a:rPr lang="en-GB" sz="1400" dirty="0">
                <a:solidFill>
                  <a:schemeClr val="bg2">
                    <a:lumMod val="20000"/>
                    <a:lumOff val="80000"/>
                  </a:schemeClr>
                </a:solidFill>
                <a:latin typeface="Helvetica" panose="020B0604020202020204" pitchFamily="34" charset="0"/>
                <a:ea typeface="Roboto" panose="020B0604020202020204" pitchFamily="2" charset="0"/>
                <a:cs typeface="Helvetica" panose="020B0604020202020204" pitchFamily="34" charset="0"/>
                <a:sym typeface="Roboto"/>
              </a:rPr>
              <a:t>PL/SQL </a:t>
            </a:r>
            <a:r>
              <a:rPr lang="en-GB" dirty="0">
                <a:solidFill>
                  <a:schemeClr val="bg2">
                    <a:lumMod val="20000"/>
                    <a:lumOff val="80000"/>
                  </a:schemeClr>
                </a:solidFill>
                <a:latin typeface="Helvetica" panose="020B0604020202020204" pitchFamily="34" charset="0"/>
                <a:ea typeface="Times New Roman" panose="02020603050405020304" pitchFamily="18" charset="0"/>
                <a:cs typeface="Helvetica" panose="020B0604020202020204" pitchFamily="34" charset="0"/>
              </a:rPr>
              <a:t>Capstone Project</a:t>
            </a:r>
            <a:endParaRPr lang="en-GB" b="1" dirty="0">
              <a:solidFill>
                <a:schemeClr val="bg2">
                  <a:lumMod val="20000"/>
                  <a:lumOff val="80000"/>
                </a:schemeClr>
              </a:solidFill>
              <a:latin typeface="Helvetica" panose="020B0604020202020204" pitchFamily="34" charset="0"/>
              <a:ea typeface="Unbounded Light"/>
              <a:cs typeface="Helvetica" panose="020B0604020202020204" pitchFamily="34" charset="0"/>
              <a:sym typeface="Unbound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33"/>
          <p:cNvSpPr txBox="1">
            <a:spLocks noGrp="1"/>
          </p:cNvSpPr>
          <p:nvPr>
            <p:ph type="subTitle" idx="4294967295"/>
          </p:nvPr>
        </p:nvSpPr>
        <p:spPr>
          <a:xfrm>
            <a:off x="708725" y="299545"/>
            <a:ext cx="7694296" cy="4627178"/>
          </a:xfrm>
          <a:prstGeom prst="rect">
            <a:avLst/>
          </a:prstGeom>
        </p:spPr>
        <p:txBody>
          <a:bodyPr spcFirstLastPara="1" wrap="square" lIns="91425" tIns="91425" rIns="91425" bIns="91425" anchor="t" anchorCtr="0">
            <a:noAutofit/>
          </a:bodyPr>
          <a:lstStyle/>
          <a:p>
            <a:pPr marL="139700" indent="0">
              <a:buNone/>
            </a:pPr>
            <a:r>
              <a:rPr lang="en-GB" sz="1800" b="1" dirty="0">
                <a:solidFill>
                  <a:schemeClr val="bg2">
                    <a:lumMod val="20000"/>
                    <a:lumOff val="80000"/>
                  </a:schemeClr>
                </a:solidFill>
                <a:latin typeface="Helvetica" panose="020B0604020202020204" pitchFamily="34" charset="0"/>
                <a:cs typeface="Helvetica" panose="020B0604020202020204" pitchFamily="34" charset="0"/>
              </a:rPr>
              <a:t>Problem:</a:t>
            </a:r>
          </a:p>
          <a:p>
            <a:pPr marL="139700" indent="0">
              <a:buNone/>
            </a:pPr>
            <a:r>
              <a:rPr lang="en-GB" dirty="0">
                <a:latin typeface="Helvetica" panose="020B0604020202020204" pitchFamily="34" charset="0"/>
                <a:cs typeface="Helvetica" panose="020B0604020202020204" pitchFamily="34" charset="0"/>
              </a:rPr>
              <a:t>Rwanda loses 30% of recyclable waste annually due to manual tracking methods, leading to significant environmental damage and an economic loss of $5 million each year from unprocessed materials (MINECOFIN, 2021). Additionally, 38% of recyclable waste ends up in landfills (REMA, 2023), and 45% of collection routes are inefficiently planned due to manual tracking (Kigali City, 2022). The waste management systems across both urban and rural areas are poorly integrated, causing existing collection routes to fail in optimizing recycling efforts and reducing the overall effectiveness of the waste management system.</a:t>
            </a:r>
          </a:p>
          <a:p>
            <a:pPr marL="139700" indent="0">
              <a:buNone/>
            </a:pPr>
            <a:endParaRPr lang="en-GB" sz="1800" dirty="0">
              <a:latin typeface="Helvetica" panose="020B0604020202020204" pitchFamily="34" charset="0"/>
              <a:cs typeface="Helvetica" panose="020B0604020202020204" pitchFamily="34" charset="0"/>
            </a:endParaRPr>
          </a:p>
          <a:p>
            <a:pPr marL="139700" indent="0">
              <a:buNone/>
            </a:pPr>
            <a:r>
              <a:rPr lang="en-GB" sz="1800" b="1" dirty="0">
                <a:solidFill>
                  <a:schemeClr val="bg2">
                    <a:lumMod val="20000"/>
                    <a:lumOff val="80000"/>
                  </a:schemeClr>
                </a:solidFill>
                <a:latin typeface="Helvetica" panose="020B0604020202020204" pitchFamily="34" charset="0"/>
                <a:cs typeface="Helvetica" panose="020B0604020202020204" pitchFamily="34" charset="0"/>
              </a:rPr>
              <a:t>Solution:</a:t>
            </a:r>
            <a:endParaRPr lang="en-GB" sz="1800" dirty="0">
              <a:solidFill>
                <a:schemeClr val="bg2">
                  <a:lumMod val="20000"/>
                  <a:lumOff val="80000"/>
                </a:schemeClr>
              </a:solidFill>
              <a:latin typeface="Helvetica" panose="020B0604020202020204" pitchFamily="34" charset="0"/>
              <a:cs typeface="Helvetica" panose="020B0604020202020204" pitchFamily="34" charset="0"/>
            </a:endParaRPr>
          </a:p>
          <a:p>
            <a:pPr marL="139700" indent="0">
              <a:buNone/>
            </a:pPr>
            <a:r>
              <a:rPr lang="en-GB" dirty="0">
                <a:latin typeface="Helvetica" panose="020B0604020202020204" pitchFamily="34" charset="0"/>
                <a:cs typeface="Helvetica" panose="020B0604020202020204" pitchFamily="34" charset="0"/>
              </a:rPr>
              <a:t>The Oracle PL/SQL system for waste management by:</a:t>
            </a:r>
          </a:p>
          <a:p>
            <a:pPr>
              <a:buFont typeface="Arial" panose="020B0604020202020204" pitchFamily="34" charset="0"/>
              <a:buChar char="•"/>
            </a:pPr>
            <a:r>
              <a:rPr lang="en-GB" dirty="0">
                <a:solidFill>
                  <a:schemeClr val="bg2">
                    <a:lumMod val="20000"/>
                    <a:lumOff val="80000"/>
                  </a:schemeClr>
                </a:solidFill>
                <a:latin typeface="Helvetica" panose="020B0604020202020204" pitchFamily="34" charset="0"/>
                <a:cs typeface="Helvetica" panose="020B0604020202020204" pitchFamily="34" charset="0"/>
              </a:rPr>
              <a:t>Collection Point Monitoring</a:t>
            </a:r>
            <a:r>
              <a:rPr lang="en-GB" dirty="0">
                <a:latin typeface="Helvetica" panose="020B0604020202020204" pitchFamily="34" charset="0"/>
                <a:cs typeface="Helvetica" panose="020B0604020202020204" pitchFamily="34" charset="0"/>
              </a:rPr>
              <a:t>: Real-time tracking of waste to optimize collection routes and reduce inefficiencies.</a:t>
            </a:r>
          </a:p>
          <a:p>
            <a:pPr>
              <a:buFont typeface="Arial" panose="020B0604020202020204" pitchFamily="34" charset="0"/>
              <a:buChar char="•"/>
            </a:pPr>
            <a:r>
              <a:rPr lang="en-GB" dirty="0">
                <a:solidFill>
                  <a:schemeClr val="bg2">
                    <a:lumMod val="20000"/>
                    <a:lumOff val="80000"/>
                  </a:schemeClr>
                </a:solidFill>
                <a:latin typeface="Helvetica" panose="020B0604020202020204" pitchFamily="34" charset="0"/>
                <a:cs typeface="Helvetica" panose="020B0604020202020204" pitchFamily="34" charset="0"/>
              </a:rPr>
              <a:t>Recycling Centre Allocations: </a:t>
            </a:r>
            <a:r>
              <a:rPr lang="en-GB" dirty="0">
                <a:latin typeface="Helvetica" panose="020B0604020202020204" pitchFamily="34" charset="0"/>
                <a:cs typeface="Helvetica" panose="020B0604020202020204" pitchFamily="34" charset="0"/>
              </a:rPr>
              <a:t>Directing recyclables to the right facilities to maximize processing efficiency.</a:t>
            </a:r>
          </a:p>
          <a:p>
            <a:pPr>
              <a:buFont typeface="Arial" panose="020B0604020202020204" pitchFamily="34" charset="0"/>
              <a:buChar char="•"/>
            </a:pPr>
            <a:r>
              <a:rPr lang="en-GB" dirty="0">
                <a:solidFill>
                  <a:schemeClr val="bg2">
                    <a:lumMod val="20000"/>
                    <a:lumOff val="80000"/>
                  </a:schemeClr>
                </a:solidFill>
                <a:latin typeface="Helvetica" panose="020B0604020202020204" pitchFamily="34" charset="0"/>
                <a:cs typeface="Helvetica" panose="020B0604020202020204" pitchFamily="34" charset="0"/>
              </a:rPr>
              <a:t>Disposal Site Capacity Tracking</a:t>
            </a:r>
            <a:r>
              <a:rPr lang="en-GB" dirty="0">
                <a:latin typeface="Helvetica" panose="020B0604020202020204" pitchFamily="34" charset="0"/>
                <a:cs typeface="Helvetica" panose="020B0604020202020204" pitchFamily="34" charset="0"/>
              </a:rPr>
              <a:t>: Monitoring disposal site capacity to prevent overflows and improve disposal efficiency.</a:t>
            </a:r>
          </a:p>
          <a:p>
            <a:pPr marL="139700" indent="0">
              <a:buNone/>
            </a:pPr>
            <a:r>
              <a:rPr lang="en-GB" dirty="0">
                <a:latin typeface="Helvetica" panose="020B0604020202020204" pitchFamily="34" charset="0"/>
                <a:cs typeface="Helvetica" panose="020B0604020202020204" pitchFamily="34" charset="0"/>
              </a:rPr>
              <a:t>This integrated system connects collection points, recycling centres, and disposal sites, enhancing waste management, reducing economic loss, and minimizing environmental impact.</a:t>
            </a:r>
          </a:p>
          <a:p>
            <a:pPr marL="139700" indent="0">
              <a:buNone/>
            </a:pPr>
            <a:endParaRPr lang="en-GB" dirty="0">
              <a:latin typeface="Helvetica" panose="020B0604020202020204" pitchFamily="34" charset="0"/>
              <a:cs typeface="Helvetica" panose="020B0604020202020204" pitchFamily="34" charset="0"/>
            </a:endParaRPr>
          </a:p>
        </p:txBody>
      </p:sp>
      <p:sp>
        <p:nvSpPr>
          <p:cNvPr id="474" name="Google Shape;474;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D25AF-63E6-4C01-8587-0BCB9EFE98EC}"/>
              </a:ext>
            </a:extLst>
          </p:cNvPr>
          <p:cNvSpPr>
            <a:spLocks noGrp="1"/>
          </p:cNvSpPr>
          <p:nvPr>
            <p:ph type="title"/>
          </p:nvPr>
        </p:nvSpPr>
        <p:spPr>
          <a:xfrm>
            <a:off x="709448" y="197068"/>
            <a:ext cx="7714552" cy="4398893"/>
          </a:xfrm>
        </p:spPr>
        <p:txBody>
          <a:bodyPr/>
          <a:lstStyle/>
          <a:p>
            <a:pPr algn="l"/>
            <a:r>
              <a:rPr lang="en-GB" sz="1600" b="1" dirty="0">
                <a:solidFill>
                  <a:schemeClr val="bg2">
                    <a:lumMod val="20000"/>
                    <a:lumOff val="80000"/>
                  </a:schemeClr>
                </a:solidFill>
                <a:latin typeface="Helvetica" panose="020B0604020202020204" pitchFamily="34" charset="0"/>
                <a:cs typeface="Helvetica" panose="020B0604020202020204" pitchFamily="34" charset="0"/>
              </a:rPr>
              <a:t>Target Users, Goals, Database Entities &amp; Benefits</a:t>
            </a:r>
            <a:br>
              <a:rPr lang="en-GB" sz="1400" dirty="0">
                <a:solidFill>
                  <a:schemeClr val="bg2">
                    <a:lumMod val="20000"/>
                    <a:lumOff val="80000"/>
                  </a:schemeClr>
                </a:solidFill>
                <a:latin typeface="Helvetica" panose="020B0604020202020204" pitchFamily="34" charset="0"/>
                <a:cs typeface="Helvetica" panose="020B0604020202020204" pitchFamily="34" charset="0"/>
              </a:rPr>
            </a:br>
            <a:br>
              <a:rPr lang="en-GB" sz="1200" dirty="0">
                <a:latin typeface="Helvetica" panose="020B0604020202020204" pitchFamily="34" charset="0"/>
                <a:cs typeface="Helvetica" panose="020B0604020202020204" pitchFamily="34" charset="0"/>
              </a:rPr>
            </a:br>
            <a:r>
              <a:rPr lang="en-GB" sz="1400" b="1" dirty="0">
                <a:solidFill>
                  <a:schemeClr val="bg2">
                    <a:lumMod val="20000"/>
                    <a:lumOff val="80000"/>
                  </a:schemeClr>
                </a:solidFill>
                <a:latin typeface="Helvetica" panose="020B0604020202020204" pitchFamily="34" charset="0"/>
                <a:cs typeface="Helvetica" panose="020B0604020202020204" pitchFamily="34" charset="0"/>
              </a:rPr>
              <a:t>Target Users:</a:t>
            </a:r>
            <a:br>
              <a:rPr lang="en-GB" sz="1400" b="1" dirty="0">
                <a:latin typeface="Helvetica" panose="020B0604020202020204" pitchFamily="34" charset="0"/>
                <a:cs typeface="Helvetica" panose="020B0604020202020204" pitchFamily="34" charset="0"/>
              </a:rPr>
            </a:br>
            <a:r>
              <a:rPr lang="en-GB" sz="1200" dirty="0">
                <a:latin typeface="Helvetica" panose="020B0604020202020204" pitchFamily="34" charset="0"/>
                <a:cs typeface="Helvetica" panose="020B0604020202020204" pitchFamily="34" charset="0"/>
              </a:rPr>
              <a:t>    -</a:t>
            </a:r>
            <a:r>
              <a:rPr lang="en-GB" sz="1200" b="0" dirty="0">
                <a:latin typeface="Helvetica" panose="020B0604020202020204" pitchFamily="34" charset="0"/>
                <a:cs typeface="Helvetica" panose="020B0604020202020204" pitchFamily="34" charset="0"/>
              </a:rPr>
              <a:t>Waste Collectors: Real-time route optimization for efficiency.</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-Local Officials: Compliance monitoring and regulation support.</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-Citizens: Engaging recycling education portal to increase participation</a:t>
            </a:r>
            <a:r>
              <a:rPr lang="en-GB" sz="1200" dirty="0">
                <a:latin typeface="Helvetica" panose="020B0604020202020204" pitchFamily="34" charset="0"/>
                <a:cs typeface="Helvetica" panose="020B0604020202020204" pitchFamily="34" charset="0"/>
              </a:rPr>
              <a:t>.</a:t>
            </a:r>
            <a:br>
              <a:rPr lang="en-GB" sz="1200" dirty="0">
                <a:latin typeface="Helvetica" panose="020B0604020202020204" pitchFamily="34" charset="0"/>
                <a:cs typeface="Helvetica" panose="020B0604020202020204" pitchFamily="34" charset="0"/>
              </a:rPr>
            </a:br>
            <a:br>
              <a:rPr lang="en-GB" sz="1200" dirty="0">
                <a:latin typeface="Helvetica" panose="020B0604020202020204" pitchFamily="34" charset="0"/>
                <a:cs typeface="Helvetica" panose="020B0604020202020204" pitchFamily="34" charset="0"/>
              </a:rPr>
            </a:br>
            <a:r>
              <a:rPr lang="en-GB" sz="1400" b="1" dirty="0">
                <a:solidFill>
                  <a:schemeClr val="bg2">
                    <a:lumMod val="20000"/>
                    <a:lumOff val="80000"/>
                  </a:schemeClr>
                </a:solidFill>
                <a:latin typeface="Helvetica" panose="020B0604020202020204" pitchFamily="34" charset="0"/>
                <a:cs typeface="Helvetica" panose="020B0604020202020204" pitchFamily="34" charset="0"/>
              </a:rPr>
              <a:t>Goals:</a:t>
            </a:r>
            <a:br>
              <a:rPr lang="en-GB" sz="1200" dirty="0">
                <a:latin typeface="Helvetica" panose="020B0604020202020204" pitchFamily="34" charset="0"/>
                <a:cs typeface="Helvetica" panose="020B0604020202020204" pitchFamily="34" charset="0"/>
              </a:rPr>
            </a:br>
            <a:r>
              <a:rPr lang="en-GB" sz="1200" dirty="0">
                <a:latin typeface="Helvetica" panose="020B0604020202020204" pitchFamily="34" charset="0"/>
                <a:cs typeface="Helvetica" panose="020B0604020202020204" pitchFamily="34" charset="0"/>
              </a:rPr>
              <a:t>     -</a:t>
            </a:r>
            <a:r>
              <a:rPr lang="en-GB" sz="1200" b="0" dirty="0">
                <a:latin typeface="Helvetica" panose="020B0604020202020204" pitchFamily="34" charset="0"/>
                <a:cs typeface="Helvetica" panose="020B0604020202020204" pitchFamily="34" charset="0"/>
              </a:rPr>
              <a:t>40% Reduction in Uncollected Waste (Year 1)</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-25% Increase in Recycling Participation</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-Automated Ministry Reporting</a:t>
            </a:r>
            <a:br>
              <a:rPr lang="en-GB" sz="1200" b="1" dirty="0">
                <a:latin typeface="Helvetica" panose="020B0604020202020204" pitchFamily="34" charset="0"/>
                <a:cs typeface="Helvetica" panose="020B0604020202020204" pitchFamily="34" charset="0"/>
              </a:rPr>
            </a:br>
            <a:br>
              <a:rPr lang="en-GB" sz="1200" dirty="0">
                <a:solidFill>
                  <a:schemeClr val="bg2">
                    <a:lumMod val="20000"/>
                    <a:lumOff val="80000"/>
                  </a:schemeClr>
                </a:solidFill>
                <a:latin typeface="Helvetica" panose="020B0604020202020204" pitchFamily="34" charset="0"/>
                <a:cs typeface="Helvetica" panose="020B0604020202020204" pitchFamily="34" charset="0"/>
              </a:rPr>
            </a:br>
            <a:r>
              <a:rPr lang="en-GB" sz="1400" b="1" dirty="0">
                <a:solidFill>
                  <a:schemeClr val="bg2">
                    <a:lumMod val="20000"/>
                    <a:lumOff val="80000"/>
                  </a:schemeClr>
                </a:solidFill>
                <a:latin typeface="Helvetica" panose="020B0604020202020204" pitchFamily="34" charset="0"/>
                <a:cs typeface="Helvetica" panose="020B0604020202020204" pitchFamily="34" charset="0"/>
              </a:rPr>
              <a:t>Database Entities:</a:t>
            </a:r>
            <a:br>
              <a:rPr lang="en-GB" sz="1200" dirty="0">
                <a:latin typeface="Helvetica" panose="020B0604020202020204" pitchFamily="34" charset="0"/>
                <a:cs typeface="Helvetica" panose="020B0604020202020204" pitchFamily="34" charset="0"/>
              </a:rPr>
            </a:br>
            <a:r>
              <a:rPr lang="en-GB" sz="1200" dirty="0">
                <a:latin typeface="Helvetica" panose="020B0604020202020204" pitchFamily="34" charset="0"/>
                <a:cs typeface="Helvetica" panose="020B0604020202020204" pitchFamily="34" charset="0"/>
              </a:rPr>
              <a:t>      -</a:t>
            </a:r>
            <a:r>
              <a:rPr lang="en-GB" sz="1200" b="0" dirty="0">
                <a:latin typeface="Helvetica" panose="020B0604020202020204" pitchFamily="34" charset="0"/>
                <a:cs typeface="Helvetica" panose="020B0604020202020204" pitchFamily="34" charset="0"/>
              </a:rPr>
              <a:t>Collection Points: Tracks waste by ID, location, and capacity.</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-Recycling Centres: Monitors materials accepted and processing capacity.</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-Waste Trucks: GPS tracking and load capacity for optimized route planning.</a:t>
            </a:r>
            <a:br>
              <a:rPr lang="en-GB" sz="1200" b="0" dirty="0">
                <a:latin typeface="Helvetica" panose="020B0604020202020204" pitchFamily="34" charset="0"/>
                <a:cs typeface="Helvetica" panose="020B0604020202020204" pitchFamily="34" charset="0"/>
              </a:rPr>
            </a:br>
            <a:br>
              <a:rPr lang="en-GB" sz="1200" dirty="0">
                <a:latin typeface="Helvetica" panose="020B0604020202020204" pitchFamily="34" charset="0"/>
                <a:cs typeface="Helvetica" panose="020B0604020202020204" pitchFamily="34" charset="0"/>
              </a:rPr>
            </a:br>
            <a:r>
              <a:rPr lang="en-GB" sz="1400" b="1" dirty="0">
                <a:solidFill>
                  <a:schemeClr val="bg2">
                    <a:lumMod val="20000"/>
                    <a:lumOff val="80000"/>
                  </a:schemeClr>
                </a:solidFill>
                <a:latin typeface="Helvetica" panose="020B0604020202020204" pitchFamily="34" charset="0"/>
                <a:cs typeface="Helvetica" panose="020B0604020202020204" pitchFamily="34" charset="0"/>
              </a:rPr>
              <a:t>Benefits:</a:t>
            </a:r>
            <a:br>
              <a:rPr lang="en-GB" sz="1200" dirty="0">
                <a:latin typeface="Helvetica" panose="020B0604020202020204" pitchFamily="34" charset="0"/>
                <a:cs typeface="Helvetica" panose="020B0604020202020204" pitchFamily="34" charset="0"/>
              </a:rPr>
            </a:br>
            <a:r>
              <a:rPr lang="en-GB" sz="1200" dirty="0">
                <a:latin typeface="Helvetica" panose="020B0604020202020204" pitchFamily="34" charset="0"/>
                <a:cs typeface="Helvetica" panose="020B0604020202020204" pitchFamily="34" charset="0"/>
              </a:rPr>
              <a:t>      -</a:t>
            </a:r>
            <a:r>
              <a:rPr lang="en-GB" sz="1200" b="0" dirty="0">
                <a:latin typeface="Helvetica" panose="020B0604020202020204" pitchFamily="34" charset="0"/>
                <a:cs typeface="Helvetica" panose="020B0604020202020204" pitchFamily="34" charset="0"/>
              </a:rPr>
              <a:t>Real-Time Dashboard: Centralized monitoring for operators.</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-Predictive Overflow Alerts: Prevents waste overflow with proactive alerts.</a:t>
            </a:r>
            <a:br>
              <a:rPr lang="en-GB" sz="1200" b="0" dirty="0">
                <a:latin typeface="Helvetica" panose="020B0604020202020204" pitchFamily="34" charset="0"/>
                <a:cs typeface="Helvetica" panose="020B0604020202020204" pitchFamily="34" charset="0"/>
              </a:rPr>
            </a:br>
            <a:r>
              <a:rPr lang="en-GB" sz="1200" b="0" dirty="0">
                <a:latin typeface="Helvetica" panose="020B0604020202020204" pitchFamily="34" charset="0"/>
                <a:cs typeface="Helvetica" panose="020B0604020202020204" pitchFamily="34" charset="0"/>
              </a:rPr>
              <a:t>      -Automated Recycling Incentives: Encourages recycling through automated rewards.</a:t>
            </a:r>
            <a:br>
              <a:rPr lang="en-GB" sz="1200" dirty="0">
                <a:latin typeface="Helvetica" panose="020B0604020202020204" pitchFamily="34" charset="0"/>
                <a:cs typeface="Helvetica" panose="020B0604020202020204" pitchFamily="34" charset="0"/>
              </a:rPr>
            </a:br>
            <a:br>
              <a:rPr lang="en-GB" sz="1200" dirty="0">
                <a:latin typeface="Helvetica" panose="020B0604020202020204" pitchFamily="34" charset="0"/>
                <a:cs typeface="Helvetica" panose="020B0604020202020204" pitchFamily="34" charset="0"/>
              </a:rPr>
            </a:br>
            <a:endParaRPr lang="en-GB" sz="1200" dirty="0">
              <a:latin typeface="Helvetica" panose="020B0604020202020204" pitchFamily="34" charset="0"/>
              <a:cs typeface="Helvetica" panose="020B0604020202020204" pitchFamily="34" charset="0"/>
            </a:endParaRPr>
          </a:p>
        </p:txBody>
      </p:sp>
      <p:sp>
        <p:nvSpPr>
          <p:cNvPr id="3" name="Slide Number Placeholder 2">
            <a:extLst>
              <a:ext uri="{FF2B5EF4-FFF2-40B4-BE49-F238E27FC236}">
                <a16:creationId xmlns:a16="http://schemas.microsoft.com/office/drawing/2014/main" id="{C4EF7FE5-2BF7-4EA7-9436-365F76D68D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4" name="TextBox 13">
            <a:extLst>
              <a:ext uri="{FF2B5EF4-FFF2-40B4-BE49-F238E27FC236}">
                <a16:creationId xmlns:a16="http://schemas.microsoft.com/office/drawing/2014/main" id="{E8499DE8-6241-4C57-AA54-3332C1AC54EC}"/>
              </a:ext>
            </a:extLst>
          </p:cNvPr>
          <p:cNvSpPr txBox="1"/>
          <p:nvPr/>
        </p:nvSpPr>
        <p:spPr>
          <a:xfrm>
            <a:off x="2122433" y="4595962"/>
            <a:ext cx="4899134" cy="307777"/>
          </a:xfrm>
          <a:prstGeom prst="rect">
            <a:avLst/>
          </a:prstGeom>
          <a:noFill/>
        </p:spPr>
        <p:txBody>
          <a:bodyPr wrap="square">
            <a:spAutoFit/>
          </a:bodyPr>
          <a:lstStyle/>
          <a:p>
            <a:pPr marL="0" lvl="0" indent="0" algn="ctr" rtl="0">
              <a:spcBef>
                <a:spcPts val="0"/>
              </a:spcBef>
              <a:spcAft>
                <a:spcPts val="0"/>
              </a:spcAft>
              <a:buNone/>
            </a:pPr>
            <a:r>
              <a:rPr lang="en-GB" sz="1400" b="1" dirty="0">
                <a:solidFill>
                  <a:schemeClr val="bg2">
                    <a:lumMod val="20000"/>
                    <a:lumOff val="80000"/>
                  </a:schemeClr>
                </a:solidFill>
                <a:latin typeface="Helvetica" panose="020B0604020202020204" pitchFamily="34" charset="0"/>
                <a:ea typeface="Unbounded"/>
                <a:cs typeface="Helvetica" panose="020B0604020202020204" pitchFamily="34" charset="0"/>
                <a:sym typeface="Unbounded"/>
              </a:rPr>
              <a:t>END</a:t>
            </a:r>
            <a:endParaRPr lang="en-GB" sz="100" dirty="0">
              <a:solidFill>
                <a:schemeClr val="bg2">
                  <a:lumMod val="20000"/>
                  <a:lumOff val="80000"/>
                </a:schemeClr>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14894177"/>
      </p:ext>
    </p:extLst>
  </p:cSld>
  <p:clrMapOvr>
    <a:masterClrMapping/>
  </p:clrMapOvr>
</p:sld>
</file>

<file path=ppt/theme/theme1.xml><?xml version="1.0" encoding="utf-8"?>
<a:theme xmlns:a="http://schemas.openxmlformats.org/drawingml/2006/main" name="My Presentation Template">
  <a:themeElements>
    <a:clrScheme name="Simple Light">
      <a:dk1>
        <a:srgbClr val="1A1A1A"/>
      </a:dk1>
      <a:lt1>
        <a:srgbClr val="FFFFFF"/>
      </a:lt1>
      <a:dk2>
        <a:srgbClr val="2C1DCE"/>
      </a:dk2>
      <a:lt2>
        <a:srgbClr val="7E4FCF"/>
      </a:lt2>
      <a:accent1>
        <a:srgbClr val="00B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398</Words>
  <Application>Microsoft Office PowerPoint</Application>
  <PresentationFormat>On-screen Show (16:9)</PresentationFormat>
  <Paragraphs>17</Paragraphs>
  <Slides>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Unbounded</vt:lpstr>
      <vt:lpstr>Nunito Light</vt:lpstr>
      <vt:lpstr>Actor</vt:lpstr>
      <vt:lpstr>Bebas Neue</vt:lpstr>
      <vt:lpstr>Raleway</vt:lpstr>
      <vt:lpstr>Helvetica</vt:lpstr>
      <vt:lpstr>Arial</vt:lpstr>
      <vt:lpstr>My Presentation Template</vt:lpstr>
      <vt:lpstr>Waste Management and Recycling System</vt:lpstr>
      <vt:lpstr>PowerPoint Presentation</vt:lpstr>
      <vt:lpstr>Target Users, Goals, Database Entities &amp; Benefits  Target Users:     -Waste Collectors: Real-time route optimization for efficiency.     -Local Officials: Compliance monitoring and regulation support.     -Citizens: Engaging recycling education portal to increase participation.  Goals:      -40% Reduction in Uncollected Waste (Year 1)      -25% Increase in Recycling Participation      -Automated Ministry Reporting  Database Entities:       -Collection Points: Tracks waste by ID, location, and capacity.       -Recycling Centres: Monitors materials accepted and processing capacity.       -Waste Trucks: GPS tracking and load capacity for optimized route planning.  Benefits:       -Real-Time Dashboard: Centralized monitoring for operators.       -Predictive Overflow Alerts: Prevents waste overflow with proactive alerts.       -Automated Recycling Incentives: Encourages recycling through automated rewards.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Waste Management and Recycling System PL/SQL Capstone Project </dc:title>
  <cp:lastModifiedBy>icyeza vanessa</cp:lastModifiedBy>
  <cp:revision>7</cp:revision>
  <dcterms:modified xsi:type="dcterms:W3CDTF">2025-03-24T10:57:25Z</dcterms:modified>
</cp:coreProperties>
</file>